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6" r:id="rId3"/>
    <p:sldMasterId id="2147483699" r:id="rId4"/>
    <p:sldMasterId id="2147483711" r:id="rId5"/>
    <p:sldMasterId id="2147483724" r:id="rId6"/>
    <p:sldMasterId id="2147483737" r:id="rId7"/>
    <p:sldMasterId id="2147483750" r:id="rId8"/>
    <p:sldMasterId id="2147483762" r:id="rId9"/>
  </p:sldMasterIdLst>
  <p:notesMasterIdLst>
    <p:notesMasterId r:id="rId23"/>
  </p:notesMasterIdLst>
  <p:sldIdLst>
    <p:sldId id="256" r:id="rId10"/>
    <p:sldId id="261" r:id="rId11"/>
    <p:sldId id="279" r:id="rId12"/>
    <p:sldId id="281" r:id="rId13"/>
    <p:sldId id="276" r:id="rId14"/>
    <p:sldId id="282" r:id="rId15"/>
    <p:sldId id="277" r:id="rId16"/>
    <p:sldId id="280" r:id="rId17"/>
    <p:sldId id="278" r:id="rId18"/>
    <p:sldId id="283" r:id="rId19"/>
    <p:sldId id="284" r:id="rId20"/>
    <p:sldId id="285" r:id="rId21"/>
    <p:sldId id="259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AE0"/>
    <a:srgbClr val="F7D9E9"/>
    <a:srgbClr val="FDD9B3"/>
    <a:srgbClr val="F8AE60"/>
    <a:srgbClr val="F3901D"/>
    <a:srgbClr val="D5E8C1"/>
    <a:srgbClr val="7AC143"/>
    <a:srgbClr val="13B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BD41E-B7E4-49C2-8666-7F3CFCF8B832}" type="datetimeFigureOut">
              <a:rPr lang="nb-NO" smtClean="0"/>
              <a:pPr/>
              <a:t>08.03.2018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BDB2-E2C4-4228-B614-88361AF4F28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01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3350" y="2492896"/>
            <a:ext cx="6650250" cy="1420595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400" y="4101455"/>
            <a:ext cx="6649200" cy="9837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7658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037" y="3429000"/>
            <a:ext cx="6650250" cy="484491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36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2016000" y="4183200"/>
            <a:ext cx="615600" cy="1908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7" name="Plassholder for bilde 9"/>
          <p:cNvSpPr>
            <a:spLocks noGrp="1"/>
          </p:cNvSpPr>
          <p:nvPr>
            <p:ph type="pic" sz="quarter" idx="14" hasCustomPrompt="1"/>
          </p:nvPr>
        </p:nvSpPr>
        <p:spPr>
          <a:xfrm>
            <a:off x="2847600" y="4147200"/>
            <a:ext cx="428400" cy="205200"/>
          </a:xfrm>
          <a:blipFill>
            <a:blip r:embed="rId5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8" name="Plassholder for bilde 9"/>
          <p:cNvSpPr>
            <a:spLocks noGrp="1"/>
          </p:cNvSpPr>
          <p:nvPr>
            <p:ph type="pic" sz="quarter" idx="15" hasCustomPrompt="1"/>
          </p:nvPr>
        </p:nvSpPr>
        <p:spPr>
          <a:xfrm>
            <a:off x="3510000" y="4147200"/>
            <a:ext cx="360000" cy="1944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9" name="Plassholder for bilde 9"/>
          <p:cNvSpPr>
            <a:spLocks noGrp="1"/>
          </p:cNvSpPr>
          <p:nvPr>
            <p:ph type="pic" sz="quarter" idx="16" hasCustomPrompt="1"/>
          </p:nvPr>
        </p:nvSpPr>
        <p:spPr>
          <a:xfrm>
            <a:off x="4100400" y="4168800"/>
            <a:ext cx="432000" cy="1764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0" name="Plassholder for bilde 9"/>
          <p:cNvSpPr>
            <a:spLocks noGrp="1"/>
          </p:cNvSpPr>
          <p:nvPr>
            <p:ph type="pic" sz="quarter" idx="17" hasCustomPrompt="1"/>
          </p:nvPr>
        </p:nvSpPr>
        <p:spPr>
          <a:xfrm>
            <a:off x="4723200" y="4129200"/>
            <a:ext cx="396000" cy="248400"/>
          </a:xfrm>
          <a:blipFill>
            <a:blip r:embed="rId8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1" name="Plassholder for bilde 9"/>
          <p:cNvSpPr>
            <a:spLocks noGrp="1"/>
          </p:cNvSpPr>
          <p:nvPr>
            <p:ph type="pic" sz="quarter" idx="18" hasCustomPrompt="1"/>
          </p:nvPr>
        </p:nvSpPr>
        <p:spPr>
          <a:xfrm>
            <a:off x="5295600" y="4104000"/>
            <a:ext cx="316800" cy="288000"/>
          </a:xfrm>
          <a:blipFill dpi="0" rotWithShape="1">
            <a:blip r:embed="rId9" cstate="print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2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5788800" y="4204800"/>
            <a:ext cx="493200" cy="108000"/>
          </a:xfrm>
          <a:blipFill>
            <a:blip r:embed="rId10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3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6512400" y="4204800"/>
            <a:ext cx="568800" cy="90000"/>
          </a:xfrm>
          <a:blipFill>
            <a:blip r:embed="rId11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4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7268400" y="4150800"/>
            <a:ext cx="342000" cy="212400"/>
          </a:xfrm>
          <a:blipFill>
            <a:blip r:embed="rId1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5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7826400" y="4230000"/>
            <a:ext cx="421200" cy="50400"/>
          </a:xfrm>
          <a:blipFill>
            <a:blip r:embed="rId1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6" name="Plassholder for bilde 9"/>
          <p:cNvSpPr>
            <a:spLocks noGrp="1"/>
          </p:cNvSpPr>
          <p:nvPr>
            <p:ph type="pic" sz="quarter" idx="23" hasCustomPrompt="1"/>
          </p:nvPr>
        </p:nvSpPr>
        <p:spPr>
          <a:xfrm>
            <a:off x="8452800" y="4118400"/>
            <a:ext cx="277200" cy="273600"/>
          </a:xfrm>
          <a:blipFill>
            <a:blip r:embed="rId1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43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26-FEBC-47E1-B80F-70FFF6086D33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972000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076056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453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66" y="3107060"/>
            <a:ext cx="4104000" cy="473926"/>
          </a:xfrm>
        </p:spPr>
        <p:txBody>
          <a:bodyPr>
            <a:norm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0" name="Isosceles Triangle 9"/>
          <p:cNvSpPr/>
          <p:nvPr userDrawn="1"/>
        </p:nvSpPr>
        <p:spPr>
          <a:xfrm>
            <a:off x="2512343" y="3430800"/>
            <a:ext cx="4006800" cy="3427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515743" cy="6858000"/>
          </a:xfrm>
          <a:prstGeom prst="homePlate">
            <a:avLst>
              <a:gd name="adj" fmla="val 44305"/>
            </a:avLst>
          </a:prstGeom>
          <a:blipFill>
            <a:blip r:embed="rId2" cstate="print"/>
            <a:stretch>
              <a:fillRect/>
            </a:stretch>
          </a:blipFill>
        </p:spPr>
        <p:txBody>
          <a:bodyPr lIns="900000"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027675" y="351706"/>
            <a:ext cx="2783272" cy="129579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429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D018-DEA0-413A-8327-2E3FF586B0FD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44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EB9E-9D45-47D1-9FC7-D19424739B95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20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flipH="1">
            <a:off x="6726439" y="3412708"/>
            <a:ext cx="2419200" cy="34488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6723221" y="-244"/>
            <a:ext cx="2420772" cy="343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Isosceles Triangle 8"/>
          <p:cNvSpPr/>
          <p:nvPr userDrawn="1"/>
        </p:nvSpPr>
        <p:spPr>
          <a:xfrm>
            <a:off x="5177593" y="545"/>
            <a:ext cx="3971170" cy="34308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83516" y="3431345"/>
            <a:ext cx="3960000" cy="34308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Isosceles Triangle 6"/>
          <p:cNvSpPr/>
          <p:nvPr userDrawn="1"/>
        </p:nvSpPr>
        <p:spPr>
          <a:xfrm flipV="1">
            <a:off x="3219088" y="544"/>
            <a:ext cx="3942000" cy="34488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544"/>
            <a:ext cx="7155793" cy="6857455"/>
          </a:xfrm>
          <a:custGeom>
            <a:avLst/>
            <a:gdLst>
              <a:gd name="connsiteX0" fmla="*/ 0 w 7155793"/>
              <a:gd name="connsiteY0" fmla="*/ 0 h 6857455"/>
              <a:gd name="connsiteX1" fmla="*/ 7155793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  <a:gd name="connsiteX0" fmla="*/ 0 w 7155793"/>
              <a:gd name="connsiteY0" fmla="*/ 0 h 6857455"/>
              <a:gd name="connsiteX1" fmla="*/ 3260068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  <a:gd name="connsiteX0" fmla="*/ 0 w 7155793"/>
              <a:gd name="connsiteY0" fmla="*/ 0 h 6857455"/>
              <a:gd name="connsiteX1" fmla="*/ 3231493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5793" h="6857455">
                <a:moveTo>
                  <a:pt x="0" y="0"/>
                </a:moveTo>
                <a:lnTo>
                  <a:pt x="3231493" y="0"/>
                </a:lnTo>
                <a:lnTo>
                  <a:pt x="7155793" y="6857455"/>
                </a:lnTo>
                <a:lnTo>
                  <a:pt x="0" y="685745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490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037" y="3429000"/>
            <a:ext cx="6650250" cy="484491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2016000" y="4183200"/>
            <a:ext cx="615600" cy="1908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14" hasCustomPrompt="1"/>
          </p:nvPr>
        </p:nvSpPr>
        <p:spPr>
          <a:xfrm>
            <a:off x="2847600" y="4147200"/>
            <a:ext cx="428400" cy="205200"/>
          </a:xfrm>
          <a:blipFill>
            <a:blip r:embed="rId5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15" hasCustomPrompt="1"/>
          </p:nvPr>
        </p:nvSpPr>
        <p:spPr>
          <a:xfrm>
            <a:off x="3510000" y="4147200"/>
            <a:ext cx="360000" cy="1944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8" name="Plassholder for bilde 9"/>
          <p:cNvSpPr>
            <a:spLocks noGrp="1"/>
          </p:cNvSpPr>
          <p:nvPr>
            <p:ph type="pic" sz="quarter" idx="16" hasCustomPrompt="1"/>
          </p:nvPr>
        </p:nvSpPr>
        <p:spPr>
          <a:xfrm>
            <a:off x="4100400" y="4168800"/>
            <a:ext cx="432000" cy="1764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9" name="Plassholder for bilde 9"/>
          <p:cNvSpPr>
            <a:spLocks noGrp="1"/>
          </p:cNvSpPr>
          <p:nvPr>
            <p:ph type="pic" sz="quarter" idx="17" hasCustomPrompt="1"/>
          </p:nvPr>
        </p:nvSpPr>
        <p:spPr>
          <a:xfrm>
            <a:off x="4723200" y="4129200"/>
            <a:ext cx="396000" cy="248400"/>
          </a:xfrm>
          <a:blipFill>
            <a:blip r:embed="rId8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0" name="Plassholder for bilde 9"/>
          <p:cNvSpPr>
            <a:spLocks noGrp="1"/>
          </p:cNvSpPr>
          <p:nvPr>
            <p:ph type="pic" sz="quarter" idx="18" hasCustomPrompt="1"/>
          </p:nvPr>
        </p:nvSpPr>
        <p:spPr>
          <a:xfrm>
            <a:off x="5295600" y="4104000"/>
            <a:ext cx="316800" cy="288000"/>
          </a:xfrm>
          <a:blipFill dpi="0" rotWithShape="1">
            <a:blip r:embed="rId9" cstate="print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1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5788800" y="4204800"/>
            <a:ext cx="493200" cy="108000"/>
          </a:xfrm>
          <a:blipFill>
            <a:blip r:embed="rId10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2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6512400" y="4204800"/>
            <a:ext cx="568800" cy="90000"/>
          </a:xfrm>
          <a:blipFill>
            <a:blip r:embed="rId11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3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7268400" y="4150800"/>
            <a:ext cx="342000" cy="212400"/>
          </a:xfrm>
          <a:blipFill>
            <a:blip r:embed="rId1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4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7826400" y="4230000"/>
            <a:ext cx="421200" cy="50400"/>
          </a:xfrm>
          <a:blipFill>
            <a:blip r:embed="rId1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5" name="Plassholder for bilde 9"/>
          <p:cNvSpPr>
            <a:spLocks noGrp="1"/>
          </p:cNvSpPr>
          <p:nvPr>
            <p:ph type="pic" sz="quarter" idx="23" hasCustomPrompt="1"/>
          </p:nvPr>
        </p:nvSpPr>
        <p:spPr>
          <a:xfrm>
            <a:off x="8452800" y="4118400"/>
            <a:ext cx="277200" cy="273600"/>
          </a:xfrm>
          <a:blipFill>
            <a:blip r:embed="rId1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773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>
            <a:off x="71375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972000" y="2627387"/>
            <a:ext cx="6048272" cy="864096"/>
          </a:xfrm>
        </p:spPr>
        <p:txBody>
          <a:bodyPr anchor="b">
            <a:normAutofit/>
          </a:bodyPr>
          <a:lstStyle>
            <a:lvl1pPr marL="0" indent="0">
              <a:buNone/>
              <a:defRPr sz="2000" i="1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378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>
            <a:off x="71375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972000" y="2627387"/>
            <a:ext cx="6048272" cy="864096"/>
          </a:xfrm>
        </p:spPr>
        <p:txBody>
          <a:bodyPr anchor="b">
            <a:normAutofit/>
          </a:bodyPr>
          <a:lstStyle>
            <a:lvl1pPr marL="0" indent="0">
              <a:buNone/>
              <a:defRPr sz="2000"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7435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076056" y="2247232"/>
            <a:ext cx="3600000" cy="382559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905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palter -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76056" y="2247232"/>
            <a:ext cx="3600000" cy="38255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239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26-FEBC-47E1-B80F-70FFF6086D33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972000" y="2708920"/>
            <a:ext cx="3600000" cy="33639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076056" y="2708920"/>
            <a:ext cx="3600000" cy="33639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604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 og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66" y="3107060"/>
            <a:ext cx="4104000" cy="473926"/>
          </a:xfrm>
        </p:spPr>
        <p:txBody>
          <a:bodyPr>
            <a:norm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Isosceles Triangle 9"/>
          <p:cNvSpPr/>
          <p:nvPr userDrawn="1"/>
        </p:nvSpPr>
        <p:spPr>
          <a:xfrm>
            <a:off x="2512343" y="3430800"/>
            <a:ext cx="4006800" cy="3427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515743" cy="6858000"/>
          </a:xfrm>
          <a:prstGeom prst="homePlate">
            <a:avLst>
              <a:gd name="adj" fmla="val 44305"/>
            </a:avLst>
          </a:prstGeom>
          <a:blipFill>
            <a:blip r:embed="rId2" cstate="print"/>
            <a:stretch>
              <a:fillRect/>
            </a:stretch>
          </a:blipFill>
        </p:spPr>
        <p:txBody>
          <a:bodyPr lIns="900000"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027675" y="351706"/>
            <a:ext cx="2783272" cy="129579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378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flipH="1">
            <a:off x="6726439" y="3412708"/>
            <a:ext cx="2419200" cy="344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6720840" y="-244"/>
            <a:ext cx="2420772" cy="3430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Isosceles Triangle 6"/>
          <p:cNvSpPr/>
          <p:nvPr userDrawn="1"/>
        </p:nvSpPr>
        <p:spPr>
          <a:xfrm>
            <a:off x="3219088" y="3409948"/>
            <a:ext cx="3942000" cy="34488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Isosceles Triangle 8"/>
          <p:cNvSpPr/>
          <p:nvPr userDrawn="1"/>
        </p:nvSpPr>
        <p:spPr>
          <a:xfrm>
            <a:off x="5177593" y="545"/>
            <a:ext cx="3956400" cy="34308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88392" y="3431345"/>
            <a:ext cx="3945600" cy="34308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153468" cy="6858748"/>
          </a:xfrm>
          <a:custGeom>
            <a:avLst/>
            <a:gdLst>
              <a:gd name="connsiteX0" fmla="*/ 0 w 7153468"/>
              <a:gd name="connsiteY0" fmla="*/ 0 h 6858748"/>
              <a:gd name="connsiteX1" fmla="*/ 7153468 w 7153468"/>
              <a:gd name="connsiteY1" fmla="*/ 0 h 6858748"/>
              <a:gd name="connsiteX2" fmla="*/ 7153468 w 7153468"/>
              <a:gd name="connsiteY2" fmla="*/ 6858748 h 6858748"/>
              <a:gd name="connsiteX3" fmla="*/ 0 w 7153468"/>
              <a:gd name="connsiteY3" fmla="*/ 6858748 h 6858748"/>
              <a:gd name="connsiteX4" fmla="*/ 0 w 7153468"/>
              <a:gd name="connsiteY4" fmla="*/ 0 h 6858748"/>
              <a:gd name="connsiteX0" fmla="*/ 0 w 7153468"/>
              <a:gd name="connsiteY0" fmla="*/ 0 h 6858748"/>
              <a:gd name="connsiteX1" fmla="*/ 7153468 w 7153468"/>
              <a:gd name="connsiteY1" fmla="*/ 0 h 6858748"/>
              <a:gd name="connsiteX2" fmla="*/ 3220097 w 7153468"/>
              <a:gd name="connsiteY2" fmla="*/ 6858748 h 6858748"/>
              <a:gd name="connsiteX3" fmla="*/ 0 w 7153468"/>
              <a:gd name="connsiteY3" fmla="*/ 6858748 h 6858748"/>
              <a:gd name="connsiteX4" fmla="*/ 0 w 7153468"/>
              <a:gd name="connsiteY4" fmla="*/ 0 h 685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3468" h="6858748">
                <a:moveTo>
                  <a:pt x="0" y="0"/>
                </a:moveTo>
                <a:lnTo>
                  <a:pt x="7153468" y="0"/>
                </a:lnTo>
                <a:lnTo>
                  <a:pt x="3220097" y="6858748"/>
                </a:lnTo>
                <a:lnTo>
                  <a:pt x="0" y="68587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042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037" y="3429000"/>
            <a:ext cx="6650250" cy="484491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2016000" y="4183200"/>
            <a:ext cx="615600" cy="1908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14" hasCustomPrompt="1"/>
          </p:nvPr>
        </p:nvSpPr>
        <p:spPr>
          <a:xfrm>
            <a:off x="2847600" y="4147200"/>
            <a:ext cx="428400" cy="205200"/>
          </a:xfrm>
          <a:blipFill>
            <a:blip r:embed="rId5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15" hasCustomPrompt="1"/>
          </p:nvPr>
        </p:nvSpPr>
        <p:spPr>
          <a:xfrm>
            <a:off x="3510000" y="4147200"/>
            <a:ext cx="360000" cy="1944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16" hasCustomPrompt="1"/>
          </p:nvPr>
        </p:nvSpPr>
        <p:spPr>
          <a:xfrm>
            <a:off x="4100400" y="4168800"/>
            <a:ext cx="432000" cy="1764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8" name="Plassholder for bilde 9"/>
          <p:cNvSpPr>
            <a:spLocks noGrp="1"/>
          </p:cNvSpPr>
          <p:nvPr>
            <p:ph type="pic" sz="quarter" idx="17" hasCustomPrompt="1"/>
          </p:nvPr>
        </p:nvSpPr>
        <p:spPr>
          <a:xfrm>
            <a:off x="4723200" y="4129200"/>
            <a:ext cx="396000" cy="248400"/>
          </a:xfrm>
          <a:blipFill>
            <a:blip r:embed="rId8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9" name="Plassholder for bilde 9"/>
          <p:cNvSpPr>
            <a:spLocks noGrp="1"/>
          </p:cNvSpPr>
          <p:nvPr>
            <p:ph type="pic" sz="quarter" idx="18" hasCustomPrompt="1"/>
          </p:nvPr>
        </p:nvSpPr>
        <p:spPr>
          <a:xfrm>
            <a:off x="5295600" y="4104000"/>
            <a:ext cx="316800" cy="288000"/>
          </a:xfrm>
          <a:blipFill dpi="0" rotWithShape="1">
            <a:blip r:embed="rId9" cstate="print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0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5788800" y="4204800"/>
            <a:ext cx="493200" cy="108000"/>
          </a:xfrm>
          <a:blipFill>
            <a:blip r:embed="rId10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1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6512400" y="4204800"/>
            <a:ext cx="568800" cy="90000"/>
          </a:xfrm>
          <a:blipFill>
            <a:blip r:embed="rId11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2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7268400" y="4150800"/>
            <a:ext cx="342000" cy="212400"/>
          </a:xfrm>
          <a:blipFill>
            <a:blip r:embed="rId1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3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7826400" y="4230000"/>
            <a:ext cx="421200" cy="50400"/>
          </a:xfrm>
          <a:blipFill>
            <a:blip r:embed="rId1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5" name="Plassholder for bilde 9"/>
          <p:cNvSpPr>
            <a:spLocks noGrp="1"/>
          </p:cNvSpPr>
          <p:nvPr>
            <p:ph type="pic" sz="quarter" idx="23" hasCustomPrompt="1"/>
          </p:nvPr>
        </p:nvSpPr>
        <p:spPr>
          <a:xfrm>
            <a:off x="8452800" y="4118400"/>
            <a:ext cx="277200" cy="273600"/>
          </a:xfrm>
          <a:blipFill>
            <a:blip r:embed="rId1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707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ut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>
            <a:off x="71375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972000" y="2627387"/>
            <a:ext cx="6048272" cy="864096"/>
          </a:xfrm>
        </p:spPr>
        <p:txBody>
          <a:bodyPr anchor="b">
            <a:normAutofit/>
          </a:bodyPr>
          <a:lstStyle>
            <a:lvl1pPr marL="0" indent="0">
              <a:buNone/>
              <a:defRPr sz="2000" i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799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3350" y="2492896"/>
            <a:ext cx="6650250" cy="1420595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400" y="4101455"/>
            <a:ext cx="6649200" cy="9837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0775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075-8FB6-4E60-B50B-794EB0DA112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1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075-8FB6-4E60-B50B-794EB0DA112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40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076056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06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-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76056" y="2247232"/>
            <a:ext cx="3600000" cy="38255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867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26-FEBC-47E1-B80F-70FFF6086D33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972000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076056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586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66" y="3107060"/>
            <a:ext cx="4104000" cy="473926"/>
          </a:xfrm>
        </p:spPr>
        <p:txBody>
          <a:bodyPr>
            <a:norm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0" name="Isosceles Triangle 9"/>
          <p:cNvSpPr/>
          <p:nvPr userDrawn="1"/>
        </p:nvSpPr>
        <p:spPr>
          <a:xfrm>
            <a:off x="2512343" y="3430800"/>
            <a:ext cx="4006800" cy="3427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515743" cy="6858000"/>
          </a:xfrm>
          <a:prstGeom prst="homePlate">
            <a:avLst>
              <a:gd name="adj" fmla="val 44305"/>
            </a:avLst>
          </a:prstGeom>
          <a:blipFill>
            <a:blip r:embed="rId2" cstate="print"/>
            <a:stretch>
              <a:fillRect/>
            </a:stretch>
          </a:blipFill>
        </p:spPr>
        <p:txBody>
          <a:bodyPr lIns="900000"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027675" y="351706"/>
            <a:ext cx="2783272" cy="129579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566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D018-DEA0-413A-8327-2E3FF586B0FD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516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EB9E-9D45-47D1-9FC7-D19424739B95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982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flipH="1">
            <a:off x="6726439" y="3412708"/>
            <a:ext cx="2419200" cy="3448800"/>
          </a:xfrm>
          <a:prstGeom prst="rtTriangle">
            <a:avLst/>
          </a:prstGeom>
          <a:solidFill>
            <a:srgbClr val="F7D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6720840" y="-244"/>
            <a:ext cx="2420772" cy="3430800"/>
          </a:xfrm>
          <a:prstGeom prst="rtTriangle">
            <a:avLst/>
          </a:prstGeom>
          <a:solidFill>
            <a:srgbClr val="F7D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Isosceles Triangle 6"/>
          <p:cNvSpPr/>
          <p:nvPr userDrawn="1"/>
        </p:nvSpPr>
        <p:spPr>
          <a:xfrm>
            <a:off x="3219088" y="3409948"/>
            <a:ext cx="3942000" cy="34488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Isosceles Triangle 8"/>
          <p:cNvSpPr/>
          <p:nvPr userDrawn="1"/>
        </p:nvSpPr>
        <p:spPr>
          <a:xfrm>
            <a:off x="5177593" y="545"/>
            <a:ext cx="3956400" cy="34308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88392" y="3431345"/>
            <a:ext cx="3945600" cy="34308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153468" cy="6858748"/>
          </a:xfrm>
          <a:custGeom>
            <a:avLst/>
            <a:gdLst>
              <a:gd name="connsiteX0" fmla="*/ 0 w 7153468"/>
              <a:gd name="connsiteY0" fmla="*/ 0 h 6858748"/>
              <a:gd name="connsiteX1" fmla="*/ 7153468 w 7153468"/>
              <a:gd name="connsiteY1" fmla="*/ 0 h 6858748"/>
              <a:gd name="connsiteX2" fmla="*/ 7153468 w 7153468"/>
              <a:gd name="connsiteY2" fmla="*/ 6858748 h 6858748"/>
              <a:gd name="connsiteX3" fmla="*/ 0 w 7153468"/>
              <a:gd name="connsiteY3" fmla="*/ 6858748 h 6858748"/>
              <a:gd name="connsiteX4" fmla="*/ 0 w 7153468"/>
              <a:gd name="connsiteY4" fmla="*/ 0 h 6858748"/>
              <a:gd name="connsiteX0" fmla="*/ 0 w 7153468"/>
              <a:gd name="connsiteY0" fmla="*/ 0 h 6858748"/>
              <a:gd name="connsiteX1" fmla="*/ 7153468 w 7153468"/>
              <a:gd name="connsiteY1" fmla="*/ 0 h 6858748"/>
              <a:gd name="connsiteX2" fmla="*/ 3220097 w 7153468"/>
              <a:gd name="connsiteY2" fmla="*/ 6858748 h 6858748"/>
              <a:gd name="connsiteX3" fmla="*/ 0 w 7153468"/>
              <a:gd name="connsiteY3" fmla="*/ 6858748 h 6858748"/>
              <a:gd name="connsiteX4" fmla="*/ 0 w 7153468"/>
              <a:gd name="connsiteY4" fmla="*/ 0 h 685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3468" h="6858748">
                <a:moveTo>
                  <a:pt x="0" y="0"/>
                </a:moveTo>
                <a:lnTo>
                  <a:pt x="7153468" y="0"/>
                </a:lnTo>
                <a:lnTo>
                  <a:pt x="3220097" y="6858748"/>
                </a:lnTo>
                <a:lnTo>
                  <a:pt x="0" y="68587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78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037" y="3429000"/>
            <a:ext cx="6650250" cy="484491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2016000" y="4183200"/>
            <a:ext cx="615600" cy="1908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14" hasCustomPrompt="1"/>
          </p:nvPr>
        </p:nvSpPr>
        <p:spPr>
          <a:xfrm>
            <a:off x="2847600" y="4147200"/>
            <a:ext cx="428400" cy="205200"/>
          </a:xfrm>
          <a:blipFill>
            <a:blip r:embed="rId5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15" hasCustomPrompt="1"/>
          </p:nvPr>
        </p:nvSpPr>
        <p:spPr>
          <a:xfrm>
            <a:off x="3510000" y="4147200"/>
            <a:ext cx="360000" cy="1944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8" name="Plassholder for bilde 9"/>
          <p:cNvSpPr>
            <a:spLocks noGrp="1"/>
          </p:cNvSpPr>
          <p:nvPr>
            <p:ph type="pic" sz="quarter" idx="16" hasCustomPrompt="1"/>
          </p:nvPr>
        </p:nvSpPr>
        <p:spPr>
          <a:xfrm>
            <a:off x="4100400" y="4168800"/>
            <a:ext cx="432000" cy="1764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9" name="Plassholder for bilde 9"/>
          <p:cNvSpPr>
            <a:spLocks noGrp="1"/>
          </p:cNvSpPr>
          <p:nvPr>
            <p:ph type="pic" sz="quarter" idx="17" hasCustomPrompt="1"/>
          </p:nvPr>
        </p:nvSpPr>
        <p:spPr>
          <a:xfrm>
            <a:off x="4723200" y="4129200"/>
            <a:ext cx="396000" cy="248400"/>
          </a:xfrm>
          <a:blipFill>
            <a:blip r:embed="rId8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0" name="Plassholder for bilde 9"/>
          <p:cNvSpPr>
            <a:spLocks noGrp="1"/>
          </p:cNvSpPr>
          <p:nvPr>
            <p:ph type="pic" sz="quarter" idx="18" hasCustomPrompt="1"/>
          </p:nvPr>
        </p:nvSpPr>
        <p:spPr>
          <a:xfrm>
            <a:off x="5295600" y="4104000"/>
            <a:ext cx="316800" cy="288000"/>
          </a:xfrm>
          <a:blipFill dpi="0" rotWithShape="1">
            <a:blip r:embed="rId9" cstate="print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1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5788800" y="4204800"/>
            <a:ext cx="493200" cy="108000"/>
          </a:xfrm>
          <a:blipFill>
            <a:blip r:embed="rId10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2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6512400" y="4204800"/>
            <a:ext cx="568800" cy="90000"/>
          </a:xfrm>
          <a:blipFill>
            <a:blip r:embed="rId11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3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7268400" y="4150800"/>
            <a:ext cx="342000" cy="212400"/>
          </a:xfrm>
          <a:blipFill>
            <a:blip r:embed="rId1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4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7826400" y="4230000"/>
            <a:ext cx="421200" cy="50400"/>
          </a:xfrm>
          <a:blipFill>
            <a:blip r:embed="rId1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5" name="Plassholder for bilde 9"/>
          <p:cNvSpPr>
            <a:spLocks noGrp="1"/>
          </p:cNvSpPr>
          <p:nvPr>
            <p:ph type="pic" sz="quarter" idx="23" hasCustomPrompt="1"/>
          </p:nvPr>
        </p:nvSpPr>
        <p:spPr>
          <a:xfrm>
            <a:off x="8452800" y="4118400"/>
            <a:ext cx="277200" cy="273600"/>
          </a:xfrm>
          <a:blipFill>
            <a:blip r:embed="rId1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708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>
            <a:off x="71375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972000" y="2627387"/>
            <a:ext cx="6048272" cy="864096"/>
          </a:xfrm>
        </p:spPr>
        <p:txBody>
          <a:bodyPr anchor="b">
            <a:normAutofit/>
          </a:bodyPr>
          <a:lstStyle>
            <a:lvl1pPr marL="0" indent="0">
              <a:buNone/>
              <a:defRPr sz="2000" i="1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946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076056" y="2247232"/>
            <a:ext cx="3600000" cy="382559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331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3350" y="2492896"/>
            <a:ext cx="6650250" cy="1420595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400" y="4101455"/>
            <a:ext cx="6649200" cy="9837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90860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075-8FB6-4E60-B50B-794EB0DA112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95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076056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681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-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76056" y="2247232"/>
            <a:ext cx="3600000" cy="38255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935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26-FEBC-47E1-B80F-70FFF6086D33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972000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076056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063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66" y="3107060"/>
            <a:ext cx="4104000" cy="473926"/>
          </a:xfrm>
        </p:spPr>
        <p:txBody>
          <a:bodyPr>
            <a:norm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0" name="Isosceles Triangle 9"/>
          <p:cNvSpPr/>
          <p:nvPr userDrawn="1"/>
        </p:nvSpPr>
        <p:spPr>
          <a:xfrm>
            <a:off x="2512343" y="3430800"/>
            <a:ext cx="4006800" cy="3427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515743" cy="6858000"/>
          </a:xfrm>
          <a:prstGeom prst="homePlate">
            <a:avLst>
              <a:gd name="adj" fmla="val 44305"/>
            </a:avLst>
          </a:prstGeom>
          <a:blipFill>
            <a:blip r:embed="rId2" cstate="print"/>
            <a:stretch>
              <a:fillRect/>
            </a:stretch>
          </a:blipFill>
        </p:spPr>
        <p:txBody>
          <a:bodyPr lIns="900000"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027675" y="351706"/>
            <a:ext cx="2783272" cy="129579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89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D018-DEA0-413A-8327-2E3FF586B0FD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3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EB9E-9D45-47D1-9FC7-D19424739B95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5093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flipH="1">
            <a:off x="6726439" y="3412708"/>
            <a:ext cx="2419200" cy="3448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6723221" y="-244"/>
            <a:ext cx="2420772" cy="3430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Isosceles Triangle 8"/>
          <p:cNvSpPr/>
          <p:nvPr userDrawn="1"/>
        </p:nvSpPr>
        <p:spPr>
          <a:xfrm>
            <a:off x="5177593" y="545"/>
            <a:ext cx="3971170" cy="34308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83516" y="3431345"/>
            <a:ext cx="3960000" cy="34308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Isosceles Triangle 6"/>
          <p:cNvSpPr/>
          <p:nvPr userDrawn="1"/>
        </p:nvSpPr>
        <p:spPr>
          <a:xfrm flipV="1">
            <a:off x="3219088" y="544"/>
            <a:ext cx="3942000" cy="34488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544"/>
            <a:ext cx="7155793" cy="6857455"/>
          </a:xfrm>
          <a:custGeom>
            <a:avLst/>
            <a:gdLst>
              <a:gd name="connsiteX0" fmla="*/ 0 w 7155793"/>
              <a:gd name="connsiteY0" fmla="*/ 0 h 6857455"/>
              <a:gd name="connsiteX1" fmla="*/ 7155793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  <a:gd name="connsiteX0" fmla="*/ 0 w 7155793"/>
              <a:gd name="connsiteY0" fmla="*/ 0 h 6857455"/>
              <a:gd name="connsiteX1" fmla="*/ 3260068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  <a:gd name="connsiteX0" fmla="*/ 0 w 7155793"/>
              <a:gd name="connsiteY0" fmla="*/ 0 h 6857455"/>
              <a:gd name="connsiteX1" fmla="*/ 3231493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5793" h="6857455">
                <a:moveTo>
                  <a:pt x="0" y="0"/>
                </a:moveTo>
                <a:lnTo>
                  <a:pt x="3231493" y="0"/>
                </a:lnTo>
                <a:lnTo>
                  <a:pt x="7155793" y="6857455"/>
                </a:lnTo>
                <a:lnTo>
                  <a:pt x="0" y="685745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696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037" y="3429000"/>
            <a:ext cx="6650250" cy="484491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2016000" y="4183200"/>
            <a:ext cx="615600" cy="1908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4" name="Plassholder for bilde 9"/>
          <p:cNvSpPr>
            <a:spLocks noGrp="1"/>
          </p:cNvSpPr>
          <p:nvPr>
            <p:ph type="pic" sz="quarter" idx="14" hasCustomPrompt="1"/>
          </p:nvPr>
        </p:nvSpPr>
        <p:spPr>
          <a:xfrm>
            <a:off x="2847600" y="4147200"/>
            <a:ext cx="428400" cy="205200"/>
          </a:xfrm>
          <a:blipFill>
            <a:blip r:embed="rId5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6" name="Plassholder for bilde 9"/>
          <p:cNvSpPr>
            <a:spLocks noGrp="1"/>
          </p:cNvSpPr>
          <p:nvPr>
            <p:ph type="pic" sz="quarter" idx="15" hasCustomPrompt="1"/>
          </p:nvPr>
        </p:nvSpPr>
        <p:spPr>
          <a:xfrm>
            <a:off x="3510000" y="4147200"/>
            <a:ext cx="360000" cy="1944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7" name="Plassholder for bilde 9"/>
          <p:cNvSpPr>
            <a:spLocks noGrp="1"/>
          </p:cNvSpPr>
          <p:nvPr>
            <p:ph type="pic" sz="quarter" idx="16" hasCustomPrompt="1"/>
          </p:nvPr>
        </p:nvSpPr>
        <p:spPr>
          <a:xfrm>
            <a:off x="4100400" y="4168800"/>
            <a:ext cx="432000" cy="1764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8" name="Plassholder for bilde 9"/>
          <p:cNvSpPr>
            <a:spLocks noGrp="1"/>
          </p:cNvSpPr>
          <p:nvPr>
            <p:ph type="pic" sz="quarter" idx="17" hasCustomPrompt="1"/>
          </p:nvPr>
        </p:nvSpPr>
        <p:spPr>
          <a:xfrm>
            <a:off x="4723200" y="4129200"/>
            <a:ext cx="396000" cy="248400"/>
          </a:xfrm>
          <a:blipFill>
            <a:blip r:embed="rId8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9" name="Plassholder for bilde 9"/>
          <p:cNvSpPr>
            <a:spLocks noGrp="1"/>
          </p:cNvSpPr>
          <p:nvPr>
            <p:ph type="pic" sz="quarter" idx="18" hasCustomPrompt="1"/>
          </p:nvPr>
        </p:nvSpPr>
        <p:spPr>
          <a:xfrm>
            <a:off x="5295600" y="4104000"/>
            <a:ext cx="316800" cy="288000"/>
          </a:xfrm>
          <a:blipFill dpi="0" rotWithShape="1">
            <a:blip r:embed="rId9" cstate="print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0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5788800" y="4204800"/>
            <a:ext cx="493200" cy="108000"/>
          </a:xfrm>
          <a:blipFill>
            <a:blip r:embed="rId10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1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6512400" y="4204800"/>
            <a:ext cx="568800" cy="90000"/>
          </a:xfrm>
          <a:blipFill>
            <a:blip r:embed="rId11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2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7268400" y="4150800"/>
            <a:ext cx="342000" cy="212400"/>
          </a:xfrm>
          <a:blipFill>
            <a:blip r:embed="rId1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3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7826400" y="4230000"/>
            <a:ext cx="421200" cy="50400"/>
          </a:xfrm>
          <a:blipFill>
            <a:blip r:embed="rId1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4" name="Plassholder for bilde 9"/>
          <p:cNvSpPr>
            <a:spLocks noGrp="1"/>
          </p:cNvSpPr>
          <p:nvPr>
            <p:ph type="pic" sz="quarter" idx="23" hasCustomPrompt="1"/>
          </p:nvPr>
        </p:nvSpPr>
        <p:spPr>
          <a:xfrm>
            <a:off x="8452800" y="4118400"/>
            <a:ext cx="277200" cy="273600"/>
          </a:xfrm>
          <a:blipFill>
            <a:blip r:embed="rId1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326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-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76056" y="2247232"/>
            <a:ext cx="3600000" cy="38255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138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>
            <a:off x="71375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972000" y="2627387"/>
            <a:ext cx="6048272" cy="864096"/>
          </a:xfrm>
        </p:spPr>
        <p:txBody>
          <a:bodyPr anchor="b">
            <a:normAutofit/>
          </a:bodyPr>
          <a:lstStyle>
            <a:lvl1pPr marL="0" indent="0">
              <a:buNone/>
              <a:defRPr sz="2000" i="1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841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3350" y="2492896"/>
            <a:ext cx="6650250" cy="1420595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400" y="4101455"/>
            <a:ext cx="6649200" cy="9837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99405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075-8FB6-4E60-B50B-794EB0DA112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862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076056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684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-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76056" y="2247232"/>
            <a:ext cx="3600000" cy="38255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696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26-FEBC-47E1-B80F-70FFF6086D33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972000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076056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789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66" y="3107060"/>
            <a:ext cx="4104000" cy="473926"/>
          </a:xfrm>
        </p:spPr>
        <p:txBody>
          <a:bodyPr>
            <a:norm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0" name="Isosceles Triangle 9"/>
          <p:cNvSpPr/>
          <p:nvPr userDrawn="1"/>
        </p:nvSpPr>
        <p:spPr>
          <a:xfrm>
            <a:off x="2512343" y="3430800"/>
            <a:ext cx="4006800" cy="3427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515743" cy="6858000"/>
          </a:xfrm>
          <a:prstGeom prst="homePlate">
            <a:avLst>
              <a:gd name="adj" fmla="val 44305"/>
            </a:avLst>
          </a:prstGeom>
          <a:blipFill>
            <a:blip r:embed="rId2" cstate="print"/>
            <a:stretch>
              <a:fillRect/>
            </a:stretch>
          </a:blipFill>
        </p:spPr>
        <p:txBody>
          <a:bodyPr lIns="900000"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027675" y="351706"/>
            <a:ext cx="2783272" cy="129579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718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D018-DEA0-413A-8327-2E3FF586B0FD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66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EB9E-9D45-47D1-9FC7-D19424739B95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224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flipH="1">
            <a:off x="6726439" y="3412708"/>
            <a:ext cx="2419200" cy="344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6720840" y="-244"/>
            <a:ext cx="2420772" cy="3430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Isosceles Triangle 6"/>
          <p:cNvSpPr/>
          <p:nvPr userDrawn="1"/>
        </p:nvSpPr>
        <p:spPr>
          <a:xfrm>
            <a:off x="3219088" y="3409948"/>
            <a:ext cx="3942000" cy="34488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Isosceles Triangle 8"/>
          <p:cNvSpPr/>
          <p:nvPr userDrawn="1"/>
        </p:nvSpPr>
        <p:spPr>
          <a:xfrm>
            <a:off x="5177593" y="545"/>
            <a:ext cx="3956400" cy="34308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88392" y="3431345"/>
            <a:ext cx="3945600" cy="34308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153468" cy="6858748"/>
          </a:xfrm>
          <a:custGeom>
            <a:avLst/>
            <a:gdLst>
              <a:gd name="connsiteX0" fmla="*/ 0 w 7153468"/>
              <a:gd name="connsiteY0" fmla="*/ 0 h 6858748"/>
              <a:gd name="connsiteX1" fmla="*/ 7153468 w 7153468"/>
              <a:gd name="connsiteY1" fmla="*/ 0 h 6858748"/>
              <a:gd name="connsiteX2" fmla="*/ 7153468 w 7153468"/>
              <a:gd name="connsiteY2" fmla="*/ 6858748 h 6858748"/>
              <a:gd name="connsiteX3" fmla="*/ 0 w 7153468"/>
              <a:gd name="connsiteY3" fmla="*/ 6858748 h 6858748"/>
              <a:gd name="connsiteX4" fmla="*/ 0 w 7153468"/>
              <a:gd name="connsiteY4" fmla="*/ 0 h 6858748"/>
              <a:gd name="connsiteX0" fmla="*/ 0 w 7153468"/>
              <a:gd name="connsiteY0" fmla="*/ 0 h 6858748"/>
              <a:gd name="connsiteX1" fmla="*/ 7153468 w 7153468"/>
              <a:gd name="connsiteY1" fmla="*/ 0 h 6858748"/>
              <a:gd name="connsiteX2" fmla="*/ 3220097 w 7153468"/>
              <a:gd name="connsiteY2" fmla="*/ 6858748 h 6858748"/>
              <a:gd name="connsiteX3" fmla="*/ 0 w 7153468"/>
              <a:gd name="connsiteY3" fmla="*/ 6858748 h 6858748"/>
              <a:gd name="connsiteX4" fmla="*/ 0 w 7153468"/>
              <a:gd name="connsiteY4" fmla="*/ 0 h 685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3468" h="6858748">
                <a:moveTo>
                  <a:pt x="0" y="0"/>
                </a:moveTo>
                <a:lnTo>
                  <a:pt x="7153468" y="0"/>
                </a:lnTo>
                <a:lnTo>
                  <a:pt x="3220097" y="6858748"/>
                </a:lnTo>
                <a:lnTo>
                  <a:pt x="0" y="68587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030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26-FEBC-47E1-B80F-70FFF6086D33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972000" y="2708920"/>
            <a:ext cx="3600000" cy="33639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076056" y="2708920"/>
            <a:ext cx="3600000" cy="33639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056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037" y="3429000"/>
            <a:ext cx="6650250" cy="484491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2016000" y="4183200"/>
            <a:ext cx="615600" cy="1908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14" hasCustomPrompt="1"/>
          </p:nvPr>
        </p:nvSpPr>
        <p:spPr>
          <a:xfrm>
            <a:off x="2847600" y="4147200"/>
            <a:ext cx="428400" cy="205200"/>
          </a:xfrm>
          <a:blipFill>
            <a:blip r:embed="rId5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15" hasCustomPrompt="1"/>
          </p:nvPr>
        </p:nvSpPr>
        <p:spPr>
          <a:xfrm>
            <a:off x="3510000" y="4147200"/>
            <a:ext cx="360000" cy="1944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8" name="Plassholder for bilde 9"/>
          <p:cNvSpPr>
            <a:spLocks noGrp="1"/>
          </p:cNvSpPr>
          <p:nvPr>
            <p:ph type="pic" sz="quarter" idx="16" hasCustomPrompt="1"/>
          </p:nvPr>
        </p:nvSpPr>
        <p:spPr>
          <a:xfrm>
            <a:off x="4100400" y="4168800"/>
            <a:ext cx="432000" cy="1764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9" name="Plassholder for bilde 9"/>
          <p:cNvSpPr>
            <a:spLocks noGrp="1"/>
          </p:cNvSpPr>
          <p:nvPr>
            <p:ph type="pic" sz="quarter" idx="17" hasCustomPrompt="1"/>
          </p:nvPr>
        </p:nvSpPr>
        <p:spPr>
          <a:xfrm>
            <a:off x="4723200" y="4129200"/>
            <a:ext cx="396000" cy="248400"/>
          </a:xfrm>
          <a:blipFill>
            <a:blip r:embed="rId8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0" name="Plassholder for bilde 9"/>
          <p:cNvSpPr>
            <a:spLocks noGrp="1"/>
          </p:cNvSpPr>
          <p:nvPr>
            <p:ph type="pic" sz="quarter" idx="18" hasCustomPrompt="1"/>
          </p:nvPr>
        </p:nvSpPr>
        <p:spPr>
          <a:xfrm>
            <a:off x="5295600" y="4104000"/>
            <a:ext cx="316800" cy="288000"/>
          </a:xfrm>
          <a:blipFill dpi="0" rotWithShape="1">
            <a:blip r:embed="rId9" cstate="print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1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5788800" y="4204800"/>
            <a:ext cx="493200" cy="108000"/>
          </a:xfrm>
          <a:blipFill>
            <a:blip r:embed="rId10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2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6512400" y="4204800"/>
            <a:ext cx="568800" cy="90000"/>
          </a:xfrm>
          <a:blipFill>
            <a:blip r:embed="rId11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3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7268400" y="4150800"/>
            <a:ext cx="342000" cy="212400"/>
          </a:xfrm>
          <a:blipFill>
            <a:blip r:embed="rId1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4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7826400" y="4230000"/>
            <a:ext cx="421200" cy="50400"/>
          </a:xfrm>
          <a:blipFill>
            <a:blip r:embed="rId1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5" name="Plassholder for bilde 9"/>
          <p:cNvSpPr>
            <a:spLocks noGrp="1"/>
          </p:cNvSpPr>
          <p:nvPr>
            <p:ph type="pic" sz="quarter" idx="23" hasCustomPrompt="1"/>
          </p:nvPr>
        </p:nvSpPr>
        <p:spPr>
          <a:xfrm>
            <a:off x="8452800" y="4118400"/>
            <a:ext cx="277200" cy="273600"/>
          </a:xfrm>
          <a:blipFill>
            <a:blip r:embed="rId1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895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>
            <a:off x="71375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972000" y="2627387"/>
            <a:ext cx="6048272" cy="864096"/>
          </a:xfrm>
        </p:spPr>
        <p:txBody>
          <a:bodyPr anchor="b">
            <a:normAutofit/>
          </a:bodyPr>
          <a:lstStyle>
            <a:lvl1pPr marL="0" indent="0">
              <a:buNone/>
              <a:defRPr sz="2000" i="1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210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3350" y="2492896"/>
            <a:ext cx="6650250" cy="1420595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400" y="4101455"/>
            <a:ext cx="6649200" cy="9837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60786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075-8FB6-4E60-B50B-794EB0DA112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76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076056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088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-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76056" y="2247232"/>
            <a:ext cx="3600000" cy="38255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675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26-FEBC-47E1-B80F-70FFF6086D33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972000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076056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758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66" y="3107060"/>
            <a:ext cx="4104000" cy="473926"/>
          </a:xfrm>
        </p:spPr>
        <p:txBody>
          <a:bodyPr>
            <a:norm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0" name="Isosceles Triangle 9"/>
          <p:cNvSpPr/>
          <p:nvPr userDrawn="1"/>
        </p:nvSpPr>
        <p:spPr>
          <a:xfrm>
            <a:off x="2512343" y="3430800"/>
            <a:ext cx="4006800" cy="3427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515743" cy="6858000"/>
          </a:xfrm>
          <a:prstGeom prst="homePlate">
            <a:avLst>
              <a:gd name="adj" fmla="val 44305"/>
            </a:avLst>
          </a:prstGeom>
          <a:blipFill>
            <a:blip r:embed="rId2" cstate="print"/>
            <a:stretch>
              <a:fillRect/>
            </a:stretch>
          </a:blipFill>
        </p:spPr>
        <p:txBody>
          <a:bodyPr lIns="900000"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027675" y="351706"/>
            <a:ext cx="2783272" cy="129579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676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D018-DEA0-413A-8327-2E3FF586B0FD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36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EB9E-9D45-47D1-9FC7-D19424739B95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15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66" y="3107060"/>
            <a:ext cx="4104000" cy="473926"/>
          </a:xfrm>
        </p:spPr>
        <p:txBody>
          <a:bodyPr>
            <a:norm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Isosceles Triangle 9"/>
          <p:cNvSpPr/>
          <p:nvPr userDrawn="1"/>
        </p:nvSpPr>
        <p:spPr>
          <a:xfrm>
            <a:off x="2512343" y="3430800"/>
            <a:ext cx="4006800" cy="3427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515743" cy="6858000"/>
          </a:xfrm>
          <a:prstGeom prst="homePlate">
            <a:avLst>
              <a:gd name="adj" fmla="val 44305"/>
            </a:avLst>
          </a:prstGeom>
          <a:blipFill>
            <a:blip r:embed="rId2" cstate="print"/>
            <a:stretch>
              <a:fillRect/>
            </a:stretch>
          </a:blipFill>
        </p:spPr>
        <p:txBody>
          <a:bodyPr lIns="900000"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027675" y="351706"/>
            <a:ext cx="2783272" cy="129579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651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flipH="1">
            <a:off x="6726439" y="3412708"/>
            <a:ext cx="2419200" cy="34488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6723221" y="-244"/>
            <a:ext cx="2420772" cy="34308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Isosceles Triangle 8"/>
          <p:cNvSpPr/>
          <p:nvPr userDrawn="1"/>
        </p:nvSpPr>
        <p:spPr>
          <a:xfrm>
            <a:off x="5177593" y="545"/>
            <a:ext cx="3971170" cy="34308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83516" y="3431345"/>
            <a:ext cx="3960000" cy="34308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Isosceles Triangle 6"/>
          <p:cNvSpPr/>
          <p:nvPr userDrawn="1"/>
        </p:nvSpPr>
        <p:spPr>
          <a:xfrm flipV="1">
            <a:off x="3219088" y="544"/>
            <a:ext cx="3942000" cy="34488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544"/>
            <a:ext cx="7155793" cy="6857455"/>
          </a:xfrm>
          <a:custGeom>
            <a:avLst/>
            <a:gdLst>
              <a:gd name="connsiteX0" fmla="*/ 0 w 7155793"/>
              <a:gd name="connsiteY0" fmla="*/ 0 h 6857455"/>
              <a:gd name="connsiteX1" fmla="*/ 7155793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  <a:gd name="connsiteX0" fmla="*/ 0 w 7155793"/>
              <a:gd name="connsiteY0" fmla="*/ 0 h 6857455"/>
              <a:gd name="connsiteX1" fmla="*/ 3260068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  <a:gd name="connsiteX0" fmla="*/ 0 w 7155793"/>
              <a:gd name="connsiteY0" fmla="*/ 0 h 6857455"/>
              <a:gd name="connsiteX1" fmla="*/ 3231493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5793" h="6857455">
                <a:moveTo>
                  <a:pt x="0" y="0"/>
                </a:moveTo>
                <a:lnTo>
                  <a:pt x="3231493" y="0"/>
                </a:lnTo>
                <a:lnTo>
                  <a:pt x="7155793" y="6857455"/>
                </a:lnTo>
                <a:lnTo>
                  <a:pt x="0" y="685745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231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037" y="3429000"/>
            <a:ext cx="6650250" cy="484491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2016000" y="4183200"/>
            <a:ext cx="615600" cy="1908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14" hasCustomPrompt="1"/>
          </p:nvPr>
        </p:nvSpPr>
        <p:spPr>
          <a:xfrm>
            <a:off x="2847600" y="4147200"/>
            <a:ext cx="428400" cy="205200"/>
          </a:xfrm>
          <a:blipFill>
            <a:blip r:embed="rId5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15" hasCustomPrompt="1"/>
          </p:nvPr>
        </p:nvSpPr>
        <p:spPr>
          <a:xfrm>
            <a:off x="3510000" y="4147200"/>
            <a:ext cx="360000" cy="1944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8" name="Plassholder for bilde 9"/>
          <p:cNvSpPr>
            <a:spLocks noGrp="1"/>
          </p:cNvSpPr>
          <p:nvPr>
            <p:ph type="pic" sz="quarter" idx="16" hasCustomPrompt="1"/>
          </p:nvPr>
        </p:nvSpPr>
        <p:spPr>
          <a:xfrm>
            <a:off x="4100400" y="4168800"/>
            <a:ext cx="432000" cy="1764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9" name="Plassholder for bilde 9"/>
          <p:cNvSpPr>
            <a:spLocks noGrp="1"/>
          </p:cNvSpPr>
          <p:nvPr>
            <p:ph type="pic" sz="quarter" idx="17" hasCustomPrompt="1"/>
          </p:nvPr>
        </p:nvSpPr>
        <p:spPr>
          <a:xfrm>
            <a:off x="4723200" y="4129200"/>
            <a:ext cx="396000" cy="248400"/>
          </a:xfrm>
          <a:blipFill>
            <a:blip r:embed="rId8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0" name="Plassholder for bilde 9"/>
          <p:cNvSpPr>
            <a:spLocks noGrp="1"/>
          </p:cNvSpPr>
          <p:nvPr>
            <p:ph type="pic" sz="quarter" idx="18" hasCustomPrompt="1"/>
          </p:nvPr>
        </p:nvSpPr>
        <p:spPr>
          <a:xfrm>
            <a:off x="5295600" y="4104000"/>
            <a:ext cx="316800" cy="288000"/>
          </a:xfrm>
          <a:blipFill dpi="0" rotWithShape="1">
            <a:blip r:embed="rId9" cstate="print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1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5788800" y="4204800"/>
            <a:ext cx="493200" cy="108000"/>
          </a:xfrm>
          <a:blipFill>
            <a:blip r:embed="rId10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2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6512400" y="4204800"/>
            <a:ext cx="568800" cy="90000"/>
          </a:xfrm>
          <a:blipFill>
            <a:blip r:embed="rId11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3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7268400" y="4150800"/>
            <a:ext cx="342000" cy="212400"/>
          </a:xfrm>
          <a:blipFill>
            <a:blip r:embed="rId1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4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7826400" y="4230000"/>
            <a:ext cx="421200" cy="50400"/>
          </a:xfrm>
          <a:blipFill>
            <a:blip r:embed="rId1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5" name="Plassholder for bilde 9"/>
          <p:cNvSpPr>
            <a:spLocks noGrp="1"/>
          </p:cNvSpPr>
          <p:nvPr>
            <p:ph type="pic" sz="quarter" idx="23" hasCustomPrompt="1"/>
          </p:nvPr>
        </p:nvSpPr>
        <p:spPr>
          <a:xfrm>
            <a:off x="8452800" y="4118400"/>
            <a:ext cx="277200" cy="273600"/>
          </a:xfrm>
          <a:blipFill>
            <a:blip r:embed="rId1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924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>
            <a:off x="71375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972000" y="2627387"/>
            <a:ext cx="6048272" cy="864096"/>
          </a:xfrm>
        </p:spPr>
        <p:txBody>
          <a:bodyPr anchor="b">
            <a:normAutofit/>
          </a:bodyPr>
          <a:lstStyle>
            <a:lvl1pPr marL="0" indent="0">
              <a:buNone/>
              <a:defRPr sz="2000" i="1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483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3350" y="2492896"/>
            <a:ext cx="6650250" cy="1420595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400" y="4101455"/>
            <a:ext cx="6649200" cy="9837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355483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075-8FB6-4E60-B50B-794EB0DA112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80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076056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969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-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76056" y="2247232"/>
            <a:ext cx="3600000" cy="38255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0812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26-FEBC-47E1-B80F-70FFF6086D33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972000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076056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480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66" y="3107060"/>
            <a:ext cx="4104000" cy="473926"/>
          </a:xfrm>
        </p:spPr>
        <p:txBody>
          <a:bodyPr>
            <a:norm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0" name="Isosceles Triangle 9"/>
          <p:cNvSpPr/>
          <p:nvPr userDrawn="1"/>
        </p:nvSpPr>
        <p:spPr>
          <a:xfrm>
            <a:off x="2512343" y="3430800"/>
            <a:ext cx="4006800" cy="3427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515743" cy="6858000"/>
          </a:xfrm>
          <a:prstGeom prst="homePlate">
            <a:avLst>
              <a:gd name="adj" fmla="val 44305"/>
            </a:avLst>
          </a:prstGeom>
          <a:blipFill>
            <a:blip r:embed="rId2" cstate="print"/>
            <a:stretch>
              <a:fillRect/>
            </a:stretch>
          </a:blipFill>
        </p:spPr>
        <p:txBody>
          <a:bodyPr lIns="900000"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027675" y="351706"/>
            <a:ext cx="2783272" cy="129579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13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D018-DEA0-413A-8327-2E3FF586B0FD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69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D018-DEA0-413A-8327-2E3FF586B0FD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5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EB9E-9D45-47D1-9FC7-D19424739B95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1249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flipH="1">
            <a:off x="6726439" y="3412708"/>
            <a:ext cx="2419200" cy="3448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6720840" y="-244"/>
            <a:ext cx="2420772" cy="343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Isosceles Triangle 6"/>
          <p:cNvSpPr/>
          <p:nvPr userDrawn="1"/>
        </p:nvSpPr>
        <p:spPr>
          <a:xfrm>
            <a:off x="3219088" y="3409948"/>
            <a:ext cx="3942000" cy="34488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Isosceles Triangle 8"/>
          <p:cNvSpPr/>
          <p:nvPr userDrawn="1"/>
        </p:nvSpPr>
        <p:spPr>
          <a:xfrm>
            <a:off x="5177593" y="545"/>
            <a:ext cx="3956400" cy="34308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88392" y="3431345"/>
            <a:ext cx="3945600" cy="34308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153468" cy="6858748"/>
          </a:xfrm>
          <a:custGeom>
            <a:avLst/>
            <a:gdLst>
              <a:gd name="connsiteX0" fmla="*/ 0 w 7153468"/>
              <a:gd name="connsiteY0" fmla="*/ 0 h 6858748"/>
              <a:gd name="connsiteX1" fmla="*/ 7153468 w 7153468"/>
              <a:gd name="connsiteY1" fmla="*/ 0 h 6858748"/>
              <a:gd name="connsiteX2" fmla="*/ 7153468 w 7153468"/>
              <a:gd name="connsiteY2" fmla="*/ 6858748 h 6858748"/>
              <a:gd name="connsiteX3" fmla="*/ 0 w 7153468"/>
              <a:gd name="connsiteY3" fmla="*/ 6858748 h 6858748"/>
              <a:gd name="connsiteX4" fmla="*/ 0 w 7153468"/>
              <a:gd name="connsiteY4" fmla="*/ 0 h 6858748"/>
              <a:gd name="connsiteX0" fmla="*/ 0 w 7153468"/>
              <a:gd name="connsiteY0" fmla="*/ 0 h 6858748"/>
              <a:gd name="connsiteX1" fmla="*/ 7153468 w 7153468"/>
              <a:gd name="connsiteY1" fmla="*/ 0 h 6858748"/>
              <a:gd name="connsiteX2" fmla="*/ 3220097 w 7153468"/>
              <a:gd name="connsiteY2" fmla="*/ 6858748 h 6858748"/>
              <a:gd name="connsiteX3" fmla="*/ 0 w 7153468"/>
              <a:gd name="connsiteY3" fmla="*/ 6858748 h 6858748"/>
              <a:gd name="connsiteX4" fmla="*/ 0 w 7153468"/>
              <a:gd name="connsiteY4" fmla="*/ 0 h 685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3468" h="6858748">
                <a:moveTo>
                  <a:pt x="0" y="0"/>
                </a:moveTo>
                <a:lnTo>
                  <a:pt x="7153468" y="0"/>
                </a:lnTo>
                <a:lnTo>
                  <a:pt x="3220097" y="6858748"/>
                </a:lnTo>
                <a:lnTo>
                  <a:pt x="0" y="68587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989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037" y="3429000"/>
            <a:ext cx="6650250" cy="484491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2016000" y="4183200"/>
            <a:ext cx="615600" cy="1908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14" hasCustomPrompt="1"/>
          </p:nvPr>
        </p:nvSpPr>
        <p:spPr>
          <a:xfrm>
            <a:off x="2847600" y="4147200"/>
            <a:ext cx="428400" cy="205200"/>
          </a:xfrm>
          <a:blipFill>
            <a:blip r:embed="rId5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15" hasCustomPrompt="1"/>
          </p:nvPr>
        </p:nvSpPr>
        <p:spPr>
          <a:xfrm>
            <a:off x="3510000" y="4147200"/>
            <a:ext cx="360000" cy="1944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8" name="Plassholder for bilde 9"/>
          <p:cNvSpPr>
            <a:spLocks noGrp="1"/>
          </p:cNvSpPr>
          <p:nvPr>
            <p:ph type="pic" sz="quarter" idx="16" hasCustomPrompt="1"/>
          </p:nvPr>
        </p:nvSpPr>
        <p:spPr>
          <a:xfrm>
            <a:off x="4100400" y="4168800"/>
            <a:ext cx="432000" cy="1764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9" name="Plassholder for bilde 9"/>
          <p:cNvSpPr>
            <a:spLocks noGrp="1"/>
          </p:cNvSpPr>
          <p:nvPr>
            <p:ph type="pic" sz="quarter" idx="17" hasCustomPrompt="1"/>
          </p:nvPr>
        </p:nvSpPr>
        <p:spPr>
          <a:xfrm>
            <a:off x="4723200" y="4129200"/>
            <a:ext cx="396000" cy="248400"/>
          </a:xfrm>
          <a:blipFill>
            <a:blip r:embed="rId8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0" name="Plassholder for bilde 9"/>
          <p:cNvSpPr>
            <a:spLocks noGrp="1"/>
          </p:cNvSpPr>
          <p:nvPr>
            <p:ph type="pic" sz="quarter" idx="18" hasCustomPrompt="1"/>
          </p:nvPr>
        </p:nvSpPr>
        <p:spPr>
          <a:xfrm>
            <a:off x="5295600" y="4104000"/>
            <a:ext cx="316800" cy="288000"/>
          </a:xfrm>
          <a:blipFill dpi="0" rotWithShape="1">
            <a:blip r:embed="rId9" cstate="print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1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5788800" y="4204800"/>
            <a:ext cx="493200" cy="108000"/>
          </a:xfrm>
          <a:blipFill>
            <a:blip r:embed="rId10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2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6512400" y="4204800"/>
            <a:ext cx="568800" cy="90000"/>
          </a:xfrm>
          <a:blipFill>
            <a:blip r:embed="rId11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3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7268400" y="4150800"/>
            <a:ext cx="342000" cy="212400"/>
          </a:xfrm>
          <a:blipFill>
            <a:blip r:embed="rId1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4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7826400" y="4230000"/>
            <a:ext cx="421200" cy="50400"/>
          </a:xfrm>
          <a:blipFill>
            <a:blip r:embed="rId1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5" name="Plassholder for bilde 9"/>
          <p:cNvSpPr>
            <a:spLocks noGrp="1"/>
          </p:cNvSpPr>
          <p:nvPr>
            <p:ph type="pic" sz="quarter" idx="23" hasCustomPrompt="1"/>
          </p:nvPr>
        </p:nvSpPr>
        <p:spPr>
          <a:xfrm>
            <a:off x="8452800" y="4118400"/>
            <a:ext cx="277200" cy="273600"/>
          </a:xfrm>
          <a:blipFill>
            <a:blip r:embed="rId1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280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>
            <a:off x="71375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972000" y="2627387"/>
            <a:ext cx="6048272" cy="864096"/>
          </a:xfrm>
        </p:spPr>
        <p:txBody>
          <a:bodyPr anchor="b">
            <a:normAutofit/>
          </a:bodyPr>
          <a:lstStyle>
            <a:lvl1pPr marL="0" indent="0">
              <a:buNone/>
              <a:defRPr sz="2000" i="1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645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3350" y="2492896"/>
            <a:ext cx="6650250" cy="1420595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400" y="4101455"/>
            <a:ext cx="6649200" cy="9837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17660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075-8FB6-4E60-B50B-794EB0DA112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24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076056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417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-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76056" y="2247232"/>
            <a:ext cx="3600000" cy="38255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316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26-FEBC-47E1-B80F-70FFF6086D33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972000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076056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922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66" y="3107060"/>
            <a:ext cx="4104000" cy="473926"/>
          </a:xfrm>
        </p:spPr>
        <p:txBody>
          <a:bodyPr>
            <a:norm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0" name="Isosceles Triangle 9"/>
          <p:cNvSpPr/>
          <p:nvPr userDrawn="1"/>
        </p:nvSpPr>
        <p:spPr>
          <a:xfrm>
            <a:off x="2512343" y="3430800"/>
            <a:ext cx="4006800" cy="3427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515743" cy="6858000"/>
          </a:xfrm>
          <a:prstGeom prst="homePlate">
            <a:avLst>
              <a:gd name="adj" fmla="val 44305"/>
            </a:avLst>
          </a:prstGeom>
          <a:blipFill>
            <a:blip r:embed="rId2" cstate="print"/>
            <a:stretch>
              <a:fillRect/>
            </a:stretch>
          </a:blipFill>
        </p:spPr>
        <p:txBody>
          <a:bodyPr lIns="900000"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027675" y="351706"/>
            <a:ext cx="2783272" cy="129579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511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EB9E-9D45-47D1-9FC7-D19424739B95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50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D018-DEA0-413A-8327-2E3FF586B0FD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908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EB9E-9D45-47D1-9FC7-D19424739B95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86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flipH="1">
            <a:off x="6726439" y="3412708"/>
            <a:ext cx="2419200" cy="34488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6723221" y="-244"/>
            <a:ext cx="2420772" cy="3430800"/>
          </a:xfrm>
          <a:prstGeom prst="rtTriangle">
            <a:avLst/>
          </a:prstGeom>
          <a:solidFill>
            <a:srgbClr val="F5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Isosceles Triangle 8"/>
          <p:cNvSpPr/>
          <p:nvPr userDrawn="1"/>
        </p:nvSpPr>
        <p:spPr>
          <a:xfrm>
            <a:off x="5177593" y="545"/>
            <a:ext cx="3971170" cy="34308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83516" y="3431345"/>
            <a:ext cx="3960000" cy="34308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Isosceles Triangle 6"/>
          <p:cNvSpPr/>
          <p:nvPr userDrawn="1"/>
        </p:nvSpPr>
        <p:spPr>
          <a:xfrm flipV="1">
            <a:off x="3219088" y="544"/>
            <a:ext cx="3942000" cy="34488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544"/>
            <a:ext cx="7155793" cy="6857455"/>
          </a:xfrm>
          <a:custGeom>
            <a:avLst/>
            <a:gdLst>
              <a:gd name="connsiteX0" fmla="*/ 0 w 7155793"/>
              <a:gd name="connsiteY0" fmla="*/ 0 h 6857455"/>
              <a:gd name="connsiteX1" fmla="*/ 7155793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  <a:gd name="connsiteX0" fmla="*/ 0 w 7155793"/>
              <a:gd name="connsiteY0" fmla="*/ 0 h 6857455"/>
              <a:gd name="connsiteX1" fmla="*/ 3260068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  <a:gd name="connsiteX0" fmla="*/ 0 w 7155793"/>
              <a:gd name="connsiteY0" fmla="*/ 0 h 6857455"/>
              <a:gd name="connsiteX1" fmla="*/ 3231493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5793" h="6857455">
                <a:moveTo>
                  <a:pt x="0" y="0"/>
                </a:moveTo>
                <a:lnTo>
                  <a:pt x="3231493" y="0"/>
                </a:lnTo>
                <a:lnTo>
                  <a:pt x="7155793" y="6857455"/>
                </a:lnTo>
                <a:lnTo>
                  <a:pt x="0" y="685745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030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037" y="3429000"/>
            <a:ext cx="6650250" cy="484491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2016000" y="4183200"/>
            <a:ext cx="615600" cy="1908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14" hasCustomPrompt="1"/>
          </p:nvPr>
        </p:nvSpPr>
        <p:spPr>
          <a:xfrm>
            <a:off x="2847600" y="4147200"/>
            <a:ext cx="428400" cy="205200"/>
          </a:xfrm>
          <a:blipFill>
            <a:blip r:embed="rId5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15" hasCustomPrompt="1"/>
          </p:nvPr>
        </p:nvSpPr>
        <p:spPr>
          <a:xfrm>
            <a:off x="3510000" y="4147200"/>
            <a:ext cx="360000" cy="1944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8" name="Plassholder for bilde 9"/>
          <p:cNvSpPr>
            <a:spLocks noGrp="1"/>
          </p:cNvSpPr>
          <p:nvPr>
            <p:ph type="pic" sz="quarter" idx="16" hasCustomPrompt="1"/>
          </p:nvPr>
        </p:nvSpPr>
        <p:spPr>
          <a:xfrm>
            <a:off x="4100400" y="4168800"/>
            <a:ext cx="432000" cy="1764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9" name="Plassholder for bilde 9"/>
          <p:cNvSpPr>
            <a:spLocks noGrp="1"/>
          </p:cNvSpPr>
          <p:nvPr>
            <p:ph type="pic" sz="quarter" idx="17" hasCustomPrompt="1"/>
          </p:nvPr>
        </p:nvSpPr>
        <p:spPr>
          <a:xfrm>
            <a:off x="4723200" y="4129200"/>
            <a:ext cx="396000" cy="248400"/>
          </a:xfrm>
          <a:blipFill>
            <a:blip r:embed="rId8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0" name="Plassholder for bilde 9"/>
          <p:cNvSpPr>
            <a:spLocks noGrp="1"/>
          </p:cNvSpPr>
          <p:nvPr>
            <p:ph type="pic" sz="quarter" idx="18" hasCustomPrompt="1"/>
          </p:nvPr>
        </p:nvSpPr>
        <p:spPr>
          <a:xfrm>
            <a:off x="5295600" y="4104000"/>
            <a:ext cx="316800" cy="288000"/>
          </a:xfrm>
          <a:blipFill dpi="0" rotWithShape="1">
            <a:blip r:embed="rId9" cstate="print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1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5788800" y="4204800"/>
            <a:ext cx="493200" cy="108000"/>
          </a:xfrm>
          <a:blipFill>
            <a:blip r:embed="rId10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2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6512400" y="4204800"/>
            <a:ext cx="568800" cy="90000"/>
          </a:xfrm>
          <a:blipFill>
            <a:blip r:embed="rId11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3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7268400" y="4150800"/>
            <a:ext cx="342000" cy="212400"/>
          </a:xfrm>
          <a:blipFill>
            <a:blip r:embed="rId1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4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7826400" y="4230000"/>
            <a:ext cx="421200" cy="50400"/>
          </a:xfrm>
          <a:blipFill>
            <a:blip r:embed="rId1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5" name="Plassholder for bilde 9"/>
          <p:cNvSpPr>
            <a:spLocks noGrp="1"/>
          </p:cNvSpPr>
          <p:nvPr>
            <p:ph type="pic" sz="quarter" idx="23" hasCustomPrompt="1"/>
          </p:nvPr>
        </p:nvSpPr>
        <p:spPr>
          <a:xfrm>
            <a:off x="8452800" y="4118400"/>
            <a:ext cx="277200" cy="273600"/>
          </a:xfrm>
          <a:blipFill>
            <a:blip r:embed="rId1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036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>
            <a:off x="71375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972000" y="2627387"/>
            <a:ext cx="6048272" cy="864096"/>
          </a:xfrm>
        </p:spPr>
        <p:txBody>
          <a:bodyPr anchor="b">
            <a:normAutofit/>
          </a:bodyPr>
          <a:lstStyle>
            <a:lvl1pPr marL="0" indent="0">
              <a:buNone/>
              <a:defRPr sz="2000" i="1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61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3350" y="2492896"/>
            <a:ext cx="6650250" cy="1420595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400" y="4101455"/>
            <a:ext cx="6649200" cy="9837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78869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075-8FB6-4E60-B50B-794EB0DA112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142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076056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38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-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76056" y="2247232"/>
            <a:ext cx="3600000" cy="38255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42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00" y="2060848"/>
            <a:ext cx="360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1E26-FEBC-47E1-B80F-70FFF6086D33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972000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076056" y="2708920"/>
            <a:ext cx="3600000" cy="33639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438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flipH="1">
            <a:off x="6726439" y="3412708"/>
            <a:ext cx="2419200" cy="34488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6723221" y="-244"/>
            <a:ext cx="2420772" cy="3430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Isosceles Triangle 8"/>
          <p:cNvSpPr/>
          <p:nvPr userDrawn="1"/>
        </p:nvSpPr>
        <p:spPr>
          <a:xfrm>
            <a:off x="5177593" y="545"/>
            <a:ext cx="3971170" cy="34308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83516" y="3431345"/>
            <a:ext cx="3960000" cy="34308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Isosceles Triangle 6"/>
          <p:cNvSpPr/>
          <p:nvPr userDrawn="1"/>
        </p:nvSpPr>
        <p:spPr>
          <a:xfrm flipV="1">
            <a:off x="3219088" y="544"/>
            <a:ext cx="3942000" cy="34488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544"/>
            <a:ext cx="7155793" cy="6857455"/>
          </a:xfrm>
          <a:custGeom>
            <a:avLst/>
            <a:gdLst>
              <a:gd name="connsiteX0" fmla="*/ 0 w 7155793"/>
              <a:gd name="connsiteY0" fmla="*/ 0 h 6857455"/>
              <a:gd name="connsiteX1" fmla="*/ 7155793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  <a:gd name="connsiteX0" fmla="*/ 0 w 7155793"/>
              <a:gd name="connsiteY0" fmla="*/ 0 h 6857455"/>
              <a:gd name="connsiteX1" fmla="*/ 3260068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  <a:gd name="connsiteX0" fmla="*/ 0 w 7155793"/>
              <a:gd name="connsiteY0" fmla="*/ 0 h 6857455"/>
              <a:gd name="connsiteX1" fmla="*/ 3231493 w 7155793"/>
              <a:gd name="connsiteY1" fmla="*/ 0 h 6857455"/>
              <a:gd name="connsiteX2" fmla="*/ 7155793 w 7155793"/>
              <a:gd name="connsiteY2" fmla="*/ 6857455 h 6857455"/>
              <a:gd name="connsiteX3" fmla="*/ 0 w 7155793"/>
              <a:gd name="connsiteY3" fmla="*/ 6857455 h 6857455"/>
              <a:gd name="connsiteX4" fmla="*/ 0 w 7155793"/>
              <a:gd name="connsiteY4" fmla="*/ 0 h 685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5793" h="6857455">
                <a:moveTo>
                  <a:pt x="0" y="0"/>
                </a:moveTo>
                <a:lnTo>
                  <a:pt x="3231493" y="0"/>
                </a:lnTo>
                <a:lnTo>
                  <a:pt x="7155793" y="6857455"/>
                </a:lnTo>
                <a:lnTo>
                  <a:pt x="0" y="685745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73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66" y="3107060"/>
            <a:ext cx="4104000" cy="473926"/>
          </a:xfrm>
        </p:spPr>
        <p:txBody>
          <a:bodyPr>
            <a:norm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0" name="Isosceles Triangle 9"/>
          <p:cNvSpPr/>
          <p:nvPr userDrawn="1"/>
        </p:nvSpPr>
        <p:spPr>
          <a:xfrm>
            <a:off x="2512343" y="3430800"/>
            <a:ext cx="4006800" cy="3427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515743" cy="6858000"/>
          </a:xfrm>
          <a:prstGeom prst="homePlate">
            <a:avLst>
              <a:gd name="adj" fmla="val 44305"/>
            </a:avLst>
          </a:prstGeom>
          <a:blipFill>
            <a:blip r:embed="rId2" cstate="print"/>
            <a:stretch>
              <a:fillRect/>
            </a:stretch>
          </a:blipFill>
        </p:spPr>
        <p:txBody>
          <a:bodyPr lIns="900000"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027675" y="351706"/>
            <a:ext cx="2783272" cy="129579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547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D018-DEA0-413A-8327-2E3FF586B0FD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4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EB9E-9D45-47D1-9FC7-D19424739B95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46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flipH="1">
            <a:off x="6726439" y="3412708"/>
            <a:ext cx="2419200" cy="3448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6720840" y="-244"/>
            <a:ext cx="2420772" cy="343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Isosceles Triangle 6"/>
          <p:cNvSpPr/>
          <p:nvPr userDrawn="1"/>
        </p:nvSpPr>
        <p:spPr>
          <a:xfrm>
            <a:off x="3219088" y="3409948"/>
            <a:ext cx="3942000" cy="34488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Isosceles Triangle 8"/>
          <p:cNvSpPr/>
          <p:nvPr userDrawn="1"/>
        </p:nvSpPr>
        <p:spPr>
          <a:xfrm>
            <a:off x="5177593" y="545"/>
            <a:ext cx="3956400" cy="34308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5188392" y="3431345"/>
            <a:ext cx="3945600" cy="34308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153468" cy="6858748"/>
          </a:xfrm>
          <a:custGeom>
            <a:avLst/>
            <a:gdLst>
              <a:gd name="connsiteX0" fmla="*/ 0 w 7153468"/>
              <a:gd name="connsiteY0" fmla="*/ 0 h 6858748"/>
              <a:gd name="connsiteX1" fmla="*/ 7153468 w 7153468"/>
              <a:gd name="connsiteY1" fmla="*/ 0 h 6858748"/>
              <a:gd name="connsiteX2" fmla="*/ 7153468 w 7153468"/>
              <a:gd name="connsiteY2" fmla="*/ 6858748 h 6858748"/>
              <a:gd name="connsiteX3" fmla="*/ 0 w 7153468"/>
              <a:gd name="connsiteY3" fmla="*/ 6858748 h 6858748"/>
              <a:gd name="connsiteX4" fmla="*/ 0 w 7153468"/>
              <a:gd name="connsiteY4" fmla="*/ 0 h 6858748"/>
              <a:gd name="connsiteX0" fmla="*/ 0 w 7153468"/>
              <a:gd name="connsiteY0" fmla="*/ 0 h 6858748"/>
              <a:gd name="connsiteX1" fmla="*/ 7153468 w 7153468"/>
              <a:gd name="connsiteY1" fmla="*/ 0 h 6858748"/>
              <a:gd name="connsiteX2" fmla="*/ 3220097 w 7153468"/>
              <a:gd name="connsiteY2" fmla="*/ 6858748 h 6858748"/>
              <a:gd name="connsiteX3" fmla="*/ 0 w 7153468"/>
              <a:gd name="connsiteY3" fmla="*/ 6858748 h 6858748"/>
              <a:gd name="connsiteX4" fmla="*/ 0 w 7153468"/>
              <a:gd name="connsiteY4" fmla="*/ 0 h 685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3468" h="6858748">
                <a:moveTo>
                  <a:pt x="0" y="0"/>
                </a:moveTo>
                <a:lnTo>
                  <a:pt x="7153468" y="0"/>
                </a:lnTo>
                <a:lnTo>
                  <a:pt x="3220097" y="6858748"/>
                </a:lnTo>
                <a:lnTo>
                  <a:pt x="0" y="68587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tIns="302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735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037" y="3429000"/>
            <a:ext cx="6650250" cy="484491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2016000" y="4183200"/>
            <a:ext cx="615600" cy="1908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14" hasCustomPrompt="1"/>
          </p:nvPr>
        </p:nvSpPr>
        <p:spPr>
          <a:xfrm>
            <a:off x="2847600" y="4147200"/>
            <a:ext cx="428400" cy="205200"/>
          </a:xfrm>
          <a:blipFill>
            <a:blip r:embed="rId5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15" hasCustomPrompt="1"/>
          </p:nvPr>
        </p:nvSpPr>
        <p:spPr>
          <a:xfrm>
            <a:off x="3510000" y="4147200"/>
            <a:ext cx="360000" cy="194400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8" name="Plassholder for bilde 9"/>
          <p:cNvSpPr>
            <a:spLocks noGrp="1"/>
          </p:cNvSpPr>
          <p:nvPr>
            <p:ph type="pic" sz="quarter" idx="16" hasCustomPrompt="1"/>
          </p:nvPr>
        </p:nvSpPr>
        <p:spPr>
          <a:xfrm>
            <a:off x="4100400" y="4168800"/>
            <a:ext cx="432000" cy="176400"/>
          </a:xfrm>
          <a:blipFill>
            <a:blip r:embed="rId7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9" name="Plassholder for bilde 9"/>
          <p:cNvSpPr>
            <a:spLocks noGrp="1"/>
          </p:cNvSpPr>
          <p:nvPr>
            <p:ph type="pic" sz="quarter" idx="17" hasCustomPrompt="1"/>
          </p:nvPr>
        </p:nvSpPr>
        <p:spPr>
          <a:xfrm>
            <a:off x="4723200" y="4129200"/>
            <a:ext cx="396000" cy="248400"/>
          </a:xfrm>
          <a:blipFill>
            <a:blip r:embed="rId8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0" name="Plassholder for bilde 9"/>
          <p:cNvSpPr>
            <a:spLocks noGrp="1"/>
          </p:cNvSpPr>
          <p:nvPr>
            <p:ph type="pic" sz="quarter" idx="18" hasCustomPrompt="1"/>
          </p:nvPr>
        </p:nvSpPr>
        <p:spPr>
          <a:xfrm>
            <a:off x="5295600" y="4104000"/>
            <a:ext cx="316800" cy="288000"/>
          </a:xfrm>
          <a:blipFill dpi="0" rotWithShape="1">
            <a:blip r:embed="rId9" cstate="print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1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5788800" y="4204800"/>
            <a:ext cx="493200" cy="108000"/>
          </a:xfrm>
          <a:blipFill>
            <a:blip r:embed="rId10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2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6512400" y="4204800"/>
            <a:ext cx="568800" cy="90000"/>
          </a:xfrm>
          <a:blipFill>
            <a:blip r:embed="rId11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3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7268400" y="4150800"/>
            <a:ext cx="342000" cy="212400"/>
          </a:xfrm>
          <a:blipFill>
            <a:blip r:embed="rId12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4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7826400" y="4230000"/>
            <a:ext cx="421200" cy="50400"/>
          </a:xfrm>
          <a:blipFill>
            <a:blip r:embed="rId1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5" name="Plassholder for bilde 9"/>
          <p:cNvSpPr>
            <a:spLocks noGrp="1"/>
          </p:cNvSpPr>
          <p:nvPr>
            <p:ph type="pic" sz="quarter" idx="23" hasCustomPrompt="1"/>
          </p:nvPr>
        </p:nvSpPr>
        <p:spPr>
          <a:xfrm>
            <a:off x="8452800" y="4118400"/>
            <a:ext cx="277200" cy="273600"/>
          </a:xfrm>
          <a:blipFill>
            <a:blip r:embed="rId14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06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>
            <a:off x="71375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972000" y="2627387"/>
            <a:ext cx="6048272" cy="864096"/>
          </a:xfrm>
        </p:spPr>
        <p:txBody>
          <a:bodyPr anchor="b">
            <a:normAutofit/>
          </a:bodyPr>
          <a:lstStyle>
            <a:lvl1pPr marL="0" indent="0">
              <a:buNone/>
              <a:defRPr sz="2000" i="1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07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 flipH="1">
            <a:off x="0" y="0"/>
            <a:ext cx="9144000" cy="6858000"/>
          </a:xfrm>
          <a:prstGeom prst="homePlate">
            <a:avLst>
              <a:gd name="adj" fmla="val 292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-2381" y="0"/>
            <a:ext cx="2008800" cy="3429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3350" y="2492896"/>
            <a:ext cx="6650250" cy="1420595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400" y="4101455"/>
            <a:ext cx="6649200" cy="9837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3722-7DFC-4701-92F4-8CE2F58B90C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008800" y="3967200"/>
            <a:ext cx="67248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93806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C075-8FB6-4E60-B50B-794EB0DA112F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49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076056" y="2247232"/>
            <a:ext cx="3600000" cy="3825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225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-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A05F-B568-4073-A931-2250F0FCAE3B}" type="datetime1">
              <a:rPr lang="nb-NO" smtClean="0"/>
              <a:pPr/>
              <a:t>08.03.2018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9E34-C9E1-4EF8-B52F-18369C5A5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2000" y="2247232"/>
            <a:ext cx="3600000" cy="382559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76056" y="2247232"/>
            <a:ext cx="3600000" cy="38255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Sitat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19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42911" y="6235200"/>
            <a:ext cx="82440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1430659"/>
            <a:ext cx="7718800" cy="47392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247232"/>
            <a:ext cx="7718400" cy="3825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3415" y="6497335"/>
            <a:ext cx="831232" cy="11011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373305A5-FDD4-4762-B6F7-3B503541727B}" type="datetime1">
              <a:rPr lang="nb-NO" smtClean="0"/>
              <a:pPr/>
              <a:t>08.03.2018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317" y="6383886"/>
            <a:ext cx="2895600" cy="12407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Framtid - Samspill - Skaperglede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3047" y="6613864"/>
            <a:ext cx="831600" cy="101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09E79E34-C9E1-4EF8-B52F-18369C5A5F7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72000" y="1958400"/>
            <a:ext cx="77184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6" y="0"/>
            <a:ext cx="1737364" cy="11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3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2" r:id="rId12"/>
    <p:sldLayoutId id="2147483656" r:id="rId13"/>
    <p:sldLayoutId id="2147483653" r:id="rId14"/>
    <p:sldLayoutId id="2147483657" r:id="rId15"/>
    <p:sldLayoutId id="2147483658" r:id="rId16"/>
    <p:sldLayoutId id="2147483659" r:id="rId17"/>
    <p:sldLayoutId id="2147483660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6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333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42911" y="6235200"/>
            <a:ext cx="82440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1430659"/>
            <a:ext cx="7718800" cy="47392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247232"/>
            <a:ext cx="7718400" cy="3825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3415" y="6497335"/>
            <a:ext cx="831232" cy="11011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373305A5-FDD4-4762-B6F7-3B503541727B}" type="datetime1">
              <a:rPr lang="nb-NO" smtClean="0"/>
              <a:pPr/>
              <a:t>08.03.2018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317" y="6383886"/>
            <a:ext cx="2895600" cy="12407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Framtid - Samspill - Skaperglede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3047" y="6613864"/>
            <a:ext cx="831600" cy="101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09E79E34-C9E1-4EF8-B52F-18369C5A5F7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72000" y="1958400"/>
            <a:ext cx="77184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81" y="0"/>
            <a:ext cx="1499619" cy="14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6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333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42911" y="6235200"/>
            <a:ext cx="82440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1430659"/>
            <a:ext cx="7718800" cy="47392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247232"/>
            <a:ext cx="7718400" cy="3825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3415" y="6497335"/>
            <a:ext cx="831232" cy="11011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373305A5-FDD4-4762-B6F7-3B503541727B}" type="datetime1">
              <a:rPr lang="nb-NO" smtClean="0"/>
              <a:pPr/>
              <a:t>08.03.2018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317" y="6383886"/>
            <a:ext cx="2895600" cy="12407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Framtid - Samspill - Skaperglede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3047" y="6613864"/>
            <a:ext cx="831600" cy="101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09E79E34-C9E1-4EF8-B52F-18369C5A5F7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72000" y="1958400"/>
            <a:ext cx="77184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78" y="3267"/>
            <a:ext cx="1892812" cy="11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6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8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6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333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42911" y="6235200"/>
            <a:ext cx="82440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1430659"/>
            <a:ext cx="7718800" cy="47392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247232"/>
            <a:ext cx="7718400" cy="3825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3415" y="6497335"/>
            <a:ext cx="831232" cy="11011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373305A5-FDD4-4762-B6F7-3B503541727B}" type="datetime1">
              <a:rPr lang="nb-NO" smtClean="0"/>
              <a:pPr/>
              <a:t>08.03.2018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317" y="6383886"/>
            <a:ext cx="2895600" cy="12407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Framtid - Samspill - Skaperglede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3047" y="6613864"/>
            <a:ext cx="831600" cy="101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09E79E34-C9E1-4EF8-B52F-18369C5A5F7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72000" y="1958400"/>
            <a:ext cx="77184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5" y="0"/>
            <a:ext cx="1353315" cy="14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6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333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42911" y="6235200"/>
            <a:ext cx="82440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1430659"/>
            <a:ext cx="7718800" cy="47392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247232"/>
            <a:ext cx="7718400" cy="3825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3415" y="6497335"/>
            <a:ext cx="831232" cy="11011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373305A5-FDD4-4762-B6F7-3B503541727B}" type="datetime1">
              <a:rPr lang="nb-NO" smtClean="0"/>
              <a:pPr/>
              <a:t>08.03.2018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317" y="6383886"/>
            <a:ext cx="2895600" cy="12407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Framtid - Samspill - Skaperglede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3047" y="6613864"/>
            <a:ext cx="831600" cy="101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09E79E34-C9E1-4EF8-B52F-18369C5A5F7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72000" y="1958400"/>
            <a:ext cx="77184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00" y="0"/>
            <a:ext cx="1719075" cy="11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3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6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333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42911" y="6235200"/>
            <a:ext cx="82440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1430659"/>
            <a:ext cx="7718800" cy="47392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247232"/>
            <a:ext cx="7718400" cy="3825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3415" y="6497335"/>
            <a:ext cx="831232" cy="11011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373305A5-FDD4-4762-B6F7-3B503541727B}" type="datetime1">
              <a:rPr lang="nb-NO" smtClean="0"/>
              <a:pPr/>
              <a:t>08.03.2018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317" y="6383886"/>
            <a:ext cx="2895600" cy="12407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Framtid - Samspill - Skaperglede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3047" y="6613864"/>
            <a:ext cx="831600" cy="101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09E79E34-C9E1-4EF8-B52F-18369C5A5F7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72000" y="1958400"/>
            <a:ext cx="77184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29" y="-1"/>
            <a:ext cx="1572771" cy="14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6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6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333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42911" y="6235200"/>
            <a:ext cx="82440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1430659"/>
            <a:ext cx="7718800" cy="47392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247232"/>
            <a:ext cx="7718400" cy="3825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3415" y="6497335"/>
            <a:ext cx="831232" cy="11011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373305A5-FDD4-4762-B6F7-3B503541727B}" type="datetime1">
              <a:rPr lang="nb-NO" smtClean="0"/>
              <a:pPr/>
              <a:t>08.03.2018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317" y="6383886"/>
            <a:ext cx="2895600" cy="12407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Framtid - Samspill - Skaperglede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3047" y="6613864"/>
            <a:ext cx="831600" cy="101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09E79E34-C9E1-4EF8-B52F-18369C5A5F7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72000" y="1958400"/>
            <a:ext cx="77184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52" y="9907"/>
            <a:ext cx="2066548" cy="11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9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6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333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42911" y="6235200"/>
            <a:ext cx="82440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1430659"/>
            <a:ext cx="7718800" cy="47392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247232"/>
            <a:ext cx="7718400" cy="3825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3415" y="6497335"/>
            <a:ext cx="831232" cy="11011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373305A5-FDD4-4762-B6F7-3B503541727B}" type="datetime1">
              <a:rPr lang="nb-NO" smtClean="0"/>
              <a:pPr/>
              <a:t>08.03.2018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317" y="6383886"/>
            <a:ext cx="2895600" cy="12407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Framtid - Samspill - Skaperglede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3047" y="6613864"/>
            <a:ext cx="831600" cy="101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09E79E34-C9E1-4EF8-B52F-18369C5A5F7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72000" y="1958400"/>
            <a:ext cx="77184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49" y="0"/>
            <a:ext cx="1527051" cy="1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6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333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42911" y="6235200"/>
            <a:ext cx="82440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6286075"/>
            <a:ext cx="1127762" cy="597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994" cy="11247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1430659"/>
            <a:ext cx="7718800" cy="47392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2247232"/>
            <a:ext cx="7718400" cy="38255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3415" y="6497335"/>
            <a:ext cx="831232" cy="11011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373305A5-FDD4-4762-B6F7-3B503541727B}" type="datetime1">
              <a:rPr lang="nb-NO" smtClean="0"/>
              <a:pPr/>
              <a:t>08.03.2018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317" y="6383886"/>
            <a:ext cx="2895600" cy="12407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Framtid - Samspill - Skaperglede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3047" y="6613864"/>
            <a:ext cx="831600" cy="10131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09E79E34-C9E1-4EF8-B52F-18369C5A5F7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8114336" y="6242700"/>
            <a:ext cx="576064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sz="800" dirty="0" smtClean="0"/>
              <a:t>ue.no</a:t>
            </a:r>
            <a:endParaRPr lang="nb-NO" sz="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72000" y="1958400"/>
            <a:ext cx="7718400" cy="0"/>
          </a:xfrm>
          <a:prstGeom prst="line">
            <a:avLst/>
          </a:prstGeom>
          <a:ln w="7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76" y="0"/>
            <a:ext cx="1874524" cy="14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4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4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6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33350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975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.no/Sogn-og-Fjordane/Nyheter/Prosjekt-Malawi-UB-ei-bedrift-som-bryr-seg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3068960"/>
            <a:ext cx="6840760" cy="1420595"/>
          </a:xfrm>
        </p:spPr>
        <p:txBody>
          <a:bodyPr>
            <a:normAutofit/>
          </a:bodyPr>
          <a:lstStyle/>
          <a:p>
            <a:r>
              <a:rPr lang="nb-NO" sz="3600" dirty="0" smtClean="0"/>
              <a:t>Kulturentreprenørskap i fjordfylket</a:t>
            </a:r>
            <a:endParaRPr lang="nb-NO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6135" y="4941168"/>
            <a:ext cx="6649200" cy="983729"/>
          </a:xfrm>
        </p:spPr>
        <p:txBody>
          <a:bodyPr/>
          <a:lstStyle/>
          <a:p>
            <a:r>
              <a:rPr lang="nb-NO" dirty="0" smtClean="0"/>
              <a:t>Jørn Helgheim - Eivind Husabø</a:t>
            </a:r>
          </a:p>
          <a:p>
            <a:r>
              <a:rPr lang="nb-NO" dirty="0" smtClean="0"/>
              <a:t>Ungt Entreprenørskap Sogn og Fjordane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29" y="11996"/>
            <a:ext cx="6719119" cy="37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Surrihop</a:t>
            </a:r>
            <a:r>
              <a:rPr lang="nb-NO" dirty="0" smtClean="0"/>
              <a:t> EB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392"/>
            <a:ext cx="4233684" cy="2822456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247964" cy="28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18800" cy="473926"/>
          </a:xfrm>
        </p:spPr>
        <p:txBody>
          <a:bodyPr/>
          <a:lstStyle/>
          <a:p>
            <a:r>
              <a:rPr lang="nb-NO" dirty="0" smtClean="0"/>
              <a:t>Andre døme 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19"/>
            <a:ext cx="3996447" cy="2664298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19"/>
            <a:ext cx="4104458" cy="273630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35623"/>
            <a:ext cx="3648408" cy="273630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35623"/>
            <a:ext cx="4104458" cy="273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dirty="0" smtClean="0"/>
              <a:t>Utfordring ! 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400" dirty="0" err="1" smtClean="0"/>
              <a:t>Korleis</a:t>
            </a:r>
            <a:r>
              <a:rPr lang="nb-NO" sz="4400" dirty="0" smtClean="0"/>
              <a:t> kan din kommune </a:t>
            </a:r>
            <a:r>
              <a:rPr lang="nb-NO" sz="4400" dirty="0" err="1" smtClean="0"/>
              <a:t>vere</a:t>
            </a:r>
            <a:r>
              <a:rPr lang="nb-NO" sz="4400" dirty="0" smtClean="0"/>
              <a:t> med å legge betre til rette for kulturentreprenørskap ? </a:t>
            </a:r>
            <a:endParaRPr lang="nb-NO" sz="44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08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346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4032250" cy="1143000"/>
          </a:xfrm>
        </p:spPr>
        <p:txBody>
          <a:bodyPr/>
          <a:lstStyle/>
          <a:p>
            <a:r>
              <a:rPr lang="nb-NO" dirty="0" smtClean="0"/>
              <a:t>Visjon </a:t>
            </a:r>
          </a:p>
        </p:txBody>
      </p:sp>
      <p:sp>
        <p:nvSpPr>
          <p:cNvPr id="3075" name="Plassholder for innhold 2"/>
          <p:cNvSpPr>
            <a:spLocks noGrp="1"/>
          </p:cNvSpPr>
          <p:nvPr>
            <p:ph idx="1"/>
          </p:nvPr>
        </p:nvSpPr>
        <p:spPr>
          <a:xfrm>
            <a:off x="395536" y="4509120"/>
            <a:ext cx="8291512" cy="1397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b-NO" sz="3600" dirty="0" smtClean="0"/>
              <a:t>”Ungt Entreprenørskap skal inspirere unge til å </a:t>
            </a:r>
            <a:r>
              <a:rPr lang="nb-NO" sz="3600" dirty="0" err="1" smtClean="0"/>
              <a:t>tenkje</a:t>
            </a:r>
            <a:r>
              <a:rPr lang="nb-NO" sz="3600" dirty="0" smtClean="0"/>
              <a:t> nytt og skape </a:t>
            </a:r>
            <a:r>
              <a:rPr lang="nb-NO" sz="3600" dirty="0" err="1" smtClean="0"/>
              <a:t>verdiar</a:t>
            </a:r>
            <a:r>
              <a:rPr lang="nb-NO" sz="3600" dirty="0" smtClean="0"/>
              <a:t>. ”</a:t>
            </a: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9197"/>
            <a:ext cx="4320480" cy="425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1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pic>
        <p:nvPicPr>
          <p:cNvPr id="3074" name="Picture 2" descr="https://www.malakoff.no/images/gallery/2017/dbfo/mat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03594"/>
            <a:ext cx="7530963" cy="502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9519"/>
            <a:ext cx="39909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Eplekjekk EB </a:t>
            </a:r>
            <a:r>
              <a:rPr lang="nb-NO" smtClean="0"/>
              <a:t>– Feios og </a:t>
            </a:r>
            <a:r>
              <a:rPr lang="nb-NO" dirty="0" smtClean="0"/>
              <a:t>Fresvik skule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276872"/>
            <a:ext cx="4212469" cy="2808312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421246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1960" y="-99392"/>
            <a:ext cx="5968032" cy="936104"/>
          </a:xfrm>
        </p:spPr>
        <p:txBody>
          <a:bodyPr/>
          <a:lstStyle/>
          <a:p>
            <a:r>
              <a:rPr lang="nn-NO" dirty="0" smtClean="0"/>
              <a:t>Motemagasin på nynorsk</a:t>
            </a:r>
            <a:endParaRPr lang="nn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5494"/>
            <a:ext cx="3960440" cy="483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39548"/>
            <a:ext cx="3168352" cy="478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44"/>
            <a:ext cx="1635021" cy="602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Kvernsteinsparken - Hyllestad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2276872"/>
            <a:ext cx="4355977" cy="2903984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355976" cy="2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689603"/>
              </p:ext>
            </p:extLst>
          </p:nvPr>
        </p:nvGraphicFramePr>
        <p:xfrm>
          <a:off x="17944" y="2204864"/>
          <a:ext cx="2697280" cy="38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crobat Document" r:id="rId3" imgW="4384080" imgH="6216120" progId="AcroExch.Document.7">
                  <p:embed/>
                </p:oleObj>
              </mc:Choice>
              <mc:Fallback>
                <p:oleObj name="Acrobat Document" r:id="rId3" imgW="4384080" imgH="62161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4" y="2204864"/>
                        <a:ext cx="2697280" cy="38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de 2" descr="ev.owa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627784" y="2420889"/>
            <a:ext cx="1593977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79" y="4976"/>
            <a:ext cx="4818278" cy="320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Eivind\Pictures\2013-2014\NM i sjømat\IMG_36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79" y="3235872"/>
            <a:ext cx="4818278" cy="32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Lokale ord og uttrykk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3"/>
            <a:ext cx="4320480" cy="2880320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3"/>
            <a:ext cx="4320480" cy="2880320"/>
          </a:xfrm>
          <a:prstGeom prst="rect">
            <a:avLst/>
          </a:prstGeom>
        </p:spPr>
      </p:pic>
      <p:pic>
        <p:nvPicPr>
          <p:cNvPr id="7" name="Plassholder for innho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320480" cy="288032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3204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 Malawi UB – Flora </a:t>
            </a:r>
            <a:r>
              <a:rPr lang="nb-NO" dirty="0" err="1" smtClean="0"/>
              <a:t>vgs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3840427" cy="2160240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Framtid - Samspill - Skaperglede</a:t>
            </a:r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899592" y="2420888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 samarbeid med Fredskorpset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Kulturskule</a:t>
            </a:r>
            <a:r>
              <a:rPr lang="nb-NO" dirty="0" smtClean="0"/>
              <a:t> i Malawi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Kafé med internett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Yrkesutdanning i Malawi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«</a:t>
            </a:r>
            <a:r>
              <a:rPr lang="nb-NO" dirty="0" err="1"/>
              <a:t>Kumudzi</a:t>
            </a:r>
            <a:r>
              <a:rPr lang="nb-NO" dirty="0"/>
              <a:t> </a:t>
            </a:r>
            <a:r>
              <a:rPr lang="nb-NO" dirty="0" err="1"/>
              <a:t>Kuwale</a:t>
            </a:r>
            <a:r>
              <a:rPr lang="nb-NO" dirty="0" smtClean="0"/>
              <a:t>» =«Lys i landsbygda»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>
                <a:hlinkClick r:id="rId3"/>
              </a:rPr>
              <a:t>http://</a:t>
            </a:r>
            <a:r>
              <a:rPr lang="nb-NO" dirty="0" smtClean="0">
                <a:hlinkClick r:id="rId3"/>
              </a:rPr>
              <a:t>www.ue.no/Sogn-og-Fjordane/Nyheter/Prosjekt-Malawi-UB-ei-bedrift-som-bryr-seg</a:t>
            </a:r>
            <a:r>
              <a:rPr lang="nb-NO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6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er">
  <a:themeElements>
    <a:clrScheme name="UE 2">
      <a:dk1>
        <a:sysClr val="windowText" lastClr="000000"/>
      </a:dk1>
      <a:lt1>
        <a:sysClr val="window" lastClr="FFFFFF"/>
      </a:lt1>
      <a:dk2>
        <a:srgbClr val="781D7E"/>
      </a:dk2>
      <a:lt2>
        <a:srgbClr val="C5ACCD"/>
      </a:lt2>
      <a:accent1>
        <a:srgbClr val="781D7E"/>
      </a:accent1>
      <a:accent2>
        <a:srgbClr val="945D9C"/>
      </a:accent2>
      <a:accent3>
        <a:srgbClr val="C5ACCD"/>
      </a:accent3>
      <a:accent4>
        <a:srgbClr val="7AC143"/>
      </a:accent4>
      <a:accent5>
        <a:srgbClr val="A2D078"/>
      </a:accent5>
      <a:accent6>
        <a:srgbClr val="D5E8C1"/>
      </a:accent6>
      <a:hlink>
        <a:srgbClr val="0000FF"/>
      </a:hlink>
      <a:folHlink>
        <a:srgbClr val="800080"/>
      </a:folHlink>
    </a:clrScheme>
    <a:fontScheme name="U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E 3">
  <a:themeElements>
    <a:clrScheme name="UE 3">
      <a:dk1>
        <a:sysClr val="windowText" lastClr="000000"/>
      </a:dk1>
      <a:lt1>
        <a:sysClr val="window" lastClr="FFFFFF"/>
      </a:lt1>
      <a:dk2>
        <a:srgbClr val="F3901D"/>
      </a:dk2>
      <a:lt2>
        <a:srgbClr val="FDD9B3"/>
      </a:lt2>
      <a:accent1>
        <a:srgbClr val="F3901D"/>
      </a:accent1>
      <a:accent2>
        <a:srgbClr val="F8AE60"/>
      </a:accent2>
      <a:accent3>
        <a:srgbClr val="FDD9B3"/>
      </a:accent3>
      <a:accent4>
        <a:srgbClr val="EB539E"/>
      </a:accent4>
      <a:accent5>
        <a:srgbClr val="F08AB9"/>
      </a:accent5>
      <a:accent6>
        <a:srgbClr val="F8CBDF"/>
      </a:accent6>
      <a:hlink>
        <a:srgbClr val="0000FF"/>
      </a:hlink>
      <a:folHlink>
        <a:srgbClr val="800080"/>
      </a:folHlink>
    </a:clrScheme>
    <a:fontScheme name="U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E 4">
  <a:themeElements>
    <a:clrScheme name="UE 4">
      <a:dk1>
        <a:sysClr val="windowText" lastClr="000000"/>
      </a:dk1>
      <a:lt1>
        <a:sysClr val="window" lastClr="FFFFFF"/>
      </a:lt1>
      <a:dk2>
        <a:srgbClr val="13B5EA"/>
      </a:dk2>
      <a:lt2>
        <a:srgbClr val="C5E3F7"/>
      </a:lt2>
      <a:accent1>
        <a:srgbClr val="13B5EA"/>
      </a:accent1>
      <a:accent2>
        <a:srgbClr val="78C7EF"/>
      </a:accent2>
      <a:accent3>
        <a:srgbClr val="C5E3F7"/>
      </a:accent3>
      <a:accent4>
        <a:srgbClr val="7AC143"/>
      </a:accent4>
      <a:accent5>
        <a:srgbClr val="A2D078"/>
      </a:accent5>
      <a:accent6>
        <a:srgbClr val="D5E8C1"/>
      </a:accent6>
      <a:hlink>
        <a:srgbClr val="0000FF"/>
      </a:hlink>
      <a:folHlink>
        <a:srgbClr val="800080"/>
      </a:folHlink>
    </a:clrScheme>
    <a:fontScheme name="U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E 5">
  <a:themeElements>
    <a:clrScheme name="UE 5">
      <a:dk1>
        <a:sysClr val="windowText" lastClr="000000"/>
      </a:dk1>
      <a:lt1>
        <a:sysClr val="window" lastClr="FFFFFF"/>
      </a:lt1>
      <a:dk2>
        <a:srgbClr val="F3901D"/>
      </a:dk2>
      <a:lt2>
        <a:srgbClr val="FDD9B3"/>
      </a:lt2>
      <a:accent1>
        <a:srgbClr val="F3901D"/>
      </a:accent1>
      <a:accent2>
        <a:srgbClr val="F8AE60"/>
      </a:accent2>
      <a:accent3>
        <a:srgbClr val="FDD9B3"/>
      </a:accent3>
      <a:accent4>
        <a:srgbClr val="781D7E"/>
      </a:accent4>
      <a:accent5>
        <a:srgbClr val="945D9C"/>
      </a:accent5>
      <a:accent6>
        <a:srgbClr val="C5ACCD"/>
      </a:accent6>
      <a:hlink>
        <a:srgbClr val="0000FF"/>
      </a:hlink>
      <a:folHlink>
        <a:srgbClr val="800080"/>
      </a:folHlink>
    </a:clrScheme>
    <a:fontScheme name="U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UE 6">
  <a:themeElements>
    <a:clrScheme name="UE 6">
      <a:dk1>
        <a:sysClr val="windowText" lastClr="000000"/>
      </a:dk1>
      <a:lt1>
        <a:sysClr val="window" lastClr="FFFFFF"/>
      </a:lt1>
      <a:dk2>
        <a:srgbClr val="F3901D"/>
      </a:dk2>
      <a:lt2>
        <a:srgbClr val="FDD9B3"/>
      </a:lt2>
      <a:accent1>
        <a:srgbClr val="F3901D"/>
      </a:accent1>
      <a:accent2>
        <a:srgbClr val="F8AE60"/>
      </a:accent2>
      <a:accent3>
        <a:srgbClr val="FDD9B3"/>
      </a:accent3>
      <a:accent4>
        <a:srgbClr val="7AC143"/>
      </a:accent4>
      <a:accent5>
        <a:srgbClr val="A2D078"/>
      </a:accent5>
      <a:accent6>
        <a:srgbClr val="D5E8C1"/>
      </a:accent6>
      <a:hlink>
        <a:srgbClr val="0000FF"/>
      </a:hlink>
      <a:folHlink>
        <a:srgbClr val="800080"/>
      </a:folHlink>
    </a:clrScheme>
    <a:fontScheme name="U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E 7">
  <a:themeElements>
    <a:clrScheme name="UE 7">
      <a:dk1>
        <a:sysClr val="windowText" lastClr="000000"/>
      </a:dk1>
      <a:lt1>
        <a:sysClr val="window" lastClr="FFFFFF"/>
      </a:lt1>
      <a:dk2>
        <a:srgbClr val="781D7E"/>
      </a:dk2>
      <a:lt2>
        <a:srgbClr val="C5ACCD"/>
      </a:lt2>
      <a:accent1>
        <a:srgbClr val="781D7E"/>
      </a:accent1>
      <a:accent2>
        <a:srgbClr val="945D9C"/>
      </a:accent2>
      <a:accent3>
        <a:srgbClr val="C5ACCD"/>
      </a:accent3>
      <a:accent4>
        <a:srgbClr val="13B5EA"/>
      </a:accent4>
      <a:accent5>
        <a:srgbClr val="78C7EF"/>
      </a:accent5>
      <a:accent6>
        <a:srgbClr val="C5E3F7"/>
      </a:accent6>
      <a:hlink>
        <a:srgbClr val="0000FF"/>
      </a:hlink>
      <a:folHlink>
        <a:srgbClr val="800080"/>
      </a:folHlink>
    </a:clrScheme>
    <a:fontScheme name="U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UE 8">
  <a:themeElements>
    <a:clrScheme name="UE 8">
      <a:dk1>
        <a:sysClr val="windowText" lastClr="000000"/>
      </a:dk1>
      <a:lt1>
        <a:sysClr val="window" lastClr="FFFFFF"/>
      </a:lt1>
      <a:dk2>
        <a:srgbClr val="EB539E"/>
      </a:dk2>
      <a:lt2>
        <a:srgbClr val="F8CBDF"/>
      </a:lt2>
      <a:accent1>
        <a:srgbClr val="EB539E"/>
      </a:accent1>
      <a:accent2>
        <a:srgbClr val="F08AB9"/>
      </a:accent2>
      <a:accent3>
        <a:srgbClr val="F8CBDF"/>
      </a:accent3>
      <a:accent4>
        <a:srgbClr val="781D7E"/>
      </a:accent4>
      <a:accent5>
        <a:srgbClr val="945D9C"/>
      </a:accent5>
      <a:accent6>
        <a:srgbClr val="C5ACCD"/>
      </a:accent6>
      <a:hlink>
        <a:srgbClr val="0000FF"/>
      </a:hlink>
      <a:folHlink>
        <a:srgbClr val="800080"/>
      </a:folHlink>
    </a:clrScheme>
    <a:fontScheme name="U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UE 9">
  <a:themeElements>
    <a:clrScheme name="UE 9">
      <a:dk1>
        <a:sysClr val="windowText" lastClr="000000"/>
      </a:dk1>
      <a:lt1>
        <a:sysClr val="window" lastClr="FFFFFF"/>
      </a:lt1>
      <a:dk2>
        <a:srgbClr val="781D7E"/>
      </a:dk2>
      <a:lt2>
        <a:srgbClr val="C5ACCD"/>
      </a:lt2>
      <a:accent1>
        <a:srgbClr val="781D7E"/>
      </a:accent1>
      <a:accent2>
        <a:srgbClr val="945D9C"/>
      </a:accent2>
      <a:accent3>
        <a:srgbClr val="C5ACCD"/>
      </a:accent3>
      <a:accent4>
        <a:srgbClr val="F3901D"/>
      </a:accent4>
      <a:accent5>
        <a:srgbClr val="F8AE60"/>
      </a:accent5>
      <a:accent6>
        <a:srgbClr val="FDD9B3"/>
      </a:accent6>
      <a:hlink>
        <a:srgbClr val="0000FF"/>
      </a:hlink>
      <a:folHlink>
        <a:srgbClr val="800080"/>
      </a:folHlink>
    </a:clrScheme>
    <a:fontScheme name="U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UE 10">
  <a:themeElements>
    <a:clrScheme name="UE 10">
      <a:dk1>
        <a:sysClr val="windowText" lastClr="000000"/>
      </a:dk1>
      <a:lt1>
        <a:sysClr val="window" lastClr="FFFFFF"/>
      </a:lt1>
      <a:dk2>
        <a:srgbClr val="F3901D"/>
      </a:dk2>
      <a:lt2>
        <a:srgbClr val="FDD9B3"/>
      </a:lt2>
      <a:accent1>
        <a:srgbClr val="F3901D"/>
      </a:accent1>
      <a:accent2>
        <a:srgbClr val="F8AE60"/>
      </a:accent2>
      <a:accent3>
        <a:srgbClr val="FDD9B3"/>
      </a:accent3>
      <a:accent4>
        <a:srgbClr val="13B5EA"/>
      </a:accent4>
      <a:accent5>
        <a:srgbClr val="78C7EF"/>
      </a:accent5>
      <a:accent6>
        <a:srgbClr val="C5E3F7"/>
      </a:accent6>
      <a:hlink>
        <a:srgbClr val="0000FF"/>
      </a:hlink>
      <a:folHlink>
        <a:srgbClr val="800080"/>
      </a:folHlink>
    </a:clrScheme>
    <a:fontScheme name="UE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powerpointer</Template>
  <TotalTime>211</TotalTime>
  <Words>142</Words>
  <Application>Microsoft Office PowerPoint</Application>
  <PresentationFormat>Skjermfremvisning (4:3)</PresentationFormat>
  <Paragraphs>31</Paragraphs>
  <Slides>13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9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powerpointer</vt:lpstr>
      <vt:lpstr>UE 3</vt:lpstr>
      <vt:lpstr>UE 4</vt:lpstr>
      <vt:lpstr>UE 5</vt:lpstr>
      <vt:lpstr>UE 6</vt:lpstr>
      <vt:lpstr>UE 7</vt:lpstr>
      <vt:lpstr>UE 8</vt:lpstr>
      <vt:lpstr>UE 9</vt:lpstr>
      <vt:lpstr>UE 10</vt:lpstr>
      <vt:lpstr>Acrobat Document</vt:lpstr>
      <vt:lpstr>Kulturentreprenørskap i fjordfylket</vt:lpstr>
      <vt:lpstr>Visjon </vt:lpstr>
      <vt:lpstr>PowerPoint-presentasjon</vt:lpstr>
      <vt:lpstr>Eplekjekk EB – Feios og Fresvik skule</vt:lpstr>
      <vt:lpstr>Motemagasin på nynorsk</vt:lpstr>
      <vt:lpstr>Kvernsteinsparken - Hyllestad</vt:lpstr>
      <vt:lpstr>PowerPoint-presentasjon</vt:lpstr>
      <vt:lpstr>Lokale ord og uttrykk</vt:lpstr>
      <vt:lpstr>Prosjekt Malawi UB – Flora vgs</vt:lpstr>
      <vt:lpstr>Surrihop EB</vt:lpstr>
      <vt:lpstr>Andre døme </vt:lpstr>
      <vt:lpstr>Utfordring ! </vt:lpstr>
      <vt:lpstr>PowerPoint-presentasjon</vt:lpstr>
    </vt:vector>
  </TitlesOfParts>
  <Company>Sogn og Fjordane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Framtid – Samspel - Skaparglede</dc:title>
  <dc:creator>eivind.husabo@ue.no</dc:creator>
  <dc:description>Template by addpoint.no</dc:description>
  <cp:lastModifiedBy>Sissel Lillebø Aarseth</cp:lastModifiedBy>
  <cp:revision>28</cp:revision>
  <dcterms:created xsi:type="dcterms:W3CDTF">2013-04-22T10:38:26Z</dcterms:created>
  <dcterms:modified xsi:type="dcterms:W3CDTF">2018-03-08T14:58:48Z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