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1" r:id="rId2"/>
    <p:sldId id="341" r:id="rId3"/>
    <p:sldId id="342" r:id="rId4"/>
    <p:sldId id="390" r:id="rId5"/>
    <p:sldId id="368" r:id="rId6"/>
    <p:sldId id="382" r:id="rId7"/>
    <p:sldId id="381" r:id="rId8"/>
    <p:sldId id="343" r:id="rId9"/>
    <p:sldId id="347" r:id="rId10"/>
    <p:sldId id="348" r:id="rId11"/>
    <p:sldId id="349" r:id="rId12"/>
    <p:sldId id="350" r:id="rId13"/>
    <p:sldId id="379" r:id="rId14"/>
    <p:sldId id="345" r:id="rId15"/>
    <p:sldId id="364" r:id="rId16"/>
    <p:sldId id="356" r:id="rId17"/>
    <p:sldId id="387" r:id="rId18"/>
    <p:sldId id="365" r:id="rId19"/>
    <p:sldId id="366" r:id="rId20"/>
    <p:sldId id="367" r:id="rId21"/>
    <p:sldId id="344" r:id="rId22"/>
    <p:sldId id="384" r:id="rId23"/>
    <p:sldId id="385" r:id="rId24"/>
    <p:sldId id="370" r:id="rId25"/>
    <p:sldId id="376" r:id="rId26"/>
    <p:sldId id="375" r:id="rId27"/>
    <p:sldId id="360" r:id="rId28"/>
    <p:sldId id="361" r:id="rId29"/>
    <p:sldId id="389" r:id="rId30"/>
    <p:sldId id="318" r:id="rId31"/>
  </p:sldIdLst>
  <p:sldSz cx="9144000" cy="5143500" type="screen16x9"/>
  <p:notesSz cx="6797675" cy="9926638"/>
  <p:embeddedFontLst>
    <p:embeddedFont>
      <p:font typeface="Apex New Heavy" panose="020B0604020202020204" charset="0"/>
      <p:bold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F56"/>
    <a:srgbClr val="166B77"/>
    <a:srgbClr val="E9B26B"/>
    <a:srgbClr val="EA5B28"/>
    <a:srgbClr val="F0F4FA"/>
    <a:srgbClr val="829FB2"/>
    <a:srgbClr val="1B2A43"/>
    <a:srgbClr val="FBF8F2"/>
    <a:srgbClr val="4D6273"/>
    <a:srgbClr val="CB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5886" autoAdjust="0"/>
  </p:normalViewPr>
  <p:slideViewPr>
    <p:cSldViewPr snapToGrid="0" snapToObjects="1">
      <p:cViewPr>
        <p:scale>
          <a:sx n="150" d="100"/>
          <a:sy n="150" d="100"/>
        </p:scale>
        <p:origin x="1218" y="1086"/>
      </p:cViewPr>
      <p:guideLst>
        <p:guide orient="horz" pos="1128"/>
        <p:guide orient="horz" pos="2951"/>
        <p:guide pos="760"/>
        <p:guide pos="428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n-nas1\kai.sarheim\Arkiv%20skrivebord%20mai%202015\Grafar%20konsernpresentasjon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n-nas1\kai.sarheim\Arkiv%20skrivebord%20mai%202015\Grafar%20konsernpresentasjon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n-nas1\kai.sarheim\Arkiv%20skrivebord%20mai%202015\Grafar%20konsernpresentasjon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n-nas1\kai.sarheim\Mine%20dokumenter\Presentasjon%20Fylkesting%202016\Kopi%20av%20Spot-og%20terminprisutviklilng%202016%20REDIGE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rgbClr val="E9B26B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'Ark1'!$E$4:$I$4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'Ark1'!$E$5:$I$5</c:f>
              <c:numCache>
                <c:formatCode>General</c:formatCode>
                <c:ptCount val="5"/>
                <c:pt idx="0">
                  <c:v>1386</c:v>
                </c:pt>
                <c:pt idx="1">
                  <c:v>1160</c:v>
                </c:pt>
                <c:pt idx="2">
                  <c:v>1376</c:v>
                </c:pt>
                <c:pt idx="3">
                  <c:v>1113</c:v>
                </c:pt>
                <c:pt idx="4">
                  <c:v>1042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245568"/>
        <c:axId val="155247360"/>
      </c:barChart>
      <c:catAx>
        <c:axId val="15524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247360"/>
        <c:crosses val="autoZero"/>
        <c:auto val="1"/>
        <c:lblAlgn val="ctr"/>
        <c:lblOffset val="100"/>
        <c:noMultiLvlLbl val="0"/>
      </c:catAx>
      <c:valAx>
        <c:axId val="155247360"/>
        <c:scaling>
          <c:orientation val="minMax"/>
          <c:max val="17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5245568"/>
        <c:crosses val="autoZero"/>
        <c:crossBetween val="between"/>
        <c:majorUnit val="200"/>
        <c:minorUnit val="4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rgbClr val="E9B26B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'Ark1'!$N$27:$R$27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'Ark1'!$N$28:$R$28</c:f>
              <c:numCache>
                <c:formatCode>General</c:formatCode>
                <c:ptCount val="5"/>
                <c:pt idx="0">
                  <c:v>10</c:v>
                </c:pt>
                <c:pt idx="1">
                  <c:v>81</c:v>
                </c:pt>
                <c:pt idx="2">
                  <c:v>134</c:v>
                </c:pt>
                <c:pt idx="3">
                  <c:v>89</c:v>
                </c:pt>
                <c:pt idx="4">
                  <c:v>113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359808"/>
        <c:axId val="166361344"/>
      </c:barChart>
      <c:catAx>
        <c:axId val="16635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361344"/>
        <c:crosses val="autoZero"/>
        <c:auto val="1"/>
        <c:lblAlgn val="ctr"/>
        <c:lblOffset val="100"/>
        <c:noMultiLvlLbl val="0"/>
      </c:catAx>
      <c:valAx>
        <c:axId val="166361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359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5"/>
            <c:invertIfNegative val="0"/>
            <c:bubble3D val="0"/>
            <c:spPr>
              <a:solidFill>
                <a:srgbClr val="E9B26B"/>
              </a:solidFill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'Ark1'!$J$49:$O$49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'Ark1'!$J$50:$O$50</c:f>
              <c:numCache>
                <c:formatCode>General</c:formatCode>
                <c:ptCount val="6"/>
                <c:pt idx="0">
                  <c:v>90</c:v>
                </c:pt>
                <c:pt idx="1">
                  <c:v>40</c:v>
                </c:pt>
                <c:pt idx="2">
                  <c:v>58</c:v>
                </c:pt>
                <c:pt idx="3">
                  <c:v>101</c:v>
                </c:pt>
                <c:pt idx="4">
                  <c:v>77</c:v>
                </c:pt>
                <c:pt idx="5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187968"/>
        <c:axId val="167189504"/>
      </c:barChart>
      <c:catAx>
        <c:axId val="16718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189504"/>
        <c:crosses val="autoZero"/>
        <c:auto val="1"/>
        <c:lblAlgn val="ctr"/>
        <c:lblOffset val="100"/>
        <c:noMultiLvlLbl val="0"/>
      </c:catAx>
      <c:valAx>
        <c:axId val="167189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7187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n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Terminprisar!$C$19</c:f>
              <c:strCache>
                <c:ptCount val="1"/>
                <c:pt idx="0">
                  <c:v>Snitt systempris</c:v>
                </c:pt>
              </c:strCache>
            </c:strRef>
          </c:tx>
          <c:invertIfNegative val="0"/>
          <c:dPt>
            <c:idx val="16"/>
            <c:invertIfNegative val="0"/>
            <c:bubble3D val="0"/>
            <c:spPr>
              <a:solidFill>
                <a:schemeClr val="accent2">
                  <a:alpha val="35000"/>
                </a:schemeClr>
              </a:solidFill>
            </c:spPr>
          </c:dPt>
          <c:cat>
            <c:numRef>
              <c:f>Terminprisar!$B$31:$B$45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Terminprisar!$C$31:$C$44</c:f>
              <c:numCache>
                <c:formatCode>_ * #,##0_ ;_ * \-#,##0_ ;_ * "-"??_ ;_ @_ </c:formatCode>
                <c:ptCount val="14"/>
                <c:pt idx="0">
                  <c:v>47.048630136986318</c:v>
                </c:pt>
                <c:pt idx="1">
                  <c:v>31.198005464480868</c:v>
                </c:pt>
                <c:pt idx="2">
                  <c:v>38.104191780821914</c:v>
                </c:pt>
                <c:pt idx="3">
                  <c:v>29.6074520547945</c:v>
                </c:pt>
                <c:pt idx="4">
                  <c:v>20.98</c:v>
                </c:pt>
                <c:pt idx="5">
                  <c:v>22.2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54944"/>
        <c:axId val="166756736"/>
      </c:barChart>
      <c:lineChart>
        <c:grouping val="standard"/>
        <c:varyColors val="0"/>
        <c:ser>
          <c:idx val="5"/>
          <c:order val="1"/>
          <c:tx>
            <c:strRef>
              <c:f>Terminprisar!$I$19</c:f>
              <c:strCache>
                <c:ptCount val="1"/>
                <c:pt idx="0">
                  <c:v>31.12.2011</c:v>
                </c:pt>
              </c:strCache>
            </c:strRef>
          </c:tx>
          <c:marker>
            <c:symbol val="none"/>
          </c:marker>
          <c:cat>
            <c:numRef>
              <c:f>Terminprisar!$B$31:$B$46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Terminprisar!$I$31:$I$42</c:f>
              <c:numCache>
                <c:formatCode>_ * #,##0_ ;_ * \-#,##0_ ;_ * "-"??_ ;_ @_ </c:formatCode>
                <c:ptCount val="12"/>
                <c:pt idx="0">
                  <c:v>#N/A</c:v>
                </c:pt>
                <c:pt idx="1">
                  <c:v>37.65</c:v>
                </c:pt>
                <c:pt idx="2">
                  <c:v>41.5</c:v>
                </c:pt>
                <c:pt idx="3">
                  <c:v>42.5</c:v>
                </c:pt>
                <c:pt idx="4">
                  <c:v>43</c:v>
                </c:pt>
                <c:pt idx="5">
                  <c:v>43.7</c:v>
                </c:pt>
                <c:pt idx="6">
                  <c:v>43.8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Terminprisar!$N$19</c:f>
              <c:strCache>
                <c:ptCount val="1"/>
                <c:pt idx="0">
                  <c:v>26.05.2016</c:v>
                </c:pt>
              </c:strCache>
            </c:strRef>
          </c:tx>
          <c:marker>
            <c:symbol val="none"/>
          </c:marker>
          <c:cat>
            <c:numRef>
              <c:f>Terminprisar!$B$31:$B$46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Terminprisar!$N$31:$N$46</c:f>
              <c:numCache>
                <c:formatCode>_ * #,##0_ ;_ * \-#,##0_ ;_ * "-"??_ ;_ @_ </c:formatCode>
                <c:ptCount val="1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22.8</c:v>
                </c:pt>
                <c:pt idx="7">
                  <c:v>21.87</c:v>
                </c:pt>
                <c:pt idx="8">
                  <c:v>21.55</c:v>
                </c:pt>
                <c:pt idx="9">
                  <c:v>23.1</c:v>
                </c:pt>
                <c:pt idx="10">
                  <c:v>25.3</c:v>
                </c:pt>
                <c:pt idx="11">
                  <c:v>27.2</c:v>
                </c:pt>
                <c:pt idx="12">
                  <c:v>27.35</c:v>
                </c:pt>
                <c:pt idx="13">
                  <c:v>27.8</c:v>
                </c:pt>
                <c:pt idx="14">
                  <c:v>28.1</c:v>
                </c:pt>
                <c:pt idx="15">
                  <c:v>28.4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754944"/>
        <c:axId val="166756736"/>
      </c:lineChart>
      <c:catAx>
        <c:axId val="166754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nb-NO"/>
          </a:p>
        </c:txPr>
        <c:crossAx val="166756736"/>
        <c:crosses val="autoZero"/>
        <c:auto val="1"/>
        <c:lblAlgn val="ctr"/>
        <c:lblOffset val="100"/>
        <c:noMultiLvlLbl val="0"/>
      </c:catAx>
      <c:valAx>
        <c:axId val="166756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€/MWh</a:t>
                </a:r>
              </a:p>
            </c:rich>
          </c:tx>
          <c:layout/>
          <c:overlay val="0"/>
        </c:title>
        <c:numFmt formatCode="_ * #,##0_ ;_ * \-#,##0_ ;_ * &quot;-&quot;??_ ;_ @_ " sourceLinked="1"/>
        <c:majorTickMark val="out"/>
        <c:minorTickMark val="none"/>
        <c:tickLblPos val="nextTo"/>
        <c:crossAx val="166754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42589039427753"/>
          <c:y val="0.11852000642776794"/>
          <c:w val="0.83353289699547051"/>
          <c:h val="9.309385191417593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1D5B5-DE87-4C70-B549-5602EA8FEF55}" type="datetimeFigureOut">
              <a:rPr lang="nn-NO" smtClean="0"/>
              <a:t>15.06.2016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7456F-FAB7-494A-A410-EB25E73E99F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2258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BA3BF-4C1C-E241-BCEF-CF2584856450}" type="datetimeFigureOut">
              <a:rPr lang="en-US" smtClean="0"/>
              <a:pPr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FC8C0-B6B0-CE47-AEF0-906FD55245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C8C0-B6B0-CE47-AEF0-906FD55245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30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C8C0-B6B0-CE47-AEF0-906FD55245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50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C8C0-B6B0-CE47-AEF0-906FD55245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1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C8C0-B6B0-CE47-AEF0-906FD55245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7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C8C0-B6B0-CE47-AEF0-906FD55245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44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C8C0-B6B0-CE47-AEF0-906FD55245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4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C8C0-B6B0-CE47-AEF0-906FD55245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74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FC8C0-B6B0-CE47-AEF0-906FD552452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:\SFE\130 Vis ID\Utforming\powerpoint\bilder\forsidebild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  <p:pic>
        <p:nvPicPr>
          <p:cNvPr id="10" name="Picture 9" descr="bg_forside_tran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614" y="2771488"/>
            <a:ext cx="5090130" cy="107602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200" b="1" i="0" cap="all" spc="0" baseline="0">
                <a:latin typeface="Verdana"/>
                <a:ea typeface="Apex New Heavy" pitchFamily="2" charset="0"/>
                <a:cs typeface="Apex New Heavy" pitchFamily="2" charset="0"/>
              </a:defRPr>
            </a:lvl1pPr>
          </a:lstStyle>
          <a:p>
            <a:r>
              <a:rPr lang="en-US" dirty="0" err="1" smtClean="0"/>
              <a:t>Tittel</a:t>
            </a:r>
            <a:r>
              <a:rPr lang="en-US" dirty="0" smtClean="0"/>
              <a:t> </a:t>
            </a:r>
            <a:r>
              <a:rPr lang="en-US" dirty="0" err="1" smtClean="0"/>
              <a:t>verdana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32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6614" y="3894343"/>
            <a:ext cx="5553190" cy="514030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rgbClr val="EA5B2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err="1" smtClean="0"/>
              <a:t>Namn</a:t>
            </a:r>
            <a:r>
              <a:rPr lang="nb-NO" dirty="0" smtClean="0"/>
              <a:t>, </a:t>
            </a:r>
            <a:r>
              <a:rPr lang="nb-NO" dirty="0" err="1" smtClean="0"/>
              <a:t>etternamn</a:t>
            </a:r>
            <a:r>
              <a:rPr lang="nb-NO" dirty="0" smtClean="0"/>
              <a:t>, tittel: Verdana 18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4143" y="114146"/>
            <a:ext cx="8875712" cy="3241375"/>
          </a:xfrm>
          <a:custGeom>
            <a:avLst/>
            <a:gdLst>
              <a:gd name="connsiteX0" fmla="*/ 0 w 8875712"/>
              <a:gd name="connsiteY0" fmla="*/ 0 h 4872835"/>
              <a:gd name="connsiteX1" fmla="*/ 8875712 w 8875712"/>
              <a:gd name="connsiteY1" fmla="*/ 0 h 4872835"/>
              <a:gd name="connsiteX2" fmla="*/ 8875712 w 8875712"/>
              <a:gd name="connsiteY2" fmla="*/ 4872835 h 4872835"/>
              <a:gd name="connsiteX3" fmla="*/ 0 w 8875712"/>
              <a:gd name="connsiteY3" fmla="*/ 4872835 h 4872835"/>
              <a:gd name="connsiteX4" fmla="*/ 0 w 8875712"/>
              <a:gd name="connsiteY4" fmla="*/ 0 h 4872835"/>
              <a:gd name="connsiteX0" fmla="*/ 0 w 8875712"/>
              <a:gd name="connsiteY0" fmla="*/ 0 h 4872835"/>
              <a:gd name="connsiteX1" fmla="*/ 8875712 w 8875712"/>
              <a:gd name="connsiteY1" fmla="*/ 0 h 4872835"/>
              <a:gd name="connsiteX2" fmla="*/ 8875712 w 8875712"/>
              <a:gd name="connsiteY2" fmla="*/ 4872835 h 4872835"/>
              <a:gd name="connsiteX3" fmla="*/ 0 w 8875712"/>
              <a:gd name="connsiteY3" fmla="*/ 1628940 h 4872835"/>
              <a:gd name="connsiteX4" fmla="*/ 0 w 8875712"/>
              <a:gd name="connsiteY4" fmla="*/ 0 h 4872835"/>
              <a:gd name="connsiteX0" fmla="*/ 0 w 8875712"/>
              <a:gd name="connsiteY0" fmla="*/ 0 h 3241375"/>
              <a:gd name="connsiteX1" fmla="*/ 8875712 w 8875712"/>
              <a:gd name="connsiteY1" fmla="*/ 0 h 3241375"/>
              <a:gd name="connsiteX2" fmla="*/ 8875712 w 8875712"/>
              <a:gd name="connsiteY2" fmla="*/ 3241375 h 3241375"/>
              <a:gd name="connsiteX3" fmla="*/ 0 w 8875712"/>
              <a:gd name="connsiteY3" fmla="*/ 1628940 h 3241375"/>
              <a:gd name="connsiteX4" fmla="*/ 0 w 8875712"/>
              <a:gd name="connsiteY4" fmla="*/ 0 h 3241375"/>
              <a:gd name="connsiteX0" fmla="*/ 0 w 8875712"/>
              <a:gd name="connsiteY0" fmla="*/ 0 h 3241375"/>
              <a:gd name="connsiteX1" fmla="*/ 8875712 w 8875712"/>
              <a:gd name="connsiteY1" fmla="*/ 0 h 3241375"/>
              <a:gd name="connsiteX2" fmla="*/ 8875712 w 8875712"/>
              <a:gd name="connsiteY2" fmla="*/ 3241375 h 3241375"/>
              <a:gd name="connsiteX3" fmla="*/ 0 w 8875712"/>
              <a:gd name="connsiteY3" fmla="*/ 1638453 h 3241375"/>
              <a:gd name="connsiteX4" fmla="*/ 0 w 8875712"/>
              <a:gd name="connsiteY4" fmla="*/ 0 h 324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5712" h="3241375">
                <a:moveTo>
                  <a:pt x="0" y="0"/>
                </a:moveTo>
                <a:lnTo>
                  <a:pt x="8875712" y="0"/>
                </a:lnTo>
                <a:lnTo>
                  <a:pt x="8875712" y="3241375"/>
                </a:lnTo>
                <a:lnTo>
                  <a:pt x="0" y="1638453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Verdana"/>
                <a:ea typeface="Apex New Book" pitchFamily="2" charset="0"/>
                <a:cs typeface="Apex New Book" pitchFamily="2" charset="0"/>
              </a:defRPr>
            </a:lvl1pPr>
          </a:lstStyle>
          <a:p>
            <a:r>
              <a:rPr lang="en-US" dirty="0" smtClean="0"/>
              <a:t>Legg inn </a:t>
            </a:r>
            <a:r>
              <a:rPr lang="en-US" dirty="0" err="1" smtClean="0"/>
              <a:t>nytt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 </a:t>
            </a:r>
            <a:r>
              <a:rPr lang="en-US" dirty="0" err="1" smtClean="0"/>
              <a:t>ved</a:t>
            </a:r>
            <a:r>
              <a:rPr lang="en-US" dirty="0" smtClean="0"/>
              <a:t> å </a:t>
            </a:r>
            <a:r>
              <a:rPr lang="en-US" dirty="0" err="1" smtClean="0"/>
              <a:t>velge</a:t>
            </a:r>
            <a:r>
              <a:rPr lang="en-US" dirty="0" smtClean="0"/>
              <a:t> “sett inn” </a:t>
            </a:r>
            <a:r>
              <a:rPr lang="en-US" dirty="0" err="1" smtClean="0"/>
              <a:t>og</a:t>
            </a:r>
            <a:r>
              <a:rPr lang="en-US" dirty="0" smtClean="0"/>
              <a:t> “</a:t>
            </a:r>
            <a:r>
              <a:rPr lang="en-US" dirty="0" err="1" smtClean="0"/>
              <a:t>bilde</a:t>
            </a:r>
            <a:r>
              <a:rPr lang="en-US" dirty="0" smtClean="0"/>
              <a:t>”. </a:t>
            </a:r>
            <a:r>
              <a:rPr lang="en-US" dirty="0" err="1" smtClean="0"/>
              <a:t>Trykk</a:t>
            </a:r>
            <a:r>
              <a:rPr lang="en-US" dirty="0" smtClean="0"/>
              <a:t> “</a:t>
            </a:r>
            <a:r>
              <a:rPr lang="en-US" dirty="0" err="1" smtClean="0"/>
              <a:t>beskjær</a:t>
            </a:r>
            <a:r>
              <a:rPr lang="en-US" dirty="0" smtClean="0"/>
              <a:t>” for å </a:t>
            </a:r>
            <a:r>
              <a:rPr lang="en-US" dirty="0" err="1" smtClean="0"/>
              <a:t>plassere</a:t>
            </a:r>
            <a:r>
              <a:rPr lang="en-US" dirty="0" smtClean="0"/>
              <a:t> </a:t>
            </a:r>
            <a:r>
              <a:rPr lang="en-US" dirty="0" err="1" smtClean="0"/>
              <a:t>bildet</a:t>
            </a:r>
            <a:r>
              <a:rPr lang="en-US" dirty="0" smtClean="0"/>
              <a:t>: </a:t>
            </a:r>
            <a:r>
              <a:rPr lang="en-US" dirty="0" err="1" smtClean="0"/>
              <a:t>riktig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ruta</a:t>
            </a:r>
            <a:r>
              <a:rPr lang="en-US" dirty="0" smtClean="0"/>
              <a:t> </a:t>
            </a:r>
            <a:r>
              <a:rPr lang="en-US" dirty="0" err="1" smtClean="0"/>
              <a:t>evt</a:t>
            </a:r>
            <a:r>
              <a:rPr lang="en-US" dirty="0" smtClean="0"/>
              <a:t>. å </a:t>
            </a:r>
            <a:r>
              <a:rPr lang="en-US" dirty="0" err="1" smtClean="0"/>
              <a:t>forstørre</a:t>
            </a:r>
            <a:r>
              <a:rPr lang="en-US" dirty="0" smtClean="0"/>
              <a:t>/</a:t>
            </a:r>
            <a:r>
              <a:rPr lang="en-US" dirty="0" err="1" smtClean="0"/>
              <a:t>forminske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836613" y="4484688"/>
            <a:ext cx="2522537" cy="414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 dirty="0" err="1" smtClean="0"/>
              <a:t>Evt</a:t>
            </a:r>
            <a:r>
              <a:rPr lang="nb-NO" dirty="0" smtClean="0"/>
              <a:t> stad/dato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45930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7238" y="571244"/>
            <a:ext cx="2869403" cy="1905917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Media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928683" y="1631156"/>
            <a:ext cx="4275517" cy="2963466"/>
          </a:xfrm>
        </p:spPr>
        <p:txBody>
          <a:bodyPr/>
          <a:lstStyle>
            <a:lvl1pPr>
              <a:defRPr sz="2200">
                <a:latin typeface="Verdana"/>
                <a:ea typeface="Apex New Book" pitchFamily="2" charset="0"/>
                <a:cs typeface="Verdana"/>
              </a:defRPr>
            </a:lvl1pPr>
            <a:lvl2pPr>
              <a:defRPr sz="1800">
                <a:latin typeface="Verdana"/>
                <a:ea typeface="Apex New Book" pitchFamily="2" charset="0"/>
                <a:cs typeface="Verdana"/>
              </a:defRPr>
            </a:lvl2pPr>
            <a:lvl3pPr>
              <a:defRPr sz="1800">
                <a:latin typeface="Verdana"/>
                <a:ea typeface="Apex New Book" pitchFamily="2" charset="0"/>
                <a:cs typeface="Verdana"/>
              </a:defRPr>
            </a:lvl3pPr>
            <a:lvl4pPr>
              <a:defRPr sz="1800">
                <a:latin typeface="Verdana"/>
                <a:ea typeface="Apex New Book" pitchFamily="2" charset="0"/>
                <a:cs typeface="Verdana"/>
              </a:defRPr>
            </a:lvl4pPr>
            <a:lvl5pPr>
              <a:defRPr sz="1800">
                <a:latin typeface="Verdana"/>
                <a:ea typeface="Apex New Book" pitchFamily="2" charset="0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Legg inn tekst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57238" y="2704445"/>
            <a:ext cx="2869403" cy="1905917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Media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683" y="571244"/>
            <a:ext cx="4033350" cy="762857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384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latin typeface="Verdana"/>
                <a:ea typeface="Apex New Medium" pitchFamily="2" charset="0"/>
                <a:cs typeface="Verdana"/>
              </a:defRPr>
            </a:lvl1pPr>
          </a:lstStyle>
          <a:p>
            <a:r>
              <a:rPr lang="nb-NO" dirty="0" smtClean="0"/>
              <a:t>Klikk for å legge inn 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07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>
              <a:defRPr sz="2200" baseline="0">
                <a:latin typeface="Verdana"/>
                <a:ea typeface="Apex New Book" pitchFamily="2" charset="0"/>
                <a:cs typeface="Verdana"/>
              </a:defRPr>
            </a:lvl1pPr>
          </a:lstStyle>
          <a:p>
            <a:r>
              <a:rPr lang="en-US" dirty="0" smtClean="0"/>
              <a:t>Legg inn </a:t>
            </a:r>
            <a:r>
              <a:rPr lang="en-US" dirty="0" err="1" smtClean="0"/>
              <a:t>fullskjermbilde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28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R:\SFE\130 Vis ID\Utforming\powerpoint\bilder\ledning_stolp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4001" cy="51490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7238" y="1520857"/>
            <a:ext cx="4503738" cy="1102519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her for å legge inn 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238" y="2790127"/>
            <a:ext cx="4503737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her for å legge inn en undertittel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03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2" r="17089" b="2158"/>
          <a:stretch/>
        </p:blipFill>
        <p:spPr>
          <a:xfrm>
            <a:off x="0" y="0"/>
            <a:ext cx="9146871" cy="5015493"/>
          </a:xfrm>
          <a:prstGeom prst="rect">
            <a:avLst/>
          </a:prstGeom>
          <a:ln w="149225">
            <a:solidFill>
              <a:srgbClr val="1B2A43"/>
            </a:solidFill>
          </a:ln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238" y="2790127"/>
            <a:ext cx="4503737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her for å legge inn en undertittel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57238" y="1520857"/>
            <a:ext cx="4503738" cy="1102519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her for å legge inn 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89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:\SFE\130 Vis ID\Utforming\powerpoint\bilder\ledning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238" y="2790127"/>
            <a:ext cx="4503737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her for å legge inn en undertittel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57238" y="1520857"/>
            <a:ext cx="4503738" cy="1102519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her for å legge inn 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03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1" t="9012" r="1699" b="19167"/>
          <a:stretch/>
        </p:blipFill>
        <p:spPr>
          <a:xfrm flipH="1">
            <a:off x="120558" y="118051"/>
            <a:ext cx="8921132" cy="4892231"/>
          </a:xfrm>
          <a:prstGeom prst="rect">
            <a:avLst/>
          </a:prstGeom>
          <a:ln w="149225">
            <a:solidFill>
              <a:srgbClr val="1B2A43"/>
            </a:solidFill>
          </a:ln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7238" y="2790127"/>
            <a:ext cx="4503737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her for å legge inn en undertittel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757238" y="1520857"/>
            <a:ext cx="4503738" cy="1102519"/>
          </a:xfrm>
        </p:spPr>
        <p:txBody>
          <a:bodyPr>
            <a:normAutofit/>
          </a:bodyPr>
          <a:lstStyle>
            <a:lvl1pPr>
              <a:defRPr sz="32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her for å legge inn 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16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57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_kapitte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7237" y="1597819"/>
            <a:ext cx="6018947" cy="1102519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baseline="0">
                <a:latin typeface="Verdana"/>
                <a:ea typeface="Apex New Medium" pitchFamily="2" charset="0"/>
                <a:cs typeface="Apex New Medium" pitchFamily="2" charset="0"/>
              </a:defRPr>
            </a:lvl1pPr>
          </a:lstStyle>
          <a:p>
            <a:r>
              <a:rPr lang="nn-NO" dirty="0" smtClean="0"/>
              <a:t>TITTEL VERDANA 32 BOLD</a:t>
            </a:r>
            <a:endParaRPr lang="en-US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757003" y="2700338"/>
            <a:ext cx="6019181" cy="687387"/>
          </a:xfrm>
        </p:spPr>
        <p:txBody>
          <a:bodyPr>
            <a:normAutofit/>
          </a:bodyPr>
          <a:lstStyle>
            <a:lvl1pPr marL="0" indent="0">
              <a:spcBef>
                <a:spcPts val="120"/>
              </a:spcBef>
              <a:spcAft>
                <a:spcPts val="50"/>
              </a:spcAft>
              <a:buNone/>
              <a:defRPr sz="1800">
                <a:solidFill>
                  <a:srgbClr val="EA5B28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 smtClean="0"/>
              <a:t>Undertittel eller </a:t>
            </a:r>
            <a:r>
              <a:rPr lang="nb-NO" dirty="0" err="1" smtClean="0"/>
              <a:t>namn</a:t>
            </a:r>
            <a:r>
              <a:rPr lang="nb-NO" dirty="0" smtClean="0"/>
              <a:t>, dato, tittel…</a:t>
            </a:r>
            <a:r>
              <a:rPr lang="nb-NO" dirty="0" err="1" smtClean="0"/>
              <a:t>etc</a:t>
            </a:r>
            <a:endParaRPr lang="nb-NO" dirty="0" smtClean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6768" y="3830475"/>
            <a:ext cx="6057918" cy="480728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rgbClr val="283F56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nb-NO" dirty="0" smtClean="0"/>
              <a:t>Evt. stad/dato eller </a:t>
            </a:r>
            <a:r>
              <a:rPr lang="nb-NO" dirty="0" err="1" smtClean="0"/>
              <a:t>arkivnr</a:t>
            </a:r>
            <a:r>
              <a:rPr lang="nb-NO" dirty="0" smtClean="0"/>
              <a:t> (kun internt)</a:t>
            </a:r>
          </a:p>
        </p:txBody>
      </p:sp>
    </p:spTree>
    <p:extLst>
      <p:ext uri="{BB962C8B-B14F-4D97-AF65-F5344CB8AC3E}">
        <p14:creationId xmlns:p14="http://schemas.microsoft.com/office/powerpoint/2010/main" val="2175557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R:\SFE\130 Vis ID\Utforming\powerpoint\bilder\ledning_stolp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07" y="-5540"/>
            <a:ext cx="9144001" cy="51435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57238" y="531366"/>
            <a:ext cx="7204795" cy="762857"/>
          </a:xfrm>
        </p:spPr>
        <p:txBody>
          <a:bodyPr>
            <a:normAutofit/>
          </a:bodyPr>
          <a:lstStyle>
            <a:lvl1pPr>
              <a:defRPr sz="3200" b="0" i="0" baseline="0">
                <a:solidFill>
                  <a:srgbClr val="F0F4FA"/>
                </a:solidFill>
                <a:latin typeface="Verdana"/>
                <a:ea typeface="Apex New Medium" pitchFamily="2" charset="0"/>
                <a:cs typeface="Verdana"/>
              </a:defRPr>
            </a:lvl1pPr>
          </a:lstStyle>
          <a:p>
            <a:r>
              <a:rPr lang="nb-NO" dirty="0" smtClean="0"/>
              <a:t>Agenda 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6265" y="1519086"/>
            <a:ext cx="7204795" cy="3120291"/>
          </a:xfrm>
        </p:spPr>
        <p:txBody>
          <a:bodyPr/>
          <a:lstStyle>
            <a:lvl1pPr>
              <a:lnSpc>
                <a:spcPct val="120000"/>
              </a:lnSpc>
              <a:spcAft>
                <a:spcPts val="100"/>
              </a:spcAft>
              <a:defRPr sz="2200" b="0" i="0">
                <a:solidFill>
                  <a:srgbClr val="F0F4FA"/>
                </a:solidFill>
                <a:latin typeface="Verdana"/>
                <a:ea typeface="Apex New Book" pitchFamily="2" charset="0"/>
                <a:cs typeface="Verdana"/>
              </a:defRPr>
            </a:lvl1pPr>
            <a:lvl2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2pPr>
            <a:lvl3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3pPr>
            <a:lvl4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4pPr>
            <a:lvl5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5pPr>
          </a:lstStyle>
          <a:p>
            <a:pPr lvl="0"/>
            <a:r>
              <a:rPr lang="nb-NO" dirty="0" smtClean="0"/>
              <a:t>Tekst: Verdana 22</a:t>
            </a:r>
          </a:p>
          <a:p>
            <a:pPr lvl="0"/>
            <a:r>
              <a:rPr lang="nb-NO" dirty="0" smtClean="0"/>
              <a:t>Tekst</a:t>
            </a:r>
          </a:p>
          <a:p>
            <a:pPr lvl="0"/>
            <a:r>
              <a:rPr lang="nb-NO" dirty="0" smtClean="0"/>
              <a:t>Tekst</a:t>
            </a:r>
          </a:p>
          <a:p>
            <a:pPr lvl="0"/>
            <a:r>
              <a:rPr lang="nb-NO" dirty="0" smtClean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097044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57238" y="531366"/>
            <a:ext cx="7204795" cy="762857"/>
          </a:xfrm>
        </p:spPr>
        <p:txBody>
          <a:bodyPr>
            <a:normAutofit/>
          </a:bodyPr>
          <a:lstStyle>
            <a:lvl1pPr>
              <a:defRPr sz="3200" b="0" i="0" baseline="0">
                <a:solidFill>
                  <a:schemeClr val="tx1"/>
                </a:solidFill>
                <a:latin typeface="Verdana"/>
                <a:ea typeface="Apex New Medium" pitchFamily="2" charset="0"/>
                <a:cs typeface="Verdana"/>
              </a:defRPr>
            </a:lvl1pPr>
          </a:lstStyle>
          <a:p>
            <a:r>
              <a:rPr lang="nb-NO" dirty="0" smtClean="0"/>
              <a:t>Agenda 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6265" y="1519086"/>
            <a:ext cx="7204795" cy="3120291"/>
          </a:xfrm>
        </p:spPr>
        <p:txBody>
          <a:bodyPr/>
          <a:lstStyle>
            <a:lvl1pPr>
              <a:lnSpc>
                <a:spcPct val="120000"/>
              </a:lnSpc>
              <a:spcAft>
                <a:spcPts val="100"/>
              </a:spcAft>
              <a:defRPr sz="2200" b="0" i="0">
                <a:solidFill>
                  <a:schemeClr val="tx1"/>
                </a:solidFill>
                <a:latin typeface="Verdana"/>
                <a:ea typeface="Apex New Book" pitchFamily="2" charset="0"/>
                <a:cs typeface="Verdana"/>
              </a:defRPr>
            </a:lvl1pPr>
            <a:lvl2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2pPr>
            <a:lvl3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3pPr>
            <a:lvl4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4pPr>
            <a:lvl5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5pPr>
          </a:lstStyle>
          <a:p>
            <a:pPr lvl="0"/>
            <a:r>
              <a:rPr lang="nb-NO" dirty="0" smtClean="0"/>
              <a:t>Tekst: Verdana 22</a:t>
            </a:r>
          </a:p>
          <a:p>
            <a:pPr lvl="0"/>
            <a:r>
              <a:rPr lang="nb-NO" dirty="0" smtClean="0"/>
              <a:t>Tekst</a:t>
            </a:r>
          </a:p>
          <a:p>
            <a:pPr lvl="0"/>
            <a:r>
              <a:rPr lang="nb-NO" dirty="0" smtClean="0"/>
              <a:t>Tekst</a:t>
            </a:r>
          </a:p>
          <a:p>
            <a:pPr lvl="0"/>
            <a:r>
              <a:rPr lang="nb-NO" dirty="0" smtClean="0"/>
              <a:t>Tekst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3C184-2997-44CA-82E0-6B3FB79FEF04}" type="datetime1">
              <a:rPr lang="nn-NO" smtClean="0"/>
              <a:t>15.06.2016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D2EF1-9C98-4840-91C7-F1EFC96A399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39205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0" i="0" baseline="0">
                <a:latin typeface="Verdana"/>
                <a:ea typeface="Apex New Medium" pitchFamily="2" charset="0"/>
                <a:cs typeface="Verdana"/>
              </a:defRPr>
            </a:lvl1pPr>
          </a:lstStyle>
          <a:p>
            <a:r>
              <a:rPr lang="nb-NO" dirty="0" smtClean="0"/>
              <a:t>Tittel Verdana 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7238" y="1097312"/>
            <a:ext cx="7204795" cy="3624414"/>
          </a:xfrm>
        </p:spPr>
        <p:txBody>
          <a:bodyPr/>
          <a:lstStyle>
            <a:lvl1pPr>
              <a:lnSpc>
                <a:spcPct val="120000"/>
              </a:lnSpc>
              <a:spcAft>
                <a:spcPts val="100"/>
              </a:spcAft>
              <a:defRPr sz="2200" b="0" i="0">
                <a:latin typeface="Verdana"/>
                <a:ea typeface="Apex New Book" pitchFamily="2" charset="0"/>
                <a:cs typeface="Verdana"/>
              </a:defRPr>
            </a:lvl1pPr>
            <a:lvl2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2pPr>
            <a:lvl3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3pPr>
            <a:lvl4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4pPr>
            <a:lvl5pPr>
              <a:lnSpc>
                <a:spcPct val="120000"/>
              </a:lnSpc>
              <a:spcAft>
                <a:spcPts val="100"/>
              </a:spcAft>
              <a:defRPr sz="1800" b="0" i="0">
                <a:latin typeface="Verdana"/>
                <a:ea typeface="Apex New Book" pitchFamily="2" charset="0"/>
                <a:cs typeface="Verdana"/>
              </a:defRPr>
            </a:lvl5pPr>
          </a:lstStyle>
          <a:p>
            <a:pPr lvl="0"/>
            <a:r>
              <a:rPr lang="nb-NO" dirty="0" smtClean="0"/>
              <a:t>Tekst: Verdana 22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r>
              <a:rPr lang="nb-NO" dirty="0" smtClean="0"/>
              <a:t>:  Verdana 18</a:t>
            </a:r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22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tor_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832" y="480401"/>
            <a:ext cx="7745162" cy="2278337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8600" b="1" i="0" baseline="0">
                <a:latin typeface="Verdana"/>
                <a:ea typeface="Apex New Heavy" pitchFamily="2" charset="0"/>
                <a:cs typeface="Verdana"/>
              </a:defRPr>
            </a:lvl1pPr>
          </a:lstStyle>
          <a:p>
            <a:r>
              <a:rPr lang="en-US" dirty="0" err="1" smtClean="0"/>
              <a:t>Stor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6944" y="2910945"/>
            <a:ext cx="6146938" cy="153876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EA5B2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legge til undertittel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654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Verdana"/>
                <a:ea typeface="Apex New Medium" pitchFamily="2" charset="0"/>
                <a:cs typeface="Verdana"/>
              </a:defRPr>
            </a:lvl1pPr>
          </a:lstStyle>
          <a:p>
            <a:r>
              <a:rPr lang="nb-NO" dirty="0" smtClean="0"/>
              <a:t>Klikk for å legge inn tittel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48100" y="1482178"/>
            <a:ext cx="4113933" cy="2969292"/>
          </a:xfrm>
        </p:spPr>
        <p:txBody>
          <a:bodyPr/>
          <a:lstStyle>
            <a:lvl1pPr>
              <a:defRPr sz="2200">
                <a:latin typeface="Verdana"/>
                <a:ea typeface="Apex New Book" pitchFamily="2" charset="0"/>
                <a:cs typeface="Verdana"/>
              </a:defRPr>
            </a:lvl1pPr>
            <a:lvl2pPr>
              <a:defRPr sz="1800">
                <a:latin typeface="Verdana"/>
                <a:ea typeface="Apex New Book" pitchFamily="2" charset="0"/>
                <a:cs typeface="Verdana"/>
              </a:defRPr>
            </a:lvl2pPr>
            <a:lvl3pPr>
              <a:defRPr sz="1800">
                <a:latin typeface="Verdana"/>
                <a:ea typeface="Apex New Book" pitchFamily="2" charset="0"/>
                <a:cs typeface="Verdana"/>
              </a:defRPr>
            </a:lvl3pPr>
            <a:lvl4pPr>
              <a:defRPr sz="1800">
                <a:latin typeface="Verdana"/>
                <a:ea typeface="Apex New Book" pitchFamily="2" charset="0"/>
                <a:cs typeface="Verdana"/>
              </a:defRPr>
            </a:lvl4pPr>
            <a:lvl5pPr>
              <a:defRPr sz="1800">
                <a:latin typeface="Verdana"/>
                <a:ea typeface="Apex New Book" pitchFamily="2" charset="0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Legg inn tekst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57238" y="1566863"/>
            <a:ext cx="2868612" cy="2870200"/>
          </a:xfrm>
          <a:prstGeom prst="ellipse">
            <a:avLst/>
          </a:prstGeom>
        </p:spPr>
        <p:txBody>
          <a:bodyPr/>
          <a:lstStyle/>
          <a:p>
            <a:r>
              <a:rPr lang="en-US" dirty="0" smtClean="0"/>
              <a:t>Legg inn </a:t>
            </a:r>
            <a:r>
              <a:rPr lang="en-US" dirty="0" err="1" smtClean="0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6413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7239" y="1482178"/>
            <a:ext cx="3235858" cy="2151130"/>
          </a:xfr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Legg inn media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latin typeface="Verdana"/>
                <a:ea typeface="Apex New Medium" pitchFamily="2" charset="0"/>
                <a:cs typeface="Verdana"/>
              </a:defRPr>
            </a:lvl1pPr>
          </a:lstStyle>
          <a:p>
            <a:r>
              <a:rPr lang="nb-NO" dirty="0" smtClean="0"/>
              <a:t>Klikk for å legge inn tittel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54499" y="1482178"/>
            <a:ext cx="3707533" cy="2969292"/>
          </a:xfrm>
        </p:spPr>
        <p:txBody>
          <a:bodyPr/>
          <a:lstStyle>
            <a:lvl1pPr>
              <a:defRPr sz="2200" baseline="0">
                <a:latin typeface="Verdana"/>
                <a:ea typeface="Apex New Book" pitchFamily="2" charset="0"/>
                <a:cs typeface="Verdana"/>
              </a:defRPr>
            </a:lvl1pPr>
            <a:lvl2pPr>
              <a:defRPr sz="1800">
                <a:latin typeface="Verdana"/>
                <a:ea typeface="Apex New Book" pitchFamily="2" charset="0"/>
                <a:cs typeface="Verdana"/>
              </a:defRPr>
            </a:lvl2pPr>
            <a:lvl3pPr>
              <a:defRPr sz="1800">
                <a:latin typeface="Verdana"/>
                <a:ea typeface="Apex New Book" pitchFamily="2" charset="0"/>
                <a:cs typeface="Verdana"/>
              </a:defRPr>
            </a:lvl3pPr>
            <a:lvl4pPr>
              <a:defRPr sz="1800">
                <a:latin typeface="Verdana"/>
                <a:ea typeface="Apex New Book" pitchFamily="2" charset="0"/>
                <a:cs typeface="Verdana"/>
              </a:defRPr>
            </a:lvl4pPr>
            <a:lvl5pPr>
              <a:defRPr sz="1800">
                <a:latin typeface="Verdana"/>
                <a:ea typeface="Apex New Book" pitchFamily="2" charset="0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Legg inn tekst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342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57238" y="571244"/>
            <a:ext cx="3211584" cy="402337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Legg inn media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3296" y="1631156"/>
            <a:ext cx="3890850" cy="2963466"/>
          </a:xfrm>
        </p:spPr>
        <p:txBody>
          <a:bodyPr/>
          <a:lstStyle>
            <a:lvl1pPr>
              <a:defRPr sz="2200">
                <a:latin typeface="Verdana"/>
                <a:ea typeface="Apex New Book" pitchFamily="2" charset="0"/>
                <a:cs typeface="Verdana"/>
              </a:defRPr>
            </a:lvl1pPr>
            <a:lvl2pPr>
              <a:defRPr sz="1800">
                <a:latin typeface="Verdana"/>
                <a:ea typeface="Apex New Book" pitchFamily="2" charset="0"/>
                <a:cs typeface="Verdana"/>
              </a:defRPr>
            </a:lvl2pPr>
            <a:lvl3pPr>
              <a:defRPr sz="1800">
                <a:latin typeface="Verdana"/>
                <a:ea typeface="Apex New Book" pitchFamily="2" charset="0"/>
                <a:cs typeface="Verdana"/>
              </a:defRPr>
            </a:lvl3pPr>
            <a:lvl4pPr>
              <a:defRPr sz="1800">
                <a:latin typeface="Verdana"/>
                <a:ea typeface="Apex New Book" pitchFamily="2" charset="0"/>
                <a:cs typeface="Verdana"/>
              </a:defRPr>
            </a:lvl4pPr>
            <a:lvl5pPr>
              <a:defRPr sz="1800">
                <a:latin typeface="Verdana"/>
                <a:ea typeface="Apex New Book" pitchFamily="2" charset="0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3296" y="571244"/>
            <a:ext cx="3708737" cy="762857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23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1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7238" y="309991"/>
            <a:ext cx="7204795" cy="762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her for å legge inn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238" y="1049187"/>
            <a:ext cx="7204795" cy="3624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L</a:t>
            </a:r>
            <a:r>
              <a:rPr lang="en-US" dirty="0" smtClean="0"/>
              <a:t>e</a:t>
            </a:r>
            <a:r>
              <a:rPr lang="nb-NO" dirty="0" err="1" smtClean="0"/>
              <a:t>gg</a:t>
            </a:r>
            <a:r>
              <a:rPr lang="nb-NO" dirty="0" smtClean="0"/>
              <a:t> inn tekst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D7913-272E-488B-AC64-CC6C2EB3686F}" type="datetime1">
              <a:rPr lang="nn-NO" smtClean="0"/>
              <a:t>15.06.2016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D2EF1-9C98-4840-91C7-F1EFC96A399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389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79" r:id="rId3"/>
    <p:sldLayoutId id="2147483680" r:id="rId4"/>
    <p:sldLayoutId id="2147483650" r:id="rId5"/>
    <p:sldLayoutId id="2147483662" r:id="rId6"/>
    <p:sldLayoutId id="2147483658" r:id="rId7"/>
    <p:sldLayoutId id="2147483657" r:id="rId8"/>
    <p:sldLayoutId id="2147483656" r:id="rId9"/>
    <p:sldLayoutId id="2147483653" r:id="rId10"/>
    <p:sldLayoutId id="2147483654" r:id="rId11"/>
    <p:sldLayoutId id="2147483660" r:id="rId12"/>
    <p:sldLayoutId id="2147483669" r:id="rId13"/>
    <p:sldLayoutId id="2147483678" r:id="rId14"/>
    <p:sldLayoutId id="2147483671" r:id="rId15"/>
    <p:sldLayoutId id="2147483677" r:id="rId16"/>
    <p:sldLayoutId id="2147483672" r:id="rId17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1B2A43"/>
          </a:solidFill>
          <a:latin typeface="Verdana"/>
          <a:ea typeface="Apex New Medium" pitchFamily="2" charset="0"/>
          <a:cs typeface="Apex New Medium" pitchFamily="2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spcAft>
          <a:spcPts val="100"/>
        </a:spcAft>
        <a:buClr>
          <a:srgbClr val="EA5B28"/>
        </a:buClr>
        <a:buFont typeface="Arial"/>
        <a:buChar char="•"/>
        <a:defRPr sz="2200" b="0" i="0" kern="1200">
          <a:solidFill>
            <a:srgbClr val="1B2A43"/>
          </a:solidFill>
          <a:latin typeface="Verdana"/>
          <a:ea typeface="Apex New Book" pitchFamily="2" charset="0"/>
          <a:cs typeface="Apex New Book" pitchFamily="2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spcAft>
          <a:spcPts val="100"/>
        </a:spcAft>
        <a:buClr>
          <a:srgbClr val="EA5B28"/>
        </a:buClr>
        <a:buFont typeface="Arial"/>
        <a:buChar char="–"/>
        <a:defRPr sz="1800" b="0" i="0" kern="1200">
          <a:solidFill>
            <a:srgbClr val="1B2A43"/>
          </a:solidFill>
          <a:latin typeface="Verdana"/>
          <a:ea typeface="Apex New Book" pitchFamily="2" charset="0"/>
          <a:cs typeface="Apex New Book" pitchFamily="2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spcAft>
          <a:spcPts val="100"/>
        </a:spcAft>
        <a:buClr>
          <a:srgbClr val="EA5B28"/>
        </a:buClr>
        <a:buFont typeface="Arial"/>
        <a:buChar char="•"/>
        <a:defRPr sz="1800" b="0" i="0" kern="1200">
          <a:solidFill>
            <a:srgbClr val="1B2A43"/>
          </a:solidFill>
          <a:latin typeface="Verdana"/>
          <a:ea typeface="Apex New Book" pitchFamily="2" charset="0"/>
          <a:cs typeface="Apex New Book" pitchFamily="2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Clr>
          <a:srgbClr val="EA5B28"/>
        </a:buClr>
        <a:buFont typeface="Arial"/>
        <a:buChar char="–"/>
        <a:defRPr sz="2000" b="0" i="0" kern="1200">
          <a:solidFill>
            <a:srgbClr val="1B2A43"/>
          </a:solidFill>
          <a:latin typeface="ApexNew-Book"/>
          <a:ea typeface="+mn-ea"/>
          <a:cs typeface="ApexNew-Book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ct val="20000"/>
        </a:spcBef>
        <a:buClr>
          <a:srgbClr val="EA5B28"/>
        </a:buClr>
        <a:buFont typeface="Arial"/>
        <a:buChar char="»"/>
        <a:defRPr sz="2000" b="0" i="0" kern="1200">
          <a:solidFill>
            <a:srgbClr val="1B2A43"/>
          </a:solidFill>
          <a:latin typeface="ApexNew-Book"/>
          <a:ea typeface="+mn-ea"/>
          <a:cs typeface="ApexNew-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fe.no/" TargetMode="Externa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Orientering til fylkestinget</a:t>
            </a:r>
            <a:endParaRPr lang="nn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 smtClean="0"/>
              <a:t>Johannes Rauboti, konsernsjef</a:t>
            </a:r>
            <a:endParaRPr lang="nn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Plassholder for tekst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n-NO" dirty="0" smtClean="0"/>
              <a:t>15. </a:t>
            </a:r>
            <a:r>
              <a:rPr lang="nn-NO" smtClean="0"/>
              <a:t>juni 2016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55743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/>
              <a:t>Utbytte: </a:t>
            </a:r>
            <a:r>
              <a:rPr lang="nb-NO" altLang="nb-NO" dirty="0" smtClean="0"/>
              <a:t>Over 1 mrd. siste 10 år</a:t>
            </a:r>
            <a:endParaRPr lang="nn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b-NO" altLang="nb-NO" sz="1900" dirty="0"/>
              <a:t>Forslag om </a:t>
            </a:r>
            <a:r>
              <a:rPr lang="nb-NO" altLang="nb-NO" sz="1900" dirty="0" smtClean="0"/>
              <a:t>60 </a:t>
            </a:r>
            <a:r>
              <a:rPr lang="nb-NO" altLang="nb-NO" sz="1900" dirty="0" err="1"/>
              <a:t>millionar</a:t>
            </a:r>
            <a:r>
              <a:rPr lang="nb-NO" altLang="nb-NO" sz="1900" dirty="0"/>
              <a:t> i utbytte for </a:t>
            </a:r>
            <a:r>
              <a:rPr lang="nb-NO" altLang="nb-NO" sz="1900" dirty="0" smtClean="0"/>
              <a:t>2015</a:t>
            </a:r>
            <a:endParaRPr lang="nb-NO" altLang="nb-NO" sz="1900" dirty="0"/>
          </a:p>
          <a:p>
            <a:pPr lvl="0"/>
            <a:r>
              <a:rPr lang="nb-NO" altLang="nb-NO" sz="1900" dirty="0"/>
              <a:t>Utbyttepolitikk: 70% av ordinært resultat etter skatt</a:t>
            </a:r>
          </a:p>
        </p:txBody>
      </p:sp>
      <p:sp>
        <p:nvSpPr>
          <p:cNvPr id="6" name="TekstSylinder 14"/>
          <p:cNvSpPr txBox="1">
            <a:spLocks noChangeArrowheads="1"/>
          </p:cNvSpPr>
          <p:nvPr/>
        </p:nvSpPr>
        <p:spPr bwMode="auto">
          <a:xfrm>
            <a:off x="3119947" y="4234673"/>
            <a:ext cx="26138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Utbytte (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mill. kr)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39571"/>
              </p:ext>
            </p:extLst>
          </p:nvPr>
        </p:nvGraphicFramePr>
        <p:xfrm>
          <a:off x="877839" y="2046497"/>
          <a:ext cx="6853187" cy="216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6679935" y="4184162"/>
            <a:ext cx="76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800" dirty="0" smtClean="0"/>
              <a:t>Forslag  frå styret</a:t>
            </a:r>
            <a:endParaRPr lang="nn-NO" sz="800" dirty="0"/>
          </a:p>
        </p:txBody>
      </p:sp>
    </p:spTree>
    <p:extLst>
      <p:ext uri="{BB962C8B-B14F-4D97-AF65-F5344CB8AC3E}">
        <p14:creationId xmlns:p14="http://schemas.microsoft.com/office/powerpoint/2010/main" val="4074165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3600" dirty="0" smtClean="0"/>
              <a:t>Noko av verdiskapinga i fylket </a:t>
            </a:r>
            <a:r>
              <a:rPr lang="nn-NO" sz="1800" dirty="0" smtClean="0"/>
              <a:t>(2015)</a:t>
            </a:r>
            <a:endParaRPr lang="nn-NO" sz="1800" dirty="0"/>
          </a:p>
        </p:txBody>
      </p:sp>
      <p:sp>
        <p:nvSpPr>
          <p:cNvPr id="4" name="Rektangel 3"/>
          <p:cNvSpPr/>
          <p:nvPr/>
        </p:nvSpPr>
        <p:spPr>
          <a:xfrm>
            <a:off x="3601380" y="1318527"/>
            <a:ext cx="1546684" cy="530963"/>
          </a:xfrm>
          <a:prstGeom prst="rect">
            <a:avLst/>
          </a:prstGeom>
          <a:solidFill>
            <a:srgbClr val="166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206 mill.</a:t>
            </a:r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933855" y="1318515"/>
            <a:ext cx="2669620" cy="530904"/>
          </a:xfrm>
          <a:prstGeom prst="rect">
            <a:avLst/>
          </a:prstGeom>
          <a:solidFill>
            <a:srgbClr val="EEF0C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b-NO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Løn</a:t>
            </a:r>
            <a:r>
              <a:rPr lang="nb-N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 sosiale </a:t>
            </a:r>
            <a:r>
              <a:rPr lang="nb-NO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ytingar</a:t>
            </a:r>
            <a:r>
              <a:rPr lang="nb-N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 tilsette</a:t>
            </a:r>
            <a:endParaRPr lang="nb-N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601380" y="3346439"/>
            <a:ext cx="1546684" cy="530963"/>
          </a:xfrm>
          <a:prstGeom prst="rect">
            <a:avLst/>
          </a:prstGeom>
          <a:solidFill>
            <a:srgbClr val="166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 mill.</a:t>
            </a:r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115639" y="3346427"/>
            <a:ext cx="2150812" cy="530904"/>
          </a:xfrm>
          <a:prstGeom prst="rect">
            <a:avLst/>
          </a:prstGeom>
          <a:solidFill>
            <a:srgbClr val="EEF0C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Eigedomsskatt</a:t>
            </a:r>
            <a:r>
              <a:rPr lang="nb-N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b-N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601380" y="1990869"/>
            <a:ext cx="1546684" cy="530963"/>
          </a:xfrm>
          <a:prstGeom prst="rect">
            <a:avLst/>
          </a:prstGeom>
          <a:solidFill>
            <a:srgbClr val="166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 mill.</a:t>
            </a:r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5148064" y="1990857"/>
            <a:ext cx="2439509" cy="530904"/>
          </a:xfrm>
          <a:prstGeom prst="rect">
            <a:avLst/>
          </a:prstGeom>
          <a:solidFill>
            <a:srgbClr val="EEF0C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Utbytte til </a:t>
            </a:r>
            <a:br>
              <a:rPr lang="nb-N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eigarar</a:t>
            </a:r>
            <a:r>
              <a:rPr lang="nb-N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frå</a:t>
            </a:r>
            <a:r>
              <a:rPr lang="nb-N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fylket</a:t>
            </a:r>
            <a:endParaRPr lang="nb-N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601380" y="2674097"/>
            <a:ext cx="1546684" cy="530963"/>
          </a:xfrm>
          <a:prstGeom prst="rect">
            <a:avLst/>
          </a:prstGeom>
          <a:solidFill>
            <a:srgbClr val="166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mill.</a:t>
            </a:r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850584" y="2674085"/>
            <a:ext cx="2750796" cy="530904"/>
          </a:xfrm>
          <a:prstGeom prst="rect">
            <a:avLst/>
          </a:prstGeom>
          <a:solidFill>
            <a:srgbClr val="EEF0C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b-N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Konsesjonsavgift og konsesjonskraft</a:t>
            </a:r>
            <a:endParaRPr lang="nb-N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601380" y="4018781"/>
            <a:ext cx="1546684" cy="530963"/>
          </a:xfrm>
          <a:prstGeom prst="rect">
            <a:avLst/>
          </a:prstGeom>
          <a:solidFill>
            <a:srgbClr val="166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mill.</a:t>
            </a:r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1198065" y="4018769"/>
            <a:ext cx="2413570" cy="530904"/>
          </a:xfrm>
          <a:prstGeom prst="rect">
            <a:avLst/>
          </a:prstGeom>
          <a:solidFill>
            <a:srgbClr val="EEF0C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b-NO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Naturressursskatt</a:t>
            </a:r>
            <a:endParaRPr lang="nb-NO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55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Omfattande investeringar</a:t>
            </a:r>
            <a:endParaRPr lang="nn-NO" dirty="0"/>
          </a:p>
        </p:txBody>
      </p:sp>
      <p:sp>
        <p:nvSpPr>
          <p:cNvPr id="5" name="Plassholder for innhold 5"/>
          <p:cNvSpPr txBox="1">
            <a:spLocks/>
          </p:cNvSpPr>
          <p:nvPr/>
        </p:nvSpPr>
        <p:spPr>
          <a:xfrm>
            <a:off x="757238" y="3346450"/>
            <a:ext cx="7204795" cy="150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"/>
              </a:spcAft>
              <a:buClr>
                <a:srgbClr val="EA5B28"/>
              </a:buClr>
              <a:buFont typeface="Arial"/>
              <a:buChar char="•"/>
              <a:defRPr sz="2200" b="0" i="0" kern="1200">
                <a:solidFill>
                  <a:srgbClr val="1B2A43"/>
                </a:solidFill>
                <a:latin typeface="Verdana"/>
                <a:ea typeface="Apex New Book" pitchFamily="2" charset="0"/>
                <a:cs typeface="Verdana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"/>
              </a:spcAft>
              <a:buClr>
                <a:srgbClr val="EA5B28"/>
              </a:buClr>
              <a:buFont typeface="Arial"/>
              <a:buChar char="–"/>
              <a:defRPr sz="1800" b="0" i="0" kern="1200">
                <a:solidFill>
                  <a:srgbClr val="1B2A43"/>
                </a:solidFill>
                <a:latin typeface="Verdana"/>
                <a:ea typeface="Apex New Book" pitchFamily="2" charset="0"/>
                <a:cs typeface="Verdana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"/>
              </a:spcAft>
              <a:buClr>
                <a:srgbClr val="EA5B28"/>
              </a:buClr>
              <a:buFont typeface="Arial"/>
              <a:buChar char="•"/>
              <a:defRPr sz="1800" b="0" i="0" kern="1200">
                <a:solidFill>
                  <a:srgbClr val="1B2A43"/>
                </a:solidFill>
                <a:latin typeface="Verdana"/>
                <a:ea typeface="Apex New Book" pitchFamily="2" charset="0"/>
                <a:cs typeface="Verdana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"/>
              </a:spcAft>
              <a:buClr>
                <a:srgbClr val="EA5B28"/>
              </a:buClr>
              <a:buFont typeface="Arial"/>
              <a:buChar char="–"/>
              <a:defRPr sz="1800" b="0" i="0" kern="1200">
                <a:solidFill>
                  <a:srgbClr val="1B2A43"/>
                </a:solidFill>
                <a:latin typeface="Verdana"/>
                <a:ea typeface="Apex New Book" pitchFamily="2" charset="0"/>
                <a:cs typeface="Verdana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"/>
              </a:spcAft>
              <a:buClr>
                <a:srgbClr val="EA5B28"/>
              </a:buClr>
              <a:buFont typeface="Arial"/>
              <a:buChar char="»"/>
              <a:defRPr sz="1800" b="0" i="0" kern="1200">
                <a:solidFill>
                  <a:srgbClr val="1B2A43"/>
                </a:solidFill>
                <a:latin typeface="Verdana"/>
                <a:ea typeface="Apex New Book" pitchFamily="2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dirty="0" smtClean="0"/>
              <a:t>Gradvis aukande nettinvesteringar seinare år – sikrar leveringstryggleik og kapasitet til ny produksjon</a:t>
            </a:r>
          </a:p>
          <a:p>
            <a:r>
              <a:rPr lang="nn-NO" dirty="0" smtClean="0"/>
              <a:t>Store investeringar innan kraftproduksjon dei to siste åra, knytt til oppkjøp i Svelgen og rehabilitering av kraftverka</a:t>
            </a:r>
            <a:endParaRPr lang="nn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007008" y="2984499"/>
            <a:ext cx="3050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*Inkl. kjøp av Svelgen I og II</a:t>
            </a:r>
            <a:endParaRPr lang="nn-NO" sz="1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19726"/>
              </p:ext>
            </p:extLst>
          </p:nvPr>
        </p:nvGraphicFramePr>
        <p:xfrm>
          <a:off x="814388" y="1270000"/>
          <a:ext cx="7204075" cy="1720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216"/>
                <a:gridCol w="1095063"/>
                <a:gridCol w="1095063"/>
                <a:gridCol w="1095835"/>
                <a:gridCol w="1095063"/>
                <a:gridCol w="1095835"/>
              </a:tblGrid>
              <a:tr h="3666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2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nn-NO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2015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2014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2013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2012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2011</a:t>
                      </a:r>
                    </a:p>
                  </a:txBody>
                  <a:tcPr marL="66756" marR="66756" marT="0" marB="0" anchor="ctr"/>
                </a:tc>
              </a:tr>
              <a:tr h="336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Nettverksemd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272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256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178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133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145 mill. kr</a:t>
                      </a:r>
                    </a:p>
                  </a:txBody>
                  <a:tcPr marL="66756" marR="66756" marT="0" marB="0" anchor="ctr"/>
                </a:tc>
              </a:tr>
              <a:tr h="336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Kraftproduksjon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125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601 mill. </a:t>
                      </a:r>
                      <a:r>
                        <a:rPr lang="nn-NO" sz="11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kr*</a:t>
                      </a:r>
                      <a:endParaRPr lang="nn-NO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mill. kr</a:t>
                      </a:r>
                    </a:p>
                  </a:txBody>
                  <a:tcPr marL="66756" marR="66756" marT="0" marB="0" anchor="ctr"/>
                </a:tc>
              </a:tr>
              <a:tr h="336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Anna verksemd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</a:t>
                      </a:r>
                      <a:r>
                        <a:rPr lang="nn-NO" sz="1100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mill</a:t>
                      </a: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mill. kr </a:t>
                      </a:r>
                    </a:p>
                  </a:txBody>
                  <a:tcPr marL="66756" marR="66756" marT="0" marB="0" anchor="ctr"/>
                </a:tc>
              </a:tr>
              <a:tr h="345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n-NO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Sum investeringar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399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873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243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167 mill. kr</a:t>
                      </a:r>
                    </a:p>
                  </a:txBody>
                  <a:tcPr marL="66756" marR="66756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nn-NO" sz="11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167 mill. kr</a:t>
                      </a:r>
                    </a:p>
                  </a:txBody>
                  <a:tcPr marL="66756" marR="6675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135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sz="2800" dirty="0" smtClean="0"/>
              <a:t>Kraftprisen avgjerande for lønnsemd i investeringar – men utfordrande å spå</a:t>
            </a:r>
            <a:endParaRPr lang="nn-NO" sz="2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82638" y="1204267"/>
            <a:ext cx="645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Nasdaq OMX -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Norden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Faktisk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prisutvikling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systempris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forventa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hhv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2011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2016 for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komande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år</a:t>
            </a:r>
            <a:endParaRPr lang="nn-NO" sz="1400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638403"/>
              </p:ext>
            </p:extLst>
          </p:nvPr>
        </p:nvGraphicFramePr>
        <p:xfrm>
          <a:off x="538162" y="1358900"/>
          <a:ext cx="6840537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68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Prosjekt og investeringar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48390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Nær 2 </a:t>
            </a:r>
            <a:r>
              <a:rPr lang="nn-NO" dirty="0" err="1" smtClean="0"/>
              <a:t>TWh</a:t>
            </a:r>
            <a:r>
              <a:rPr lang="nn-NO" dirty="0" smtClean="0"/>
              <a:t> produksjon</a:t>
            </a:r>
            <a:endParaRPr lang="nn-NO" dirty="0"/>
          </a:p>
        </p:txBody>
      </p:sp>
      <p:grpSp>
        <p:nvGrpSpPr>
          <p:cNvPr id="3" name="Gruppe 2"/>
          <p:cNvGrpSpPr/>
          <p:nvPr/>
        </p:nvGrpSpPr>
        <p:grpSpPr>
          <a:xfrm>
            <a:off x="347982" y="981076"/>
            <a:ext cx="8133810" cy="6154532"/>
            <a:chOff x="347982" y="981076"/>
            <a:chExt cx="8133810" cy="6154532"/>
          </a:xfrm>
        </p:grpSpPr>
        <p:sp>
          <p:nvSpPr>
            <p:cNvPr id="11" name="Freeform 209"/>
            <p:cNvSpPr>
              <a:spLocks/>
            </p:cNvSpPr>
            <p:nvPr/>
          </p:nvSpPr>
          <p:spPr bwMode="auto">
            <a:xfrm>
              <a:off x="4674405" y="5628927"/>
              <a:ext cx="1841497" cy="1506681"/>
            </a:xfrm>
            <a:custGeom>
              <a:avLst/>
              <a:gdLst>
                <a:gd name="T0" fmla="*/ 1526147 w 132"/>
                <a:gd name="T1" fmla="*/ 996919 h 108"/>
                <a:gd name="T2" fmla="*/ 1513839 w 132"/>
                <a:gd name="T3" fmla="*/ 1156918 h 108"/>
                <a:gd name="T4" fmla="*/ 1304609 w 132"/>
                <a:gd name="T5" fmla="*/ 1169226 h 108"/>
                <a:gd name="T6" fmla="*/ 1107687 w 132"/>
                <a:gd name="T7" fmla="*/ 1329225 h 108"/>
                <a:gd name="T8" fmla="*/ 738458 w 132"/>
                <a:gd name="T9" fmla="*/ 1206149 h 108"/>
                <a:gd name="T10" fmla="*/ 578459 w 132"/>
                <a:gd name="T11" fmla="*/ 1206149 h 108"/>
                <a:gd name="T12" fmla="*/ 369229 w 132"/>
                <a:gd name="T13" fmla="*/ 1107688 h 108"/>
                <a:gd name="T14" fmla="*/ 369229 w 132"/>
                <a:gd name="T15" fmla="*/ 1021534 h 108"/>
                <a:gd name="T16" fmla="*/ 184615 w 132"/>
                <a:gd name="T17" fmla="*/ 910765 h 108"/>
                <a:gd name="T18" fmla="*/ 319998 w 132"/>
                <a:gd name="T19" fmla="*/ 738458 h 108"/>
                <a:gd name="T20" fmla="*/ 221537 w 132"/>
                <a:gd name="T21" fmla="*/ 627690 h 108"/>
                <a:gd name="T22" fmla="*/ 159999 w 132"/>
                <a:gd name="T23" fmla="*/ 676920 h 108"/>
                <a:gd name="T24" fmla="*/ 0 w 132"/>
                <a:gd name="T25" fmla="*/ 639997 h 108"/>
                <a:gd name="T26" fmla="*/ 24615 w 132"/>
                <a:gd name="T27" fmla="*/ 578459 h 108"/>
                <a:gd name="T28" fmla="*/ 172307 w 132"/>
                <a:gd name="T29" fmla="*/ 479998 h 108"/>
                <a:gd name="T30" fmla="*/ 61538 w 132"/>
                <a:gd name="T31" fmla="*/ 430767 h 108"/>
                <a:gd name="T32" fmla="*/ 172307 w 132"/>
                <a:gd name="T33" fmla="*/ 135384 h 108"/>
                <a:gd name="T34" fmla="*/ 516921 w 132"/>
                <a:gd name="T35" fmla="*/ 110769 h 108"/>
                <a:gd name="T36" fmla="*/ 443075 w 132"/>
                <a:gd name="T37" fmla="*/ 233845 h 108"/>
                <a:gd name="T38" fmla="*/ 258460 w 132"/>
                <a:gd name="T39" fmla="*/ 369229 h 108"/>
                <a:gd name="T40" fmla="*/ 270768 w 132"/>
                <a:gd name="T41" fmla="*/ 479998 h 108"/>
                <a:gd name="T42" fmla="*/ 381537 w 132"/>
                <a:gd name="T43" fmla="*/ 369229 h 108"/>
                <a:gd name="T44" fmla="*/ 541536 w 132"/>
                <a:gd name="T45" fmla="*/ 270768 h 108"/>
                <a:gd name="T46" fmla="*/ 689228 w 132"/>
                <a:gd name="T47" fmla="*/ 430767 h 108"/>
                <a:gd name="T48" fmla="*/ 652305 w 132"/>
                <a:gd name="T49" fmla="*/ 553844 h 108"/>
                <a:gd name="T50" fmla="*/ 639997 w 132"/>
                <a:gd name="T51" fmla="*/ 639997 h 108"/>
                <a:gd name="T52" fmla="*/ 738458 w 132"/>
                <a:gd name="T53" fmla="*/ 529229 h 108"/>
                <a:gd name="T54" fmla="*/ 775381 w 132"/>
                <a:gd name="T55" fmla="*/ 467690 h 108"/>
                <a:gd name="T56" fmla="*/ 787689 w 132"/>
                <a:gd name="T57" fmla="*/ 381537 h 108"/>
                <a:gd name="T58" fmla="*/ 627689 w 132"/>
                <a:gd name="T59" fmla="*/ 283076 h 108"/>
                <a:gd name="T60" fmla="*/ 590766 w 132"/>
                <a:gd name="T61" fmla="*/ 61538 h 108"/>
                <a:gd name="T62" fmla="*/ 590766 w 132"/>
                <a:gd name="T63" fmla="*/ 0 h 108"/>
                <a:gd name="T64" fmla="*/ 639997 w 132"/>
                <a:gd name="T65" fmla="*/ 12308 h 108"/>
                <a:gd name="T66" fmla="*/ 639997 w 132"/>
                <a:gd name="T67" fmla="*/ 61538 h 108"/>
                <a:gd name="T68" fmla="*/ 836919 w 132"/>
                <a:gd name="T69" fmla="*/ 98461 h 108"/>
                <a:gd name="T70" fmla="*/ 1033841 w 132"/>
                <a:gd name="T71" fmla="*/ 110769 h 108"/>
                <a:gd name="T72" fmla="*/ 1046149 w 132"/>
                <a:gd name="T73" fmla="*/ 110769 h 108"/>
                <a:gd name="T74" fmla="*/ 1119995 w 132"/>
                <a:gd name="T75" fmla="*/ 319999 h 108"/>
                <a:gd name="T76" fmla="*/ 1267686 w 132"/>
                <a:gd name="T77" fmla="*/ 418460 h 108"/>
                <a:gd name="T78" fmla="*/ 1624608 w 132"/>
                <a:gd name="T79" fmla="*/ 83692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108"/>
                <a:gd name="T122" fmla="*/ 132 w 132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108">
                  <a:moveTo>
                    <a:pt x="132" y="68"/>
                  </a:moveTo>
                  <a:lnTo>
                    <a:pt x="124" y="81"/>
                  </a:lnTo>
                  <a:lnTo>
                    <a:pt x="125" y="89"/>
                  </a:lnTo>
                  <a:lnTo>
                    <a:pt x="123" y="94"/>
                  </a:lnTo>
                  <a:lnTo>
                    <a:pt x="111" y="91"/>
                  </a:lnTo>
                  <a:lnTo>
                    <a:pt x="106" y="95"/>
                  </a:lnTo>
                  <a:lnTo>
                    <a:pt x="104" y="97"/>
                  </a:lnTo>
                  <a:lnTo>
                    <a:pt x="90" y="108"/>
                  </a:lnTo>
                  <a:lnTo>
                    <a:pt x="85" y="106"/>
                  </a:lnTo>
                  <a:lnTo>
                    <a:pt x="60" y="98"/>
                  </a:lnTo>
                  <a:lnTo>
                    <a:pt x="57" y="98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0" y="76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6" y="60"/>
                  </a:lnTo>
                  <a:lnTo>
                    <a:pt x="29" y="56"/>
                  </a:lnTo>
                  <a:lnTo>
                    <a:pt x="18" y="51"/>
                  </a:lnTo>
                  <a:lnTo>
                    <a:pt x="13" y="55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2" y="32"/>
                  </a:lnTo>
                  <a:lnTo>
                    <a:pt x="5" y="35"/>
                  </a:lnTo>
                  <a:lnTo>
                    <a:pt x="6" y="28"/>
                  </a:lnTo>
                  <a:lnTo>
                    <a:pt x="14" y="11"/>
                  </a:lnTo>
                  <a:lnTo>
                    <a:pt x="38" y="11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6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4" y="22"/>
                  </a:lnTo>
                  <a:lnTo>
                    <a:pt x="49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3" y="45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56" y="27"/>
                  </a:lnTo>
                  <a:lnTo>
                    <a:pt x="51" y="23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64" y="0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5" y="26"/>
                  </a:lnTo>
                  <a:lnTo>
                    <a:pt x="91" y="26"/>
                  </a:lnTo>
                  <a:lnTo>
                    <a:pt x="93" y="26"/>
                  </a:lnTo>
                  <a:lnTo>
                    <a:pt x="103" y="34"/>
                  </a:lnTo>
                  <a:lnTo>
                    <a:pt x="124" y="63"/>
                  </a:lnTo>
                  <a:lnTo>
                    <a:pt x="132" y="68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451"/>
            <p:cNvSpPr>
              <a:spLocks/>
            </p:cNvSpPr>
            <p:nvPr/>
          </p:nvSpPr>
          <p:spPr bwMode="auto">
            <a:xfrm>
              <a:off x="5315235" y="5182501"/>
              <a:ext cx="2219516" cy="1395076"/>
            </a:xfrm>
            <a:custGeom>
              <a:avLst/>
              <a:gdLst>
                <a:gd name="T0" fmla="*/ 1858456 w 159"/>
                <a:gd name="T1" fmla="*/ 615382 h 100"/>
                <a:gd name="T2" fmla="*/ 1907686 w 159"/>
                <a:gd name="T3" fmla="*/ 775381 h 100"/>
                <a:gd name="T4" fmla="*/ 1846148 w 159"/>
                <a:gd name="T5" fmla="*/ 910765 h 100"/>
                <a:gd name="T6" fmla="*/ 1735379 w 159"/>
                <a:gd name="T7" fmla="*/ 861535 h 100"/>
                <a:gd name="T8" fmla="*/ 1366149 w 159"/>
                <a:gd name="T9" fmla="*/ 1083072 h 100"/>
                <a:gd name="T10" fmla="*/ 1156919 w 159"/>
                <a:gd name="T11" fmla="*/ 1070765 h 100"/>
                <a:gd name="T12" fmla="*/ 1058458 w 159"/>
                <a:gd name="T13" fmla="*/ 1230764 h 100"/>
                <a:gd name="T14" fmla="*/ 701536 w 159"/>
                <a:gd name="T15" fmla="*/ 812304 h 100"/>
                <a:gd name="T16" fmla="*/ 553844 w 159"/>
                <a:gd name="T17" fmla="*/ 713843 h 100"/>
                <a:gd name="T18" fmla="*/ 479999 w 159"/>
                <a:gd name="T19" fmla="*/ 504613 h 100"/>
                <a:gd name="T20" fmla="*/ 467691 w 159"/>
                <a:gd name="T21" fmla="*/ 504613 h 100"/>
                <a:gd name="T22" fmla="*/ 270768 w 159"/>
                <a:gd name="T23" fmla="*/ 492306 h 100"/>
                <a:gd name="T24" fmla="*/ 73846 w 159"/>
                <a:gd name="T25" fmla="*/ 455383 h 100"/>
                <a:gd name="T26" fmla="*/ 73846 w 159"/>
                <a:gd name="T27" fmla="*/ 406152 h 100"/>
                <a:gd name="T28" fmla="*/ 24615 w 159"/>
                <a:gd name="T29" fmla="*/ 393845 h 100"/>
                <a:gd name="T30" fmla="*/ 0 w 159"/>
                <a:gd name="T31" fmla="*/ 295383 h 100"/>
                <a:gd name="T32" fmla="*/ 61538 w 159"/>
                <a:gd name="T33" fmla="*/ 246153 h 100"/>
                <a:gd name="T34" fmla="*/ 283076 w 159"/>
                <a:gd name="T35" fmla="*/ 258460 h 100"/>
                <a:gd name="T36" fmla="*/ 430768 w 159"/>
                <a:gd name="T37" fmla="*/ 196922 h 100"/>
                <a:gd name="T38" fmla="*/ 467691 w 159"/>
                <a:gd name="T39" fmla="*/ 209230 h 100"/>
                <a:gd name="T40" fmla="*/ 529229 w 159"/>
                <a:gd name="T41" fmla="*/ 233845 h 100"/>
                <a:gd name="T42" fmla="*/ 553844 w 159"/>
                <a:gd name="T43" fmla="*/ 258460 h 100"/>
                <a:gd name="T44" fmla="*/ 603075 w 159"/>
                <a:gd name="T45" fmla="*/ 319999 h 100"/>
                <a:gd name="T46" fmla="*/ 676921 w 159"/>
                <a:gd name="T47" fmla="*/ 258460 h 100"/>
                <a:gd name="T48" fmla="*/ 603075 w 159"/>
                <a:gd name="T49" fmla="*/ 196922 h 100"/>
                <a:gd name="T50" fmla="*/ 578460 w 159"/>
                <a:gd name="T51" fmla="*/ 159999 h 100"/>
                <a:gd name="T52" fmla="*/ 738459 w 159"/>
                <a:gd name="T53" fmla="*/ 98461 h 100"/>
                <a:gd name="T54" fmla="*/ 763074 w 159"/>
                <a:gd name="T55" fmla="*/ 110769 h 100"/>
                <a:gd name="T56" fmla="*/ 750767 w 159"/>
                <a:gd name="T57" fmla="*/ 135384 h 100"/>
                <a:gd name="T58" fmla="*/ 898459 w 159"/>
                <a:gd name="T59" fmla="*/ 233845 h 100"/>
                <a:gd name="T60" fmla="*/ 996920 w 159"/>
                <a:gd name="T61" fmla="*/ 344614 h 100"/>
                <a:gd name="T62" fmla="*/ 1279996 w 159"/>
                <a:gd name="T63" fmla="*/ 319999 h 100"/>
                <a:gd name="T64" fmla="*/ 1218458 w 159"/>
                <a:gd name="T65" fmla="*/ 233845 h 100"/>
                <a:gd name="T66" fmla="*/ 1439995 w 159"/>
                <a:gd name="T67" fmla="*/ 86153 h 100"/>
                <a:gd name="T68" fmla="*/ 1489226 w 159"/>
                <a:gd name="T69" fmla="*/ 0 h 100"/>
                <a:gd name="T70" fmla="*/ 1649226 w 159"/>
                <a:gd name="T71" fmla="*/ 49231 h 100"/>
                <a:gd name="T72" fmla="*/ 1636918 w 159"/>
                <a:gd name="T73" fmla="*/ 184615 h 100"/>
                <a:gd name="T74" fmla="*/ 1686149 w 159"/>
                <a:gd name="T75" fmla="*/ 196922 h 100"/>
                <a:gd name="T76" fmla="*/ 1698456 w 159"/>
                <a:gd name="T77" fmla="*/ 258460 h 100"/>
                <a:gd name="T78" fmla="*/ 1932302 w 159"/>
                <a:gd name="T79" fmla="*/ 566151 h 1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00"/>
                <a:gd name="T122" fmla="*/ 159 w 159"/>
                <a:gd name="T123" fmla="*/ 100 h 1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00">
                  <a:moveTo>
                    <a:pt x="157" y="46"/>
                  </a:moveTo>
                  <a:lnTo>
                    <a:pt x="151" y="50"/>
                  </a:lnTo>
                  <a:lnTo>
                    <a:pt x="159" y="57"/>
                  </a:lnTo>
                  <a:lnTo>
                    <a:pt x="155" y="63"/>
                  </a:lnTo>
                  <a:lnTo>
                    <a:pt x="150" y="63"/>
                  </a:lnTo>
                  <a:lnTo>
                    <a:pt x="150" y="74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24" y="91"/>
                  </a:lnTo>
                  <a:lnTo>
                    <a:pt x="111" y="88"/>
                  </a:lnTo>
                  <a:lnTo>
                    <a:pt x="104" y="80"/>
                  </a:lnTo>
                  <a:lnTo>
                    <a:pt x="94" y="87"/>
                  </a:lnTo>
                  <a:lnTo>
                    <a:pt x="90" y="93"/>
                  </a:lnTo>
                  <a:lnTo>
                    <a:pt x="86" y="100"/>
                  </a:lnTo>
                  <a:lnTo>
                    <a:pt x="78" y="95"/>
                  </a:lnTo>
                  <a:lnTo>
                    <a:pt x="57" y="66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39" y="58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30" y="15"/>
                  </a:lnTo>
                  <a:lnTo>
                    <a:pt x="35" y="16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7" y="28"/>
                  </a:lnTo>
                  <a:lnTo>
                    <a:pt x="55" y="21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1" y="11"/>
                  </a:lnTo>
                  <a:lnTo>
                    <a:pt x="58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81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0" y="21"/>
                  </a:lnTo>
                  <a:lnTo>
                    <a:pt x="99" y="19"/>
                  </a:lnTo>
                  <a:lnTo>
                    <a:pt x="113" y="15"/>
                  </a:lnTo>
                  <a:lnTo>
                    <a:pt x="117" y="7"/>
                  </a:lnTo>
                  <a:lnTo>
                    <a:pt x="123" y="5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4" y="4"/>
                  </a:lnTo>
                  <a:lnTo>
                    <a:pt x="133" y="12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2" y="34"/>
                  </a:lnTo>
                  <a:lnTo>
                    <a:pt x="157" y="46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2" name="Freeform 93"/>
            <p:cNvSpPr>
              <a:spLocks/>
            </p:cNvSpPr>
            <p:nvPr/>
          </p:nvSpPr>
          <p:spPr bwMode="auto">
            <a:xfrm>
              <a:off x="3626755" y="3200599"/>
              <a:ext cx="1632685" cy="864047"/>
            </a:xfrm>
            <a:custGeom>
              <a:avLst/>
              <a:gdLst>
                <a:gd name="T0" fmla="*/ 1439997 w 117"/>
                <a:gd name="T1" fmla="*/ 319999 h 62"/>
                <a:gd name="T2" fmla="*/ 1341536 w 117"/>
                <a:gd name="T3" fmla="*/ 443075 h 62"/>
                <a:gd name="T4" fmla="*/ 1132305 w 117"/>
                <a:gd name="T5" fmla="*/ 676921 h 62"/>
                <a:gd name="T6" fmla="*/ 1107690 w 117"/>
                <a:gd name="T7" fmla="*/ 689228 h 62"/>
                <a:gd name="T8" fmla="*/ 1095382 w 117"/>
                <a:gd name="T9" fmla="*/ 701536 h 62"/>
                <a:gd name="T10" fmla="*/ 1046152 w 117"/>
                <a:gd name="T11" fmla="*/ 763074 h 62"/>
                <a:gd name="T12" fmla="*/ 1046152 w 117"/>
                <a:gd name="T13" fmla="*/ 701536 h 62"/>
                <a:gd name="T14" fmla="*/ 1070767 w 117"/>
                <a:gd name="T15" fmla="*/ 689228 h 62"/>
                <a:gd name="T16" fmla="*/ 1070767 w 117"/>
                <a:gd name="T17" fmla="*/ 689228 h 62"/>
                <a:gd name="T18" fmla="*/ 996921 w 117"/>
                <a:gd name="T19" fmla="*/ 627690 h 62"/>
                <a:gd name="T20" fmla="*/ 984613 w 117"/>
                <a:gd name="T21" fmla="*/ 652305 h 62"/>
                <a:gd name="T22" fmla="*/ 972306 w 117"/>
                <a:gd name="T23" fmla="*/ 689228 h 62"/>
                <a:gd name="T24" fmla="*/ 935383 w 117"/>
                <a:gd name="T25" fmla="*/ 676921 h 62"/>
                <a:gd name="T26" fmla="*/ 824614 w 117"/>
                <a:gd name="T27" fmla="*/ 627690 h 62"/>
                <a:gd name="T28" fmla="*/ 763075 w 117"/>
                <a:gd name="T29" fmla="*/ 652305 h 62"/>
                <a:gd name="T30" fmla="*/ 763075 w 117"/>
                <a:gd name="T31" fmla="*/ 652305 h 62"/>
                <a:gd name="T32" fmla="*/ 689229 w 117"/>
                <a:gd name="T33" fmla="*/ 689228 h 62"/>
                <a:gd name="T34" fmla="*/ 504614 w 117"/>
                <a:gd name="T35" fmla="*/ 676921 h 62"/>
                <a:gd name="T36" fmla="*/ 295384 w 117"/>
                <a:gd name="T37" fmla="*/ 738459 h 62"/>
                <a:gd name="T38" fmla="*/ 196923 w 117"/>
                <a:gd name="T39" fmla="*/ 652305 h 62"/>
                <a:gd name="T40" fmla="*/ 135384 w 117"/>
                <a:gd name="T41" fmla="*/ 676921 h 62"/>
                <a:gd name="T42" fmla="*/ 49231 w 117"/>
                <a:gd name="T43" fmla="*/ 689228 h 62"/>
                <a:gd name="T44" fmla="*/ 49231 w 117"/>
                <a:gd name="T45" fmla="*/ 689228 h 62"/>
                <a:gd name="T46" fmla="*/ 49231 w 117"/>
                <a:gd name="T47" fmla="*/ 689228 h 62"/>
                <a:gd name="T48" fmla="*/ 0 w 117"/>
                <a:gd name="T49" fmla="*/ 639998 h 62"/>
                <a:gd name="T50" fmla="*/ 98461 w 117"/>
                <a:gd name="T51" fmla="*/ 479998 h 62"/>
                <a:gd name="T52" fmla="*/ 196923 w 117"/>
                <a:gd name="T53" fmla="*/ 430768 h 62"/>
                <a:gd name="T54" fmla="*/ 344615 w 117"/>
                <a:gd name="T55" fmla="*/ 381537 h 62"/>
                <a:gd name="T56" fmla="*/ 406153 w 117"/>
                <a:gd name="T57" fmla="*/ 270768 h 62"/>
                <a:gd name="T58" fmla="*/ 529230 w 117"/>
                <a:gd name="T59" fmla="*/ 209230 h 62"/>
                <a:gd name="T60" fmla="*/ 529230 w 117"/>
                <a:gd name="T61" fmla="*/ 110769 h 62"/>
                <a:gd name="T62" fmla="*/ 615383 w 117"/>
                <a:gd name="T63" fmla="*/ 86154 h 62"/>
                <a:gd name="T64" fmla="*/ 603076 w 117"/>
                <a:gd name="T65" fmla="*/ 209230 h 62"/>
                <a:gd name="T66" fmla="*/ 689229 w 117"/>
                <a:gd name="T67" fmla="*/ 246153 h 62"/>
                <a:gd name="T68" fmla="*/ 763075 w 117"/>
                <a:gd name="T69" fmla="*/ 123076 h 62"/>
                <a:gd name="T70" fmla="*/ 787691 w 117"/>
                <a:gd name="T71" fmla="*/ 123076 h 62"/>
                <a:gd name="T72" fmla="*/ 861537 w 117"/>
                <a:gd name="T73" fmla="*/ 123076 h 62"/>
                <a:gd name="T74" fmla="*/ 935383 w 117"/>
                <a:gd name="T75" fmla="*/ 123076 h 62"/>
                <a:gd name="T76" fmla="*/ 935383 w 117"/>
                <a:gd name="T77" fmla="*/ 123076 h 62"/>
                <a:gd name="T78" fmla="*/ 972306 w 117"/>
                <a:gd name="T79" fmla="*/ 123076 h 62"/>
                <a:gd name="T80" fmla="*/ 972306 w 117"/>
                <a:gd name="T81" fmla="*/ 123076 h 62"/>
                <a:gd name="T82" fmla="*/ 1021536 w 117"/>
                <a:gd name="T83" fmla="*/ 184615 h 62"/>
                <a:gd name="T84" fmla="*/ 1144613 w 117"/>
                <a:gd name="T85" fmla="*/ 73846 h 62"/>
                <a:gd name="T86" fmla="*/ 1156921 w 117"/>
                <a:gd name="T87" fmla="*/ 73846 h 62"/>
                <a:gd name="T88" fmla="*/ 1255382 w 117"/>
                <a:gd name="T89" fmla="*/ 0 h 62"/>
                <a:gd name="T90" fmla="*/ 1279997 w 117"/>
                <a:gd name="T91" fmla="*/ 110769 h 62"/>
                <a:gd name="T92" fmla="*/ 1292305 w 117"/>
                <a:gd name="T93" fmla="*/ 110769 h 62"/>
                <a:gd name="T94" fmla="*/ 1341536 w 117"/>
                <a:gd name="T95" fmla="*/ 135384 h 62"/>
                <a:gd name="T96" fmla="*/ 1316920 w 117"/>
                <a:gd name="T97" fmla="*/ 209230 h 62"/>
                <a:gd name="T98" fmla="*/ 1341536 w 117"/>
                <a:gd name="T99" fmla="*/ 221538 h 62"/>
                <a:gd name="T100" fmla="*/ 1439997 w 117"/>
                <a:gd name="T101" fmla="*/ 319999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62"/>
                <a:gd name="T155" fmla="*/ 117 w 117"/>
                <a:gd name="T156" fmla="*/ 62 h 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62">
                  <a:moveTo>
                    <a:pt x="117" y="26"/>
                  </a:moveTo>
                  <a:lnTo>
                    <a:pt x="109" y="36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7" y="56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79" y="56"/>
                  </a:lnTo>
                  <a:lnTo>
                    <a:pt x="76" y="55"/>
                  </a:lnTo>
                  <a:lnTo>
                    <a:pt x="67" y="51"/>
                  </a:lnTo>
                  <a:lnTo>
                    <a:pt x="62" y="53"/>
                  </a:lnTo>
                  <a:lnTo>
                    <a:pt x="56" y="56"/>
                  </a:lnTo>
                  <a:lnTo>
                    <a:pt x="41" y="55"/>
                  </a:lnTo>
                  <a:lnTo>
                    <a:pt x="24" y="60"/>
                  </a:lnTo>
                  <a:lnTo>
                    <a:pt x="16" y="53"/>
                  </a:lnTo>
                  <a:lnTo>
                    <a:pt x="11" y="55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8" y="39"/>
                  </a:lnTo>
                  <a:lnTo>
                    <a:pt x="16" y="35"/>
                  </a:lnTo>
                  <a:lnTo>
                    <a:pt x="28" y="31"/>
                  </a:lnTo>
                  <a:lnTo>
                    <a:pt x="33" y="22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49" y="17"/>
                  </a:lnTo>
                  <a:lnTo>
                    <a:pt x="56" y="2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70" y="10"/>
                  </a:lnTo>
                  <a:lnTo>
                    <a:pt x="76" y="10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102" y="0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9" y="1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7" y="26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3" name="Freeform 110"/>
            <p:cNvSpPr>
              <a:spLocks/>
            </p:cNvSpPr>
            <p:nvPr/>
          </p:nvSpPr>
          <p:spPr bwMode="auto">
            <a:xfrm>
              <a:off x="4339591" y="2082740"/>
              <a:ext cx="2023306" cy="1479680"/>
            </a:xfrm>
            <a:custGeom>
              <a:avLst/>
              <a:gdLst>
                <a:gd name="T0" fmla="*/ 1759995 w 145"/>
                <a:gd name="T1" fmla="*/ 135384 h 106"/>
                <a:gd name="T2" fmla="*/ 1772302 w 145"/>
                <a:gd name="T3" fmla="*/ 307691 h 106"/>
                <a:gd name="T4" fmla="*/ 1772302 w 145"/>
                <a:gd name="T5" fmla="*/ 467690 h 106"/>
                <a:gd name="T6" fmla="*/ 1759995 w 145"/>
                <a:gd name="T7" fmla="*/ 603074 h 106"/>
                <a:gd name="T8" fmla="*/ 1759995 w 145"/>
                <a:gd name="T9" fmla="*/ 603074 h 106"/>
                <a:gd name="T10" fmla="*/ 1747687 w 145"/>
                <a:gd name="T11" fmla="*/ 603074 h 106"/>
                <a:gd name="T12" fmla="*/ 1710764 w 145"/>
                <a:gd name="T13" fmla="*/ 627689 h 106"/>
                <a:gd name="T14" fmla="*/ 1119997 w 145"/>
                <a:gd name="T15" fmla="*/ 1119995 h 106"/>
                <a:gd name="T16" fmla="*/ 713844 w 145"/>
                <a:gd name="T17" fmla="*/ 1206148 h 106"/>
                <a:gd name="T18" fmla="*/ 713844 w 145"/>
                <a:gd name="T19" fmla="*/ 1119995 h 106"/>
                <a:gd name="T20" fmla="*/ 652306 w 145"/>
                <a:gd name="T21" fmla="*/ 1095379 h 106"/>
                <a:gd name="T22" fmla="*/ 627690 w 145"/>
                <a:gd name="T23" fmla="*/ 849227 h 106"/>
                <a:gd name="T24" fmla="*/ 713844 w 145"/>
                <a:gd name="T25" fmla="*/ 676920 h 106"/>
                <a:gd name="T26" fmla="*/ 603075 w 145"/>
                <a:gd name="T27" fmla="*/ 652305 h 106"/>
                <a:gd name="T28" fmla="*/ 455383 w 145"/>
                <a:gd name="T29" fmla="*/ 726150 h 106"/>
                <a:gd name="T30" fmla="*/ 86154 w 145"/>
                <a:gd name="T31" fmla="*/ 603074 h 106"/>
                <a:gd name="T32" fmla="*/ 0 w 145"/>
                <a:gd name="T33" fmla="*/ 467690 h 106"/>
                <a:gd name="T34" fmla="*/ 184615 w 145"/>
                <a:gd name="T35" fmla="*/ 566151 h 106"/>
                <a:gd name="T36" fmla="*/ 319999 w 145"/>
                <a:gd name="T37" fmla="*/ 627689 h 106"/>
                <a:gd name="T38" fmla="*/ 467691 w 145"/>
                <a:gd name="T39" fmla="*/ 541536 h 106"/>
                <a:gd name="T40" fmla="*/ 553844 w 145"/>
                <a:gd name="T41" fmla="*/ 479998 h 106"/>
                <a:gd name="T42" fmla="*/ 566152 w 145"/>
                <a:gd name="T43" fmla="*/ 479998 h 106"/>
                <a:gd name="T44" fmla="*/ 529229 w 145"/>
                <a:gd name="T45" fmla="*/ 443075 h 106"/>
                <a:gd name="T46" fmla="*/ 652306 w 145"/>
                <a:gd name="T47" fmla="*/ 443075 h 106"/>
                <a:gd name="T48" fmla="*/ 763074 w 145"/>
                <a:gd name="T49" fmla="*/ 492305 h 106"/>
                <a:gd name="T50" fmla="*/ 812305 w 145"/>
                <a:gd name="T51" fmla="*/ 566151 h 106"/>
                <a:gd name="T52" fmla="*/ 812305 w 145"/>
                <a:gd name="T53" fmla="*/ 430767 h 106"/>
                <a:gd name="T54" fmla="*/ 689229 w 145"/>
                <a:gd name="T55" fmla="*/ 332306 h 106"/>
                <a:gd name="T56" fmla="*/ 467691 w 145"/>
                <a:gd name="T57" fmla="*/ 344614 h 106"/>
                <a:gd name="T58" fmla="*/ 418460 w 145"/>
                <a:gd name="T59" fmla="*/ 430767 h 106"/>
                <a:gd name="T60" fmla="*/ 344614 w 145"/>
                <a:gd name="T61" fmla="*/ 492305 h 106"/>
                <a:gd name="T62" fmla="*/ 159999 w 145"/>
                <a:gd name="T63" fmla="*/ 418460 h 106"/>
                <a:gd name="T64" fmla="*/ 0 w 145"/>
                <a:gd name="T65" fmla="*/ 369229 h 106"/>
                <a:gd name="T66" fmla="*/ 12308 w 145"/>
                <a:gd name="T67" fmla="*/ 258460 h 106"/>
                <a:gd name="T68" fmla="*/ 49231 w 145"/>
                <a:gd name="T69" fmla="*/ 233845 h 106"/>
                <a:gd name="T70" fmla="*/ 184615 w 145"/>
                <a:gd name="T71" fmla="*/ 270768 h 106"/>
                <a:gd name="T72" fmla="*/ 307691 w 145"/>
                <a:gd name="T73" fmla="*/ 233845 h 106"/>
                <a:gd name="T74" fmla="*/ 356922 w 145"/>
                <a:gd name="T75" fmla="*/ 172307 h 106"/>
                <a:gd name="T76" fmla="*/ 467691 w 145"/>
                <a:gd name="T77" fmla="*/ 209230 h 106"/>
                <a:gd name="T78" fmla="*/ 603075 w 145"/>
                <a:gd name="T79" fmla="*/ 123076 h 106"/>
                <a:gd name="T80" fmla="*/ 861536 w 145"/>
                <a:gd name="T81" fmla="*/ 123076 h 106"/>
                <a:gd name="T82" fmla="*/ 1119997 w 145"/>
                <a:gd name="T83" fmla="*/ 98461 h 106"/>
                <a:gd name="T84" fmla="*/ 1304611 w 145"/>
                <a:gd name="T85" fmla="*/ 49231 h 106"/>
                <a:gd name="T86" fmla="*/ 1550764 w 145"/>
                <a:gd name="T87" fmla="*/ 0 h 106"/>
                <a:gd name="T88" fmla="*/ 1723072 w 145"/>
                <a:gd name="T89" fmla="*/ 110769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"/>
                <a:gd name="T136" fmla="*/ 0 h 106"/>
                <a:gd name="T137" fmla="*/ 145 w 145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" h="106">
                  <a:moveTo>
                    <a:pt x="140" y="9"/>
                  </a:moveTo>
                  <a:lnTo>
                    <a:pt x="143" y="11"/>
                  </a:lnTo>
                  <a:lnTo>
                    <a:pt x="145" y="13"/>
                  </a:lnTo>
                  <a:lnTo>
                    <a:pt x="144" y="25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3" y="43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0" y="51"/>
                  </a:lnTo>
                  <a:lnTo>
                    <a:pt x="139" y="51"/>
                  </a:lnTo>
                  <a:lnTo>
                    <a:pt x="118" y="61"/>
                  </a:lnTo>
                  <a:lnTo>
                    <a:pt x="91" y="91"/>
                  </a:lnTo>
                  <a:lnTo>
                    <a:pt x="66" y="106"/>
                  </a:lnTo>
                  <a:lnTo>
                    <a:pt x="58" y="98"/>
                  </a:lnTo>
                  <a:lnTo>
                    <a:pt x="56" y="97"/>
                  </a:lnTo>
                  <a:lnTo>
                    <a:pt x="58" y="91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1" y="80"/>
                  </a:lnTo>
                  <a:lnTo>
                    <a:pt x="51" y="69"/>
                  </a:lnTo>
                  <a:lnTo>
                    <a:pt x="58" y="61"/>
                  </a:lnTo>
                  <a:lnTo>
                    <a:pt x="58" y="55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5" y="55"/>
                  </a:lnTo>
                  <a:lnTo>
                    <a:pt x="37" y="59"/>
                  </a:lnTo>
                  <a:lnTo>
                    <a:pt x="25" y="56"/>
                  </a:lnTo>
                  <a:lnTo>
                    <a:pt x="7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15" y="46"/>
                  </a:lnTo>
                  <a:lnTo>
                    <a:pt x="22" y="49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53" y="36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6" y="46"/>
                  </a:lnTo>
                  <a:lnTo>
                    <a:pt x="71" y="39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56" y="27"/>
                  </a:lnTo>
                  <a:lnTo>
                    <a:pt x="50" y="30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3" y="34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9" y="14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6" y="13"/>
                  </a:lnTo>
                  <a:lnTo>
                    <a:pt x="91" y="8"/>
                  </a:lnTo>
                  <a:lnTo>
                    <a:pt x="102" y="10"/>
                  </a:lnTo>
                  <a:lnTo>
                    <a:pt x="106" y="4"/>
                  </a:lnTo>
                  <a:lnTo>
                    <a:pt x="118" y="5"/>
                  </a:lnTo>
                  <a:lnTo>
                    <a:pt x="126" y="0"/>
                  </a:lnTo>
                  <a:lnTo>
                    <a:pt x="127" y="4"/>
                  </a:lnTo>
                  <a:lnTo>
                    <a:pt x="140" y="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4" name="Freeform 132"/>
            <p:cNvSpPr>
              <a:spLocks/>
            </p:cNvSpPr>
            <p:nvPr/>
          </p:nvSpPr>
          <p:spPr bwMode="auto">
            <a:xfrm>
              <a:off x="3027322" y="1929728"/>
              <a:ext cx="1715491" cy="586832"/>
            </a:xfrm>
            <a:custGeom>
              <a:avLst/>
              <a:gdLst>
                <a:gd name="T0" fmla="*/ 1427689 w 123"/>
                <a:gd name="T1" fmla="*/ 135384 h 42"/>
                <a:gd name="T2" fmla="*/ 1452305 w 123"/>
                <a:gd name="T3" fmla="*/ 184615 h 42"/>
                <a:gd name="T4" fmla="*/ 1513843 w 123"/>
                <a:gd name="T5" fmla="*/ 295383 h 42"/>
                <a:gd name="T6" fmla="*/ 1513843 w 123"/>
                <a:gd name="T7" fmla="*/ 307691 h 42"/>
                <a:gd name="T8" fmla="*/ 1513843 w 123"/>
                <a:gd name="T9" fmla="*/ 307691 h 42"/>
                <a:gd name="T10" fmla="*/ 1476920 w 123"/>
                <a:gd name="T11" fmla="*/ 356922 h 42"/>
                <a:gd name="T12" fmla="*/ 1464612 w 123"/>
                <a:gd name="T13" fmla="*/ 369229 h 42"/>
                <a:gd name="T14" fmla="*/ 1464612 w 123"/>
                <a:gd name="T15" fmla="*/ 418460 h 42"/>
                <a:gd name="T16" fmla="*/ 1341536 w 123"/>
                <a:gd name="T17" fmla="*/ 406152 h 42"/>
                <a:gd name="T18" fmla="*/ 1316920 w 123"/>
                <a:gd name="T19" fmla="*/ 406152 h 42"/>
                <a:gd name="T20" fmla="*/ 1206151 w 123"/>
                <a:gd name="T21" fmla="*/ 369229 h 42"/>
                <a:gd name="T22" fmla="*/ 1169228 w 123"/>
                <a:gd name="T23" fmla="*/ 369229 h 42"/>
                <a:gd name="T24" fmla="*/ 1169228 w 123"/>
                <a:gd name="T25" fmla="*/ 393845 h 42"/>
                <a:gd name="T26" fmla="*/ 1169228 w 123"/>
                <a:gd name="T27" fmla="*/ 418460 h 42"/>
                <a:gd name="T28" fmla="*/ 1156921 w 123"/>
                <a:gd name="T29" fmla="*/ 504613 h 42"/>
                <a:gd name="T30" fmla="*/ 1144613 w 123"/>
                <a:gd name="T31" fmla="*/ 479998 h 42"/>
                <a:gd name="T32" fmla="*/ 1033844 w 123"/>
                <a:gd name="T33" fmla="*/ 516921 h 42"/>
                <a:gd name="T34" fmla="*/ 959998 w 123"/>
                <a:gd name="T35" fmla="*/ 516921 h 42"/>
                <a:gd name="T36" fmla="*/ 886152 w 123"/>
                <a:gd name="T37" fmla="*/ 443075 h 42"/>
                <a:gd name="T38" fmla="*/ 849229 w 123"/>
                <a:gd name="T39" fmla="*/ 418460 h 42"/>
                <a:gd name="T40" fmla="*/ 726152 w 123"/>
                <a:gd name="T41" fmla="*/ 393845 h 42"/>
                <a:gd name="T42" fmla="*/ 615383 w 123"/>
                <a:gd name="T43" fmla="*/ 369229 h 42"/>
                <a:gd name="T44" fmla="*/ 467691 w 123"/>
                <a:gd name="T45" fmla="*/ 406152 h 42"/>
                <a:gd name="T46" fmla="*/ 430768 w 123"/>
                <a:gd name="T47" fmla="*/ 295383 h 42"/>
                <a:gd name="T48" fmla="*/ 738460 w 123"/>
                <a:gd name="T49" fmla="*/ 344614 h 42"/>
                <a:gd name="T50" fmla="*/ 750768 w 123"/>
                <a:gd name="T51" fmla="*/ 307691 h 42"/>
                <a:gd name="T52" fmla="*/ 750768 w 123"/>
                <a:gd name="T53" fmla="*/ 295383 h 42"/>
                <a:gd name="T54" fmla="*/ 639999 w 123"/>
                <a:gd name="T55" fmla="*/ 246153 h 42"/>
                <a:gd name="T56" fmla="*/ 541537 w 123"/>
                <a:gd name="T57" fmla="*/ 233845 h 42"/>
                <a:gd name="T58" fmla="*/ 381538 w 123"/>
                <a:gd name="T59" fmla="*/ 209230 h 42"/>
                <a:gd name="T60" fmla="*/ 270769 w 123"/>
                <a:gd name="T61" fmla="*/ 209230 h 42"/>
                <a:gd name="T62" fmla="*/ 61538 w 123"/>
                <a:gd name="T63" fmla="*/ 147692 h 42"/>
                <a:gd name="T64" fmla="*/ 0 w 123"/>
                <a:gd name="T65" fmla="*/ 110769 h 42"/>
                <a:gd name="T66" fmla="*/ 12308 w 123"/>
                <a:gd name="T67" fmla="*/ 98461 h 42"/>
                <a:gd name="T68" fmla="*/ 98461 w 123"/>
                <a:gd name="T69" fmla="*/ 24615 h 42"/>
                <a:gd name="T70" fmla="*/ 98461 w 123"/>
                <a:gd name="T71" fmla="*/ 24615 h 42"/>
                <a:gd name="T72" fmla="*/ 332307 w 123"/>
                <a:gd name="T73" fmla="*/ 36923 h 42"/>
                <a:gd name="T74" fmla="*/ 406153 w 123"/>
                <a:gd name="T75" fmla="*/ 0 h 42"/>
                <a:gd name="T76" fmla="*/ 504614 w 123"/>
                <a:gd name="T77" fmla="*/ 61538 h 42"/>
                <a:gd name="T78" fmla="*/ 750768 w 123"/>
                <a:gd name="T79" fmla="*/ 24615 h 42"/>
                <a:gd name="T80" fmla="*/ 787691 w 123"/>
                <a:gd name="T81" fmla="*/ 49231 h 42"/>
                <a:gd name="T82" fmla="*/ 836922 w 123"/>
                <a:gd name="T83" fmla="*/ 110769 h 42"/>
                <a:gd name="T84" fmla="*/ 849229 w 123"/>
                <a:gd name="T85" fmla="*/ 147692 h 42"/>
                <a:gd name="T86" fmla="*/ 996921 w 123"/>
                <a:gd name="T87" fmla="*/ 110769 h 42"/>
                <a:gd name="T88" fmla="*/ 1009229 w 123"/>
                <a:gd name="T89" fmla="*/ 110769 h 42"/>
                <a:gd name="T90" fmla="*/ 1033844 w 123"/>
                <a:gd name="T91" fmla="*/ 110769 h 42"/>
                <a:gd name="T92" fmla="*/ 1009229 w 123"/>
                <a:gd name="T93" fmla="*/ 86153 h 42"/>
                <a:gd name="T94" fmla="*/ 1009229 w 123"/>
                <a:gd name="T95" fmla="*/ 61538 h 42"/>
                <a:gd name="T96" fmla="*/ 1009229 w 123"/>
                <a:gd name="T97" fmla="*/ 61538 h 42"/>
                <a:gd name="T98" fmla="*/ 1033844 w 123"/>
                <a:gd name="T99" fmla="*/ 61538 h 42"/>
                <a:gd name="T100" fmla="*/ 1095382 w 123"/>
                <a:gd name="T101" fmla="*/ 0 h 42"/>
                <a:gd name="T102" fmla="*/ 1206151 w 123"/>
                <a:gd name="T103" fmla="*/ 36923 h 42"/>
                <a:gd name="T104" fmla="*/ 1193844 w 123"/>
                <a:gd name="T105" fmla="*/ 61538 h 42"/>
                <a:gd name="T106" fmla="*/ 1169228 w 123"/>
                <a:gd name="T107" fmla="*/ 86153 h 42"/>
                <a:gd name="T108" fmla="*/ 1255382 w 123"/>
                <a:gd name="T109" fmla="*/ 159999 h 42"/>
                <a:gd name="T110" fmla="*/ 1267690 w 123"/>
                <a:gd name="T111" fmla="*/ 196922 h 42"/>
                <a:gd name="T112" fmla="*/ 1403074 w 123"/>
                <a:gd name="T113" fmla="*/ 147692 h 42"/>
                <a:gd name="T114" fmla="*/ 1427689 w 123"/>
                <a:gd name="T115" fmla="*/ 135384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42"/>
                <a:gd name="T176" fmla="*/ 123 w 123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42">
                  <a:moveTo>
                    <a:pt x="116" y="11"/>
                  </a:moveTo>
                  <a:lnTo>
                    <a:pt x="118" y="1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9" y="30"/>
                  </a:lnTo>
                  <a:lnTo>
                    <a:pt x="119" y="34"/>
                  </a:lnTo>
                  <a:lnTo>
                    <a:pt x="109" y="33"/>
                  </a:lnTo>
                  <a:lnTo>
                    <a:pt x="107" y="33"/>
                  </a:lnTo>
                  <a:lnTo>
                    <a:pt x="98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4" y="41"/>
                  </a:lnTo>
                  <a:lnTo>
                    <a:pt x="93" y="39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9" y="34"/>
                  </a:lnTo>
                  <a:lnTo>
                    <a:pt x="59" y="32"/>
                  </a:lnTo>
                  <a:lnTo>
                    <a:pt x="50" y="30"/>
                  </a:lnTo>
                  <a:lnTo>
                    <a:pt x="38" y="33"/>
                  </a:lnTo>
                  <a:lnTo>
                    <a:pt x="35" y="24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2" y="20"/>
                  </a:lnTo>
                  <a:lnTo>
                    <a:pt x="44" y="19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5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2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8" y="9"/>
                  </a:lnTo>
                  <a:lnTo>
                    <a:pt x="69" y="12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102" y="13"/>
                  </a:lnTo>
                  <a:lnTo>
                    <a:pt x="103" y="16"/>
                  </a:lnTo>
                  <a:lnTo>
                    <a:pt x="114" y="12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5" name="Freeform 133"/>
            <p:cNvSpPr>
              <a:spLocks/>
            </p:cNvSpPr>
            <p:nvPr/>
          </p:nvSpPr>
          <p:spPr bwMode="auto">
            <a:xfrm>
              <a:off x="3138920" y="2460759"/>
              <a:ext cx="2008906" cy="1018855"/>
            </a:xfrm>
            <a:custGeom>
              <a:avLst/>
              <a:gdLst>
                <a:gd name="T0" fmla="*/ 1070764 w 144"/>
                <a:gd name="T1" fmla="*/ 196923 h 73"/>
                <a:gd name="T2" fmla="*/ 1366147 w 144"/>
                <a:gd name="T3" fmla="*/ 356923 h 73"/>
                <a:gd name="T4" fmla="*/ 1612300 w 144"/>
                <a:gd name="T5" fmla="*/ 344616 h 73"/>
                <a:gd name="T6" fmla="*/ 1673838 w 144"/>
                <a:gd name="T7" fmla="*/ 307692 h 73"/>
                <a:gd name="T8" fmla="*/ 1772299 w 144"/>
                <a:gd name="T9" fmla="*/ 418462 h 73"/>
                <a:gd name="T10" fmla="*/ 1686146 w 144"/>
                <a:gd name="T11" fmla="*/ 652308 h 73"/>
                <a:gd name="T12" fmla="*/ 1575377 w 144"/>
                <a:gd name="T13" fmla="*/ 726154 h 73"/>
                <a:gd name="T14" fmla="*/ 1403070 w 144"/>
                <a:gd name="T15" fmla="*/ 775385 h 73"/>
                <a:gd name="T16" fmla="*/ 1366147 w 144"/>
                <a:gd name="T17" fmla="*/ 775385 h 73"/>
                <a:gd name="T18" fmla="*/ 1292301 w 144"/>
                <a:gd name="T19" fmla="*/ 775385 h 73"/>
                <a:gd name="T20" fmla="*/ 1193840 w 144"/>
                <a:gd name="T21" fmla="*/ 775385 h 73"/>
                <a:gd name="T22" fmla="*/ 1033841 w 144"/>
                <a:gd name="T23" fmla="*/ 861539 h 73"/>
                <a:gd name="T24" fmla="*/ 959995 w 144"/>
                <a:gd name="T25" fmla="*/ 763077 h 73"/>
                <a:gd name="T26" fmla="*/ 676920 w 144"/>
                <a:gd name="T27" fmla="*/ 738462 h 73"/>
                <a:gd name="T28" fmla="*/ 98461 w 144"/>
                <a:gd name="T29" fmla="*/ 812308 h 73"/>
                <a:gd name="T30" fmla="*/ 0 w 144"/>
                <a:gd name="T31" fmla="*/ 713846 h 73"/>
                <a:gd name="T32" fmla="*/ 49231 w 144"/>
                <a:gd name="T33" fmla="*/ 615385 h 73"/>
                <a:gd name="T34" fmla="*/ 73846 w 144"/>
                <a:gd name="T35" fmla="*/ 356923 h 73"/>
                <a:gd name="T36" fmla="*/ 221537 w 144"/>
                <a:gd name="T37" fmla="*/ 295385 h 73"/>
                <a:gd name="T38" fmla="*/ 381537 w 144"/>
                <a:gd name="T39" fmla="*/ 233846 h 73"/>
                <a:gd name="T40" fmla="*/ 430767 w 144"/>
                <a:gd name="T41" fmla="*/ 86154 h 73"/>
                <a:gd name="T42" fmla="*/ 529228 w 144"/>
                <a:gd name="T43" fmla="*/ 0 h 73"/>
                <a:gd name="T44" fmla="*/ 529228 w 144"/>
                <a:gd name="T45" fmla="*/ 196923 h 73"/>
                <a:gd name="T46" fmla="*/ 467690 w 144"/>
                <a:gd name="T47" fmla="*/ 344616 h 73"/>
                <a:gd name="T48" fmla="*/ 590766 w 144"/>
                <a:gd name="T49" fmla="*/ 246154 h 73"/>
                <a:gd name="T50" fmla="*/ 652304 w 144"/>
                <a:gd name="T51" fmla="*/ 110769 h 73"/>
                <a:gd name="T52" fmla="*/ 701535 w 144"/>
                <a:gd name="T53" fmla="*/ 98462 h 73"/>
                <a:gd name="T54" fmla="*/ 738458 w 144"/>
                <a:gd name="T55" fmla="*/ 233846 h 73"/>
                <a:gd name="T56" fmla="*/ 861534 w 144"/>
                <a:gd name="T57" fmla="*/ 320000 h 73"/>
                <a:gd name="T58" fmla="*/ 910765 w 144"/>
                <a:gd name="T59" fmla="*/ 295385 h 73"/>
                <a:gd name="T60" fmla="*/ 849227 w 144"/>
                <a:gd name="T61" fmla="*/ 160000 h 73"/>
                <a:gd name="T62" fmla="*/ 836919 w 144"/>
                <a:gd name="T63" fmla="*/ 135385 h 73"/>
                <a:gd name="T64" fmla="*/ 959995 w 144"/>
                <a:gd name="T65" fmla="*/ 135385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73"/>
                <a:gd name="T101" fmla="*/ 144 w 144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73">
                  <a:moveTo>
                    <a:pt x="86" y="11"/>
                  </a:moveTo>
                  <a:lnTo>
                    <a:pt x="87" y="16"/>
                  </a:lnTo>
                  <a:lnTo>
                    <a:pt x="93" y="22"/>
                  </a:lnTo>
                  <a:lnTo>
                    <a:pt x="111" y="29"/>
                  </a:lnTo>
                  <a:lnTo>
                    <a:pt x="123" y="32"/>
                  </a:lnTo>
                  <a:lnTo>
                    <a:pt x="131" y="28"/>
                  </a:lnTo>
                  <a:lnTo>
                    <a:pt x="135" y="26"/>
                  </a:lnTo>
                  <a:lnTo>
                    <a:pt x="136" y="25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37" y="42"/>
                  </a:lnTo>
                  <a:lnTo>
                    <a:pt x="137" y="53"/>
                  </a:lnTo>
                  <a:lnTo>
                    <a:pt x="129" y="59"/>
                  </a:lnTo>
                  <a:lnTo>
                    <a:pt x="128" y="59"/>
                  </a:lnTo>
                  <a:lnTo>
                    <a:pt x="118" y="68"/>
                  </a:lnTo>
                  <a:lnTo>
                    <a:pt x="114" y="63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1" y="73"/>
                  </a:lnTo>
                  <a:lnTo>
                    <a:pt x="84" y="70"/>
                  </a:lnTo>
                  <a:lnTo>
                    <a:pt x="85" y="60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55" y="60"/>
                  </a:lnTo>
                  <a:lnTo>
                    <a:pt x="42" y="56"/>
                  </a:lnTo>
                  <a:lnTo>
                    <a:pt x="8" y="66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4" y="50"/>
                  </a:lnTo>
                  <a:lnTo>
                    <a:pt x="10" y="38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8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43" y="16"/>
                  </a:lnTo>
                  <a:lnTo>
                    <a:pt x="39" y="2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0" y="19"/>
                  </a:lnTo>
                  <a:lnTo>
                    <a:pt x="65" y="24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6" name="Freeform 184"/>
            <p:cNvSpPr>
              <a:spLocks/>
            </p:cNvSpPr>
            <p:nvPr/>
          </p:nvSpPr>
          <p:spPr bwMode="auto">
            <a:xfrm>
              <a:off x="4645599" y="1818122"/>
              <a:ext cx="669635" cy="516627"/>
            </a:xfrm>
            <a:custGeom>
              <a:avLst/>
              <a:gdLst>
                <a:gd name="T0" fmla="*/ 590767 w 48"/>
                <a:gd name="T1" fmla="*/ 356924 h 37"/>
                <a:gd name="T2" fmla="*/ 504614 w 48"/>
                <a:gd name="T3" fmla="*/ 406155 h 37"/>
                <a:gd name="T4" fmla="*/ 332306 w 48"/>
                <a:gd name="T5" fmla="*/ 356924 h 37"/>
                <a:gd name="T6" fmla="*/ 258461 w 48"/>
                <a:gd name="T7" fmla="*/ 393847 h 37"/>
                <a:gd name="T8" fmla="*/ 196922 w 48"/>
                <a:gd name="T9" fmla="*/ 443078 h 37"/>
                <a:gd name="T10" fmla="*/ 184615 w 48"/>
                <a:gd name="T11" fmla="*/ 455386 h 37"/>
                <a:gd name="T12" fmla="*/ 86154 w 48"/>
                <a:gd name="T13" fmla="*/ 406155 h 37"/>
                <a:gd name="T14" fmla="*/ 86154 w 48"/>
                <a:gd name="T15" fmla="*/ 406155 h 37"/>
                <a:gd name="T16" fmla="*/ 86154 w 48"/>
                <a:gd name="T17" fmla="*/ 393847 h 37"/>
                <a:gd name="T18" fmla="*/ 24615 w 48"/>
                <a:gd name="T19" fmla="*/ 283078 h 37"/>
                <a:gd name="T20" fmla="*/ 0 w 48"/>
                <a:gd name="T21" fmla="*/ 233847 h 37"/>
                <a:gd name="T22" fmla="*/ 0 w 48"/>
                <a:gd name="T23" fmla="*/ 233847 h 37"/>
                <a:gd name="T24" fmla="*/ 36923 w 48"/>
                <a:gd name="T25" fmla="*/ 135385 h 37"/>
                <a:gd name="T26" fmla="*/ 147692 w 48"/>
                <a:gd name="T27" fmla="*/ 147693 h 37"/>
                <a:gd name="T28" fmla="*/ 172307 w 48"/>
                <a:gd name="T29" fmla="*/ 86154 h 37"/>
                <a:gd name="T30" fmla="*/ 233845 w 48"/>
                <a:gd name="T31" fmla="*/ 36923 h 37"/>
                <a:gd name="T32" fmla="*/ 356922 w 48"/>
                <a:gd name="T33" fmla="*/ 49231 h 37"/>
                <a:gd name="T34" fmla="*/ 418460 w 48"/>
                <a:gd name="T35" fmla="*/ 0 h 37"/>
                <a:gd name="T36" fmla="*/ 467691 w 48"/>
                <a:gd name="T37" fmla="*/ 86154 h 37"/>
                <a:gd name="T38" fmla="*/ 504614 w 48"/>
                <a:gd name="T39" fmla="*/ 160000 h 37"/>
                <a:gd name="T40" fmla="*/ 541536 w 48"/>
                <a:gd name="T41" fmla="*/ 246155 h 37"/>
                <a:gd name="T42" fmla="*/ 590767 w 48"/>
                <a:gd name="T43" fmla="*/ 356924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37"/>
                <a:gd name="T68" fmla="*/ 48 w 48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37">
                  <a:moveTo>
                    <a:pt x="48" y="29"/>
                  </a:moveTo>
                  <a:lnTo>
                    <a:pt x="41" y="33"/>
                  </a:lnTo>
                  <a:lnTo>
                    <a:pt x="27" y="29"/>
                  </a:lnTo>
                  <a:lnTo>
                    <a:pt x="21" y="32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9" y="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4" y="20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7" name="Freeform 207"/>
            <p:cNvSpPr>
              <a:spLocks noEditPoints="1"/>
            </p:cNvSpPr>
            <p:nvPr/>
          </p:nvSpPr>
          <p:spPr bwMode="auto">
            <a:xfrm>
              <a:off x="3752761" y="4163651"/>
              <a:ext cx="1060255" cy="1130460"/>
            </a:xfrm>
            <a:custGeom>
              <a:avLst/>
              <a:gdLst>
                <a:gd name="T0" fmla="*/ 935380 w 76"/>
                <a:gd name="T1" fmla="*/ 578461 h 81"/>
                <a:gd name="T2" fmla="*/ 763073 w 76"/>
                <a:gd name="T3" fmla="*/ 676922 h 81"/>
                <a:gd name="T4" fmla="*/ 750765 w 76"/>
                <a:gd name="T5" fmla="*/ 664615 h 81"/>
                <a:gd name="T6" fmla="*/ 787688 w 76"/>
                <a:gd name="T7" fmla="*/ 615384 h 81"/>
                <a:gd name="T8" fmla="*/ 824611 w 76"/>
                <a:gd name="T9" fmla="*/ 590769 h 81"/>
                <a:gd name="T10" fmla="*/ 836919 w 76"/>
                <a:gd name="T11" fmla="*/ 615384 h 81"/>
                <a:gd name="T12" fmla="*/ 935380 w 76"/>
                <a:gd name="T13" fmla="*/ 578461 h 81"/>
                <a:gd name="T14" fmla="*/ 812304 w 76"/>
                <a:gd name="T15" fmla="*/ 258461 h 81"/>
                <a:gd name="T16" fmla="*/ 812304 w 76"/>
                <a:gd name="T17" fmla="*/ 455384 h 81"/>
                <a:gd name="T18" fmla="*/ 812304 w 76"/>
                <a:gd name="T19" fmla="*/ 467692 h 81"/>
                <a:gd name="T20" fmla="*/ 824611 w 76"/>
                <a:gd name="T21" fmla="*/ 504615 h 81"/>
                <a:gd name="T22" fmla="*/ 787688 w 76"/>
                <a:gd name="T23" fmla="*/ 529230 h 81"/>
                <a:gd name="T24" fmla="*/ 763073 w 76"/>
                <a:gd name="T25" fmla="*/ 566153 h 81"/>
                <a:gd name="T26" fmla="*/ 763073 w 76"/>
                <a:gd name="T27" fmla="*/ 467692 h 81"/>
                <a:gd name="T28" fmla="*/ 750765 w 76"/>
                <a:gd name="T29" fmla="*/ 406153 h 81"/>
                <a:gd name="T30" fmla="*/ 750765 w 76"/>
                <a:gd name="T31" fmla="*/ 418461 h 81"/>
                <a:gd name="T32" fmla="*/ 713843 w 76"/>
                <a:gd name="T33" fmla="*/ 430769 h 81"/>
                <a:gd name="T34" fmla="*/ 701535 w 76"/>
                <a:gd name="T35" fmla="*/ 504615 h 81"/>
                <a:gd name="T36" fmla="*/ 652304 w 76"/>
                <a:gd name="T37" fmla="*/ 479999 h 81"/>
                <a:gd name="T38" fmla="*/ 652304 w 76"/>
                <a:gd name="T39" fmla="*/ 516923 h 81"/>
                <a:gd name="T40" fmla="*/ 664612 w 76"/>
                <a:gd name="T41" fmla="*/ 566153 h 81"/>
                <a:gd name="T42" fmla="*/ 664612 w 76"/>
                <a:gd name="T43" fmla="*/ 590769 h 81"/>
                <a:gd name="T44" fmla="*/ 676920 w 76"/>
                <a:gd name="T45" fmla="*/ 676922 h 81"/>
                <a:gd name="T46" fmla="*/ 701535 w 76"/>
                <a:gd name="T47" fmla="*/ 676922 h 81"/>
                <a:gd name="T48" fmla="*/ 701535 w 76"/>
                <a:gd name="T49" fmla="*/ 676922 h 81"/>
                <a:gd name="T50" fmla="*/ 615382 w 76"/>
                <a:gd name="T51" fmla="*/ 639999 h 81"/>
                <a:gd name="T52" fmla="*/ 615382 w 76"/>
                <a:gd name="T53" fmla="*/ 713845 h 81"/>
                <a:gd name="T54" fmla="*/ 615382 w 76"/>
                <a:gd name="T55" fmla="*/ 713845 h 81"/>
                <a:gd name="T56" fmla="*/ 676920 w 76"/>
                <a:gd name="T57" fmla="*/ 726153 h 81"/>
                <a:gd name="T58" fmla="*/ 664612 w 76"/>
                <a:gd name="T59" fmla="*/ 836922 h 81"/>
                <a:gd name="T60" fmla="*/ 652304 w 76"/>
                <a:gd name="T61" fmla="*/ 873845 h 81"/>
                <a:gd name="T62" fmla="*/ 652304 w 76"/>
                <a:gd name="T63" fmla="*/ 923076 h 81"/>
                <a:gd name="T64" fmla="*/ 529228 w 76"/>
                <a:gd name="T65" fmla="*/ 935384 h 81"/>
                <a:gd name="T66" fmla="*/ 529228 w 76"/>
                <a:gd name="T67" fmla="*/ 996922 h 81"/>
                <a:gd name="T68" fmla="*/ 393844 w 76"/>
                <a:gd name="T69" fmla="*/ 984614 h 81"/>
                <a:gd name="T70" fmla="*/ 159999 w 76"/>
                <a:gd name="T71" fmla="*/ 824615 h 81"/>
                <a:gd name="T72" fmla="*/ 159999 w 76"/>
                <a:gd name="T73" fmla="*/ 787692 h 81"/>
                <a:gd name="T74" fmla="*/ 159999 w 76"/>
                <a:gd name="T75" fmla="*/ 713845 h 81"/>
                <a:gd name="T76" fmla="*/ 73846 w 76"/>
                <a:gd name="T77" fmla="*/ 750768 h 81"/>
                <a:gd name="T78" fmla="*/ 0 w 76"/>
                <a:gd name="T79" fmla="*/ 775384 h 81"/>
                <a:gd name="T80" fmla="*/ 0 w 76"/>
                <a:gd name="T81" fmla="*/ 750768 h 81"/>
                <a:gd name="T82" fmla="*/ 98461 w 76"/>
                <a:gd name="T83" fmla="*/ 676922 h 81"/>
                <a:gd name="T84" fmla="*/ 135384 w 76"/>
                <a:gd name="T85" fmla="*/ 627692 h 81"/>
                <a:gd name="T86" fmla="*/ 319998 w 76"/>
                <a:gd name="T87" fmla="*/ 566153 h 81"/>
                <a:gd name="T88" fmla="*/ 443075 w 76"/>
                <a:gd name="T89" fmla="*/ 578461 h 81"/>
                <a:gd name="T90" fmla="*/ 492305 w 76"/>
                <a:gd name="T91" fmla="*/ 529230 h 81"/>
                <a:gd name="T92" fmla="*/ 393844 w 76"/>
                <a:gd name="T93" fmla="*/ 455384 h 81"/>
                <a:gd name="T94" fmla="*/ 393844 w 76"/>
                <a:gd name="T95" fmla="*/ 381538 h 81"/>
                <a:gd name="T96" fmla="*/ 504613 w 76"/>
                <a:gd name="T97" fmla="*/ 320000 h 81"/>
                <a:gd name="T98" fmla="*/ 504613 w 76"/>
                <a:gd name="T99" fmla="*/ 320000 h 81"/>
                <a:gd name="T100" fmla="*/ 516921 w 76"/>
                <a:gd name="T101" fmla="*/ 270769 h 81"/>
                <a:gd name="T102" fmla="*/ 516921 w 76"/>
                <a:gd name="T103" fmla="*/ 258461 h 81"/>
                <a:gd name="T104" fmla="*/ 529228 w 76"/>
                <a:gd name="T105" fmla="*/ 258461 h 81"/>
                <a:gd name="T106" fmla="*/ 713843 w 76"/>
                <a:gd name="T107" fmla="*/ 73846 h 81"/>
                <a:gd name="T108" fmla="*/ 726150 w 76"/>
                <a:gd name="T109" fmla="*/ 61538 h 81"/>
                <a:gd name="T110" fmla="*/ 787688 w 76"/>
                <a:gd name="T111" fmla="*/ 0 h 81"/>
                <a:gd name="T112" fmla="*/ 873842 w 76"/>
                <a:gd name="T113" fmla="*/ 36923 h 81"/>
                <a:gd name="T114" fmla="*/ 886149 w 76"/>
                <a:gd name="T115" fmla="*/ 36923 h 81"/>
                <a:gd name="T116" fmla="*/ 886149 w 76"/>
                <a:gd name="T117" fmla="*/ 49231 h 81"/>
                <a:gd name="T118" fmla="*/ 910765 w 76"/>
                <a:gd name="T119" fmla="*/ 73846 h 81"/>
                <a:gd name="T120" fmla="*/ 836919 w 76"/>
                <a:gd name="T121" fmla="*/ 123077 h 81"/>
                <a:gd name="T122" fmla="*/ 861534 w 76"/>
                <a:gd name="T123" fmla="*/ 221538 h 81"/>
                <a:gd name="T124" fmla="*/ 812304 w 76"/>
                <a:gd name="T125" fmla="*/ 258461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"/>
                <a:gd name="T190" fmla="*/ 0 h 81"/>
                <a:gd name="T191" fmla="*/ 76 w 76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" h="81">
                  <a:moveTo>
                    <a:pt x="76" y="47"/>
                  </a:moveTo>
                  <a:lnTo>
                    <a:pt x="62" y="55"/>
                  </a:lnTo>
                  <a:lnTo>
                    <a:pt x="61" y="54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8" y="50"/>
                  </a:lnTo>
                  <a:lnTo>
                    <a:pt x="76" y="47"/>
                  </a:lnTo>
                  <a:close/>
                  <a:moveTo>
                    <a:pt x="66" y="21"/>
                  </a:moveTo>
                  <a:lnTo>
                    <a:pt x="66" y="37"/>
                  </a:lnTo>
                  <a:lnTo>
                    <a:pt x="66" y="38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2" y="46"/>
                  </a:lnTo>
                  <a:lnTo>
                    <a:pt x="62" y="38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3" y="39"/>
                  </a:lnTo>
                  <a:lnTo>
                    <a:pt x="53" y="42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0" y="52"/>
                  </a:lnTo>
                  <a:lnTo>
                    <a:pt x="50" y="58"/>
                  </a:lnTo>
                  <a:lnTo>
                    <a:pt x="55" y="59"/>
                  </a:lnTo>
                  <a:lnTo>
                    <a:pt x="54" y="68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43" y="76"/>
                  </a:lnTo>
                  <a:lnTo>
                    <a:pt x="43" y="81"/>
                  </a:lnTo>
                  <a:lnTo>
                    <a:pt x="32" y="80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6" y="61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1" y="51"/>
                  </a:lnTo>
                  <a:lnTo>
                    <a:pt x="26" y="46"/>
                  </a:lnTo>
                  <a:lnTo>
                    <a:pt x="36" y="47"/>
                  </a:lnTo>
                  <a:lnTo>
                    <a:pt x="40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41" y="26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70" y="18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8" name="Freeform 271"/>
            <p:cNvSpPr>
              <a:spLocks noEditPoints="1"/>
            </p:cNvSpPr>
            <p:nvPr/>
          </p:nvSpPr>
          <p:spPr bwMode="auto">
            <a:xfrm>
              <a:off x="1673642" y="3632622"/>
              <a:ext cx="1198863" cy="543630"/>
            </a:xfrm>
            <a:custGeom>
              <a:avLst/>
              <a:gdLst>
                <a:gd name="T0" fmla="*/ 196922 w 86"/>
                <a:gd name="T1" fmla="*/ 418462 h 39"/>
                <a:gd name="T2" fmla="*/ 110769 w 86"/>
                <a:gd name="T3" fmla="*/ 480001 h 39"/>
                <a:gd name="T4" fmla="*/ 0 w 86"/>
                <a:gd name="T5" fmla="*/ 356924 h 39"/>
                <a:gd name="T6" fmla="*/ 86153 w 86"/>
                <a:gd name="T7" fmla="*/ 258462 h 39"/>
                <a:gd name="T8" fmla="*/ 172307 w 86"/>
                <a:gd name="T9" fmla="*/ 295385 h 39"/>
                <a:gd name="T10" fmla="*/ 209230 w 86"/>
                <a:gd name="T11" fmla="*/ 418462 h 39"/>
                <a:gd name="T12" fmla="*/ 196922 w 86"/>
                <a:gd name="T13" fmla="*/ 418462 h 39"/>
                <a:gd name="T14" fmla="*/ 627690 w 86"/>
                <a:gd name="T15" fmla="*/ 0 h 39"/>
                <a:gd name="T16" fmla="*/ 775381 w 86"/>
                <a:gd name="T17" fmla="*/ 98462 h 39"/>
                <a:gd name="T18" fmla="*/ 787689 w 86"/>
                <a:gd name="T19" fmla="*/ 49231 h 39"/>
                <a:gd name="T20" fmla="*/ 886150 w 86"/>
                <a:gd name="T21" fmla="*/ 86154 h 39"/>
                <a:gd name="T22" fmla="*/ 886150 w 86"/>
                <a:gd name="T23" fmla="*/ 147693 h 39"/>
                <a:gd name="T24" fmla="*/ 886150 w 86"/>
                <a:gd name="T25" fmla="*/ 160000 h 39"/>
                <a:gd name="T26" fmla="*/ 947688 w 86"/>
                <a:gd name="T27" fmla="*/ 196924 h 39"/>
                <a:gd name="T28" fmla="*/ 1021534 w 86"/>
                <a:gd name="T29" fmla="*/ 209231 h 39"/>
                <a:gd name="T30" fmla="*/ 1058457 w 86"/>
                <a:gd name="T31" fmla="*/ 258462 h 39"/>
                <a:gd name="T32" fmla="*/ 849227 w 86"/>
                <a:gd name="T33" fmla="*/ 258462 h 39"/>
                <a:gd name="T34" fmla="*/ 849227 w 86"/>
                <a:gd name="T35" fmla="*/ 295385 h 39"/>
                <a:gd name="T36" fmla="*/ 836920 w 86"/>
                <a:gd name="T37" fmla="*/ 332308 h 39"/>
                <a:gd name="T38" fmla="*/ 824612 w 86"/>
                <a:gd name="T39" fmla="*/ 332308 h 39"/>
                <a:gd name="T40" fmla="*/ 824612 w 86"/>
                <a:gd name="T41" fmla="*/ 332308 h 39"/>
                <a:gd name="T42" fmla="*/ 726151 w 86"/>
                <a:gd name="T43" fmla="*/ 369231 h 39"/>
                <a:gd name="T44" fmla="*/ 689228 w 86"/>
                <a:gd name="T45" fmla="*/ 369231 h 39"/>
                <a:gd name="T46" fmla="*/ 590767 w 86"/>
                <a:gd name="T47" fmla="*/ 369231 h 39"/>
                <a:gd name="T48" fmla="*/ 467690 w 86"/>
                <a:gd name="T49" fmla="*/ 369231 h 39"/>
                <a:gd name="T50" fmla="*/ 467690 w 86"/>
                <a:gd name="T51" fmla="*/ 369231 h 39"/>
                <a:gd name="T52" fmla="*/ 430767 w 86"/>
                <a:gd name="T53" fmla="*/ 430770 h 39"/>
                <a:gd name="T54" fmla="*/ 344614 w 86"/>
                <a:gd name="T55" fmla="*/ 455386 h 39"/>
                <a:gd name="T56" fmla="*/ 295383 w 86"/>
                <a:gd name="T57" fmla="*/ 455386 h 39"/>
                <a:gd name="T58" fmla="*/ 319999 w 86"/>
                <a:gd name="T59" fmla="*/ 406155 h 39"/>
                <a:gd name="T60" fmla="*/ 246153 w 86"/>
                <a:gd name="T61" fmla="*/ 406155 h 39"/>
                <a:gd name="T62" fmla="*/ 246153 w 86"/>
                <a:gd name="T63" fmla="*/ 258462 h 39"/>
                <a:gd name="T64" fmla="*/ 369229 w 86"/>
                <a:gd name="T65" fmla="*/ 307693 h 39"/>
                <a:gd name="T66" fmla="*/ 381537 w 86"/>
                <a:gd name="T67" fmla="*/ 209231 h 39"/>
                <a:gd name="T68" fmla="*/ 467690 w 86"/>
                <a:gd name="T69" fmla="*/ 196924 h 39"/>
                <a:gd name="T70" fmla="*/ 455383 w 86"/>
                <a:gd name="T71" fmla="*/ 172308 h 39"/>
                <a:gd name="T72" fmla="*/ 455383 w 86"/>
                <a:gd name="T73" fmla="*/ 123077 h 39"/>
                <a:gd name="T74" fmla="*/ 406152 w 86"/>
                <a:gd name="T75" fmla="*/ 147693 h 39"/>
                <a:gd name="T76" fmla="*/ 221538 w 86"/>
                <a:gd name="T77" fmla="*/ 196924 h 39"/>
                <a:gd name="T78" fmla="*/ 209230 w 86"/>
                <a:gd name="T79" fmla="*/ 123077 h 39"/>
                <a:gd name="T80" fmla="*/ 344614 w 86"/>
                <a:gd name="T81" fmla="*/ 61539 h 39"/>
                <a:gd name="T82" fmla="*/ 418460 w 86"/>
                <a:gd name="T83" fmla="*/ 61539 h 39"/>
                <a:gd name="T84" fmla="*/ 504613 w 86"/>
                <a:gd name="T85" fmla="*/ 61539 h 39"/>
                <a:gd name="T86" fmla="*/ 516921 w 86"/>
                <a:gd name="T87" fmla="*/ 61539 h 39"/>
                <a:gd name="T88" fmla="*/ 590767 w 86"/>
                <a:gd name="T89" fmla="*/ 86154 h 39"/>
                <a:gd name="T90" fmla="*/ 590767 w 86"/>
                <a:gd name="T91" fmla="*/ 86154 h 39"/>
                <a:gd name="T92" fmla="*/ 627690 w 86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39"/>
                <a:gd name="T143" fmla="*/ 86 w 86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39">
                  <a:moveTo>
                    <a:pt x="16" y="34"/>
                  </a:moveTo>
                  <a:lnTo>
                    <a:pt x="9" y="39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4" y="24"/>
                  </a:lnTo>
                  <a:lnTo>
                    <a:pt x="17" y="34"/>
                  </a:lnTo>
                  <a:lnTo>
                    <a:pt x="16" y="34"/>
                  </a:lnTo>
                  <a:close/>
                  <a:moveTo>
                    <a:pt x="51" y="0"/>
                  </a:moveTo>
                  <a:lnTo>
                    <a:pt x="63" y="8"/>
                  </a:lnTo>
                  <a:lnTo>
                    <a:pt x="6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7" y="16"/>
                  </a:lnTo>
                  <a:lnTo>
                    <a:pt x="83" y="17"/>
                  </a:lnTo>
                  <a:lnTo>
                    <a:pt x="86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59" y="30"/>
                  </a:lnTo>
                  <a:lnTo>
                    <a:pt x="56" y="30"/>
                  </a:lnTo>
                  <a:lnTo>
                    <a:pt x="48" y="30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28" y="37"/>
                  </a:lnTo>
                  <a:lnTo>
                    <a:pt x="24" y="37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21"/>
                  </a:lnTo>
                  <a:lnTo>
                    <a:pt x="30" y="25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18" y="16"/>
                  </a:lnTo>
                  <a:lnTo>
                    <a:pt x="17" y="10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9" name="Freeform 272"/>
            <p:cNvSpPr>
              <a:spLocks noEditPoints="1"/>
            </p:cNvSpPr>
            <p:nvPr/>
          </p:nvSpPr>
          <p:spPr bwMode="auto">
            <a:xfrm>
              <a:off x="1785247" y="2698370"/>
              <a:ext cx="1492279" cy="919850"/>
            </a:xfrm>
            <a:custGeom>
              <a:avLst/>
              <a:gdLst>
                <a:gd name="T0" fmla="*/ 0 w 107"/>
                <a:gd name="T1" fmla="*/ 184615 h 66"/>
                <a:gd name="T2" fmla="*/ 110769 w 107"/>
                <a:gd name="T3" fmla="*/ 0 h 66"/>
                <a:gd name="T4" fmla="*/ 73846 w 107"/>
                <a:gd name="T5" fmla="*/ 184615 h 66"/>
                <a:gd name="T6" fmla="*/ 1267689 w 107"/>
                <a:gd name="T7" fmla="*/ 147692 h 66"/>
                <a:gd name="T8" fmla="*/ 1243074 w 107"/>
                <a:gd name="T9" fmla="*/ 406152 h 66"/>
                <a:gd name="T10" fmla="*/ 1193843 w 107"/>
                <a:gd name="T11" fmla="*/ 504613 h 66"/>
                <a:gd name="T12" fmla="*/ 1292305 w 107"/>
                <a:gd name="T13" fmla="*/ 603074 h 66"/>
                <a:gd name="T14" fmla="*/ 1304612 w 107"/>
                <a:gd name="T15" fmla="*/ 676920 h 66"/>
                <a:gd name="T16" fmla="*/ 1218459 w 107"/>
                <a:gd name="T17" fmla="*/ 689228 h 66"/>
                <a:gd name="T18" fmla="*/ 1107690 w 107"/>
                <a:gd name="T19" fmla="*/ 713843 h 66"/>
                <a:gd name="T20" fmla="*/ 1083074 w 107"/>
                <a:gd name="T21" fmla="*/ 787689 h 66"/>
                <a:gd name="T22" fmla="*/ 1033844 w 107"/>
                <a:gd name="T23" fmla="*/ 812304 h 66"/>
                <a:gd name="T24" fmla="*/ 566153 w 107"/>
                <a:gd name="T25" fmla="*/ 763073 h 66"/>
                <a:gd name="T26" fmla="*/ 516922 w 107"/>
                <a:gd name="T27" fmla="*/ 738458 h 66"/>
                <a:gd name="T28" fmla="*/ 430768 w 107"/>
                <a:gd name="T29" fmla="*/ 713843 h 66"/>
                <a:gd name="T30" fmla="*/ 455384 w 107"/>
                <a:gd name="T31" fmla="*/ 627689 h 66"/>
                <a:gd name="T32" fmla="*/ 590768 w 107"/>
                <a:gd name="T33" fmla="*/ 652305 h 66"/>
                <a:gd name="T34" fmla="*/ 676921 w 107"/>
                <a:gd name="T35" fmla="*/ 603074 h 66"/>
                <a:gd name="T36" fmla="*/ 541537 w 107"/>
                <a:gd name="T37" fmla="*/ 504613 h 66"/>
                <a:gd name="T38" fmla="*/ 799998 w 107"/>
                <a:gd name="T39" fmla="*/ 455383 h 66"/>
                <a:gd name="T40" fmla="*/ 590768 w 107"/>
                <a:gd name="T41" fmla="*/ 443075 h 66"/>
                <a:gd name="T42" fmla="*/ 209230 w 107"/>
                <a:gd name="T43" fmla="*/ 479998 h 66"/>
                <a:gd name="T44" fmla="*/ 196923 w 107"/>
                <a:gd name="T45" fmla="*/ 406152 h 66"/>
                <a:gd name="T46" fmla="*/ 430768 w 107"/>
                <a:gd name="T47" fmla="*/ 369229 h 66"/>
                <a:gd name="T48" fmla="*/ 639999 w 107"/>
                <a:gd name="T49" fmla="*/ 369229 h 66"/>
                <a:gd name="T50" fmla="*/ 775383 w 107"/>
                <a:gd name="T51" fmla="*/ 393844 h 66"/>
                <a:gd name="T52" fmla="*/ 787691 w 107"/>
                <a:gd name="T53" fmla="*/ 319998 h 66"/>
                <a:gd name="T54" fmla="*/ 676921 w 107"/>
                <a:gd name="T55" fmla="*/ 270768 h 66"/>
                <a:gd name="T56" fmla="*/ 418461 w 107"/>
                <a:gd name="T57" fmla="*/ 258460 h 66"/>
                <a:gd name="T58" fmla="*/ 270769 w 107"/>
                <a:gd name="T59" fmla="*/ 233845 h 66"/>
                <a:gd name="T60" fmla="*/ 221538 w 107"/>
                <a:gd name="T61" fmla="*/ 147692 h 66"/>
                <a:gd name="T62" fmla="*/ 270769 w 107"/>
                <a:gd name="T63" fmla="*/ 110769 h 66"/>
                <a:gd name="T64" fmla="*/ 467691 w 107"/>
                <a:gd name="T65" fmla="*/ 196922 h 66"/>
                <a:gd name="T66" fmla="*/ 566153 w 107"/>
                <a:gd name="T67" fmla="*/ 246153 h 66"/>
                <a:gd name="T68" fmla="*/ 713844 w 107"/>
                <a:gd name="T69" fmla="*/ 86153 h 66"/>
                <a:gd name="T70" fmla="*/ 898460 w 107"/>
                <a:gd name="T71" fmla="*/ 36923 h 66"/>
                <a:gd name="T72" fmla="*/ 1144613 w 107"/>
                <a:gd name="T73" fmla="*/ 0 h 66"/>
                <a:gd name="T74" fmla="*/ 1243074 w 107"/>
                <a:gd name="T75" fmla="*/ 86153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66"/>
                <a:gd name="T116" fmla="*/ 107 w 107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66">
                  <a:moveTo>
                    <a:pt x="6" y="15"/>
                  </a:moveTo>
                  <a:lnTo>
                    <a:pt x="0" y="15"/>
                  </a:lnTo>
                  <a:lnTo>
                    <a:pt x="1" y="4"/>
                  </a:lnTo>
                  <a:lnTo>
                    <a:pt x="9" y="0"/>
                  </a:lnTo>
                  <a:lnTo>
                    <a:pt x="8" y="13"/>
                  </a:lnTo>
                  <a:lnTo>
                    <a:pt x="6" y="15"/>
                  </a:lnTo>
                  <a:close/>
                  <a:moveTo>
                    <a:pt x="101" y="7"/>
                  </a:moveTo>
                  <a:lnTo>
                    <a:pt x="103" y="12"/>
                  </a:lnTo>
                  <a:lnTo>
                    <a:pt x="107" y="21"/>
                  </a:lnTo>
                  <a:lnTo>
                    <a:pt x="101" y="33"/>
                  </a:lnTo>
                  <a:lnTo>
                    <a:pt x="97" y="41"/>
                  </a:lnTo>
                  <a:lnTo>
                    <a:pt x="98" y="47"/>
                  </a:lnTo>
                  <a:lnTo>
                    <a:pt x="105" y="49"/>
                  </a:lnTo>
                  <a:lnTo>
                    <a:pt x="106" y="54"/>
                  </a:lnTo>
                  <a:lnTo>
                    <a:pt x="106" y="55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64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59"/>
                  </a:lnTo>
                  <a:lnTo>
                    <a:pt x="35" y="58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5" y="49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63" y="42"/>
                  </a:lnTo>
                  <a:lnTo>
                    <a:pt x="65" y="37"/>
                  </a:lnTo>
                  <a:lnTo>
                    <a:pt x="56" y="37"/>
                  </a:lnTo>
                  <a:lnTo>
                    <a:pt x="48" y="36"/>
                  </a:lnTo>
                  <a:lnTo>
                    <a:pt x="37" y="34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20" y="30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52" y="30"/>
                  </a:lnTo>
                  <a:lnTo>
                    <a:pt x="59" y="32"/>
                  </a:lnTo>
                  <a:lnTo>
                    <a:pt x="63" y="32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55" y="22"/>
                  </a:lnTo>
                  <a:lnTo>
                    <a:pt x="46" y="21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46" y="20"/>
                  </a:lnTo>
                  <a:lnTo>
                    <a:pt x="60" y="17"/>
                  </a:lnTo>
                  <a:lnTo>
                    <a:pt x="58" y="7"/>
                  </a:lnTo>
                  <a:lnTo>
                    <a:pt x="68" y="9"/>
                  </a:lnTo>
                  <a:lnTo>
                    <a:pt x="73" y="3"/>
                  </a:lnTo>
                  <a:lnTo>
                    <a:pt x="85" y="2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101" y="7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0" name="Freeform 279"/>
            <p:cNvSpPr>
              <a:spLocks noEditPoints="1"/>
            </p:cNvSpPr>
            <p:nvPr/>
          </p:nvSpPr>
          <p:spPr bwMode="auto">
            <a:xfrm>
              <a:off x="2440482" y="4525470"/>
              <a:ext cx="1870299" cy="1227665"/>
            </a:xfrm>
            <a:custGeom>
              <a:avLst/>
              <a:gdLst>
                <a:gd name="T0" fmla="*/ 1021533 w 134"/>
                <a:gd name="T1" fmla="*/ 615382 h 88"/>
                <a:gd name="T2" fmla="*/ 1144609 w 134"/>
                <a:gd name="T3" fmla="*/ 615382 h 88"/>
                <a:gd name="T4" fmla="*/ 1230763 w 134"/>
                <a:gd name="T5" fmla="*/ 639997 h 88"/>
                <a:gd name="T6" fmla="*/ 1107686 w 134"/>
                <a:gd name="T7" fmla="*/ 1033841 h 88"/>
                <a:gd name="T8" fmla="*/ 935380 w 134"/>
                <a:gd name="T9" fmla="*/ 836919 h 88"/>
                <a:gd name="T10" fmla="*/ 923072 w 134"/>
                <a:gd name="T11" fmla="*/ 836919 h 88"/>
                <a:gd name="T12" fmla="*/ 676919 w 134"/>
                <a:gd name="T13" fmla="*/ 1083072 h 88"/>
                <a:gd name="T14" fmla="*/ 566151 w 134"/>
                <a:gd name="T15" fmla="*/ 947688 h 88"/>
                <a:gd name="T16" fmla="*/ 406152 w 134"/>
                <a:gd name="T17" fmla="*/ 1033841 h 88"/>
                <a:gd name="T18" fmla="*/ 258460 w 134"/>
                <a:gd name="T19" fmla="*/ 836919 h 88"/>
                <a:gd name="T20" fmla="*/ 246153 w 134"/>
                <a:gd name="T21" fmla="*/ 763073 h 88"/>
                <a:gd name="T22" fmla="*/ 258460 w 134"/>
                <a:gd name="T23" fmla="*/ 664612 h 88"/>
                <a:gd name="T24" fmla="*/ 295383 w 134"/>
                <a:gd name="T25" fmla="*/ 615382 h 88"/>
                <a:gd name="T26" fmla="*/ 356921 w 134"/>
                <a:gd name="T27" fmla="*/ 664612 h 88"/>
                <a:gd name="T28" fmla="*/ 381536 w 134"/>
                <a:gd name="T29" fmla="*/ 627689 h 88"/>
                <a:gd name="T30" fmla="*/ 418459 w 134"/>
                <a:gd name="T31" fmla="*/ 529228 h 88"/>
                <a:gd name="T32" fmla="*/ 479997 w 134"/>
                <a:gd name="T33" fmla="*/ 566151 h 88"/>
                <a:gd name="T34" fmla="*/ 615381 w 134"/>
                <a:gd name="T35" fmla="*/ 516921 h 88"/>
                <a:gd name="T36" fmla="*/ 627689 w 134"/>
                <a:gd name="T37" fmla="*/ 627689 h 88"/>
                <a:gd name="T38" fmla="*/ 615381 w 134"/>
                <a:gd name="T39" fmla="*/ 713843 h 88"/>
                <a:gd name="T40" fmla="*/ 689227 w 134"/>
                <a:gd name="T41" fmla="*/ 627689 h 88"/>
                <a:gd name="T42" fmla="*/ 726150 w 134"/>
                <a:gd name="T43" fmla="*/ 615382 h 88"/>
                <a:gd name="T44" fmla="*/ 738457 w 134"/>
                <a:gd name="T45" fmla="*/ 615382 h 88"/>
                <a:gd name="T46" fmla="*/ 787688 w 134"/>
                <a:gd name="T47" fmla="*/ 504613 h 88"/>
                <a:gd name="T48" fmla="*/ 935380 w 134"/>
                <a:gd name="T49" fmla="*/ 529228 h 88"/>
                <a:gd name="T50" fmla="*/ 1267685 w 134"/>
                <a:gd name="T51" fmla="*/ 135384 h 88"/>
                <a:gd name="T52" fmla="*/ 1550761 w 134"/>
                <a:gd name="T53" fmla="*/ 61538 h 88"/>
                <a:gd name="T54" fmla="*/ 1649222 w 134"/>
                <a:gd name="T55" fmla="*/ 209230 h 88"/>
                <a:gd name="T56" fmla="*/ 1476915 w 134"/>
                <a:gd name="T57" fmla="*/ 246153 h 88"/>
                <a:gd name="T58" fmla="*/ 1255378 w 134"/>
                <a:gd name="T59" fmla="*/ 356921 h 88"/>
                <a:gd name="T60" fmla="*/ 1156917 w 134"/>
                <a:gd name="T61" fmla="*/ 455383 h 88"/>
                <a:gd name="T62" fmla="*/ 1132302 w 134"/>
                <a:gd name="T63" fmla="*/ 455383 h 88"/>
                <a:gd name="T64" fmla="*/ 1058456 w 134"/>
                <a:gd name="T65" fmla="*/ 467690 h 88"/>
                <a:gd name="T66" fmla="*/ 1083071 w 134"/>
                <a:gd name="T67" fmla="*/ 356921 h 88"/>
                <a:gd name="T68" fmla="*/ 1107686 w 134"/>
                <a:gd name="T69" fmla="*/ 270768 h 88"/>
                <a:gd name="T70" fmla="*/ 1046148 w 134"/>
                <a:gd name="T71" fmla="*/ 307691 h 88"/>
                <a:gd name="T72" fmla="*/ 886149 w 134"/>
                <a:gd name="T73" fmla="*/ 418460 h 88"/>
                <a:gd name="T74" fmla="*/ 713842 w 134"/>
                <a:gd name="T75" fmla="*/ 369229 h 88"/>
                <a:gd name="T76" fmla="*/ 713842 w 134"/>
                <a:gd name="T77" fmla="*/ 307691 h 88"/>
                <a:gd name="T78" fmla="*/ 639996 w 134"/>
                <a:gd name="T79" fmla="*/ 307691 h 88"/>
                <a:gd name="T80" fmla="*/ 615381 w 134"/>
                <a:gd name="T81" fmla="*/ 369229 h 88"/>
                <a:gd name="T82" fmla="*/ 504613 w 134"/>
                <a:gd name="T83" fmla="*/ 418460 h 88"/>
                <a:gd name="T84" fmla="*/ 369229 w 134"/>
                <a:gd name="T85" fmla="*/ 369229 h 88"/>
                <a:gd name="T86" fmla="*/ 307691 w 134"/>
                <a:gd name="T87" fmla="*/ 455383 h 88"/>
                <a:gd name="T88" fmla="*/ 159999 w 134"/>
                <a:gd name="T89" fmla="*/ 553844 h 88"/>
                <a:gd name="T90" fmla="*/ 49231 w 134"/>
                <a:gd name="T91" fmla="*/ 553844 h 88"/>
                <a:gd name="T92" fmla="*/ 61538 w 134"/>
                <a:gd name="T93" fmla="*/ 467690 h 88"/>
                <a:gd name="T94" fmla="*/ 98461 w 134"/>
                <a:gd name="T95" fmla="*/ 295383 h 88"/>
                <a:gd name="T96" fmla="*/ 369229 w 134"/>
                <a:gd name="T97" fmla="*/ 270768 h 88"/>
                <a:gd name="T98" fmla="*/ 406152 w 134"/>
                <a:gd name="T99" fmla="*/ 221537 h 88"/>
                <a:gd name="T100" fmla="*/ 467690 w 134"/>
                <a:gd name="T101" fmla="*/ 147692 h 88"/>
                <a:gd name="T102" fmla="*/ 529228 w 134"/>
                <a:gd name="T103" fmla="*/ 110769 h 88"/>
                <a:gd name="T104" fmla="*/ 689227 w 134"/>
                <a:gd name="T105" fmla="*/ 135384 h 88"/>
                <a:gd name="T106" fmla="*/ 726150 w 134"/>
                <a:gd name="T107" fmla="*/ 135384 h 88"/>
                <a:gd name="T108" fmla="*/ 886149 w 134"/>
                <a:gd name="T109" fmla="*/ 0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"/>
                <a:gd name="T166" fmla="*/ 0 h 88"/>
                <a:gd name="T167" fmla="*/ 134 w 134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" h="88">
                  <a:moveTo>
                    <a:pt x="76" y="43"/>
                  </a:moveTo>
                  <a:lnTo>
                    <a:pt x="83" y="50"/>
                  </a:lnTo>
                  <a:lnTo>
                    <a:pt x="85" y="50"/>
                  </a:lnTo>
                  <a:lnTo>
                    <a:pt x="93" y="50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94" y="68"/>
                  </a:lnTo>
                  <a:lnTo>
                    <a:pt x="90" y="84"/>
                  </a:lnTo>
                  <a:lnTo>
                    <a:pt x="81" y="79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63" y="73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46" y="77"/>
                  </a:lnTo>
                  <a:lnTo>
                    <a:pt x="38" y="81"/>
                  </a:lnTo>
                  <a:lnTo>
                    <a:pt x="33" y="84"/>
                  </a:lnTo>
                  <a:lnTo>
                    <a:pt x="22" y="76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29" y="54"/>
                  </a:lnTo>
                  <a:lnTo>
                    <a:pt x="33" y="52"/>
                  </a:lnTo>
                  <a:lnTo>
                    <a:pt x="31" y="51"/>
                  </a:lnTo>
                  <a:lnTo>
                    <a:pt x="29" y="47"/>
                  </a:lnTo>
                  <a:lnTo>
                    <a:pt x="34" y="43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7" y="45"/>
                  </a:lnTo>
                  <a:lnTo>
                    <a:pt x="50" y="42"/>
                  </a:lnTo>
                  <a:lnTo>
                    <a:pt x="54" y="43"/>
                  </a:lnTo>
                  <a:lnTo>
                    <a:pt x="51" y="51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4" y="41"/>
                  </a:lnTo>
                  <a:lnTo>
                    <a:pt x="75" y="43"/>
                  </a:lnTo>
                  <a:lnTo>
                    <a:pt x="76" y="43"/>
                  </a:lnTo>
                  <a:close/>
                  <a:moveTo>
                    <a:pt x="101" y="3"/>
                  </a:moveTo>
                  <a:lnTo>
                    <a:pt x="103" y="11"/>
                  </a:lnTo>
                  <a:lnTo>
                    <a:pt x="113" y="5"/>
                  </a:lnTo>
                  <a:lnTo>
                    <a:pt x="126" y="5"/>
                  </a:lnTo>
                  <a:lnTo>
                    <a:pt x="126" y="11"/>
                  </a:lnTo>
                  <a:lnTo>
                    <a:pt x="134" y="17"/>
                  </a:lnTo>
                  <a:lnTo>
                    <a:pt x="130" y="21"/>
                  </a:lnTo>
                  <a:lnTo>
                    <a:pt x="120" y="20"/>
                  </a:lnTo>
                  <a:lnTo>
                    <a:pt x="105" y="25"/>
                  </a:lnTo>
                  <a:lnTo>
                    <a:pt x="102" y="29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0" y="34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6" y="21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72" y="34"/>
                  </a:lnTo>
                  <a:lnTo>
                    <a:pt x="64" y="34"/>
                  </a:lnTo>
                  <a:lnTo>
                    <a:pt x="58" y="30"/>
                  </a:lnTo>
                  <a:lnTo>
                    <a:pt x="58" y="25"/>
                  </a:lnTo>
                  <a:lnTo>
                    <a:pt x="56" y="20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41" y="34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5" y="37"/>
                  </a:lnTo>
                  <a:lnTo>
                    <a:pt x="14" y="43"/>
                  </a:lnTo>
                  <a:lnTo>
                    <a:pt x="13" y="45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8" y="24"/>
                  </a:lnTo>
                  <a:lnTo>
                    <a:pt x="9" y="13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7" y="5"/>
                  </a:lnTo>
                  <a:lnTo>
                    <a:pt x="72" y="0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1" name="Freeform 280"/>
            <p:cNvSpPr>
              <a:spLocks/>
            </p:cNvSpPr>
            <p:nvPr/>
          </p:nvSpPr>
          <p:spPr bwMode="auto">
            <a:xfrm>
              <a:off x="2831112" y="3506612"/>
              <a:ext cx="2010705" cy="948651"/>
            </a:xfrm>
            <a:custGeom>
              <a:avLst/>
              <a:gdLst>
                <a:gd name="T0" fmla="*/ 1599992 w 144"/>
                <a:gd name="T1" fmla="*/ 578459 h 68"/>
                <a:gd name="T2" fmla="*/ 1526146 w 144"/>
                <a:gd name="T3" fmla="*/ 652304 h 68"/>
                <a:gd name="T4" fmla="*/ 1329224 w 144"/>
                <a:gd name="T5" fmla="*/ 836919 h 68"/>
                <a:gd name="T6" fmla="*/ 1267686 w 144"/>
                <a:gd name="T7" fmla="*/ 787688 h 68"/>
                <a:gd name="T8" fmla="*/ 1230763 w 144"/>
                <a:gd name="T9" fmla="*/ 652304 h 68"/>
                <a:gd name="T10" fmla="*/ 1070764 w 144"/>
                <a:gd name="T11" fmla="*/ 615382 h 68"/>
                <a:gd name="T12" fmla="*/ 947688 w 144"/>
                <a:gd name="T13" fmla="*/ 627689 h 68"/>
                <a:gd name="T14" fmla="*/ 849227 w 144"/>
                <a:gd name="T15" fmla="*/ 676920 h 68"/>
                <a:gd name="T16" fmla="*/ 578459 w 144"/>
                <a:gd name="T17" fmla="*/ 676920 h 68"/>
                <a:gd name="T18" fmla="*/ 455382 w 144"/>
                <a:gd name="T19" fmla="*/ 492305 h 68"/>
                <a:gd name="T20" fmla="*/ 443075 w 144"/>
                <a:gd name="T21" fmla="*/ 443075 h 68"/>
                <a:gd name="T22" fmla="*/ 221537 w 144"/>
                <a:gd name="T23" fmla="*/ 430767 h 68"/>
                <a:gd name="T24" fmla="*/ 36923 w 144"/>
                <a:gd name="T25" fmla="*/ 369229 h 68"/>
                <a:gd name="T26" fmla="*/ 24615 w 144"/>
                <a:gd name="T27" fmla="*/ 332306 h 68"/>
                <a:gd name="T28" fmla="*/ 123076 w 144"/>
                <a:gd name="T29" fmla="*/ 332306 h 68"/>
                <a:gd name="T30" fmla="*/ 184614 w 144"/>
                <a:gd name="T31" fmla="*/ 283076 h 68"/>
                <a:gd name="T32" fmla="*/ 295383 w 144"/>
                <a:gd name="T33" fmla="*/ 233845 h 68"/>
                <a:gd name="T34" fmla="*/ 393844 w 144"/>
                <a:gd name="T35" fmla="*/ 270768 h 68"/>
                <a:gd name="T36" fmla="*/ 504613 w 144"/>
                <a:gd name="T37" fmla="*/ 319998 h 68"/>
                <a:gd name="T38" fmla="*/ 504613 w 144"/>
                <a:gd name="T39" fmla="*/ 283076 h 68"/>
                <a:gd name="T40" fmla="*/ 479998 w 144"/>
                <a:gd name="T41" fmla="*/ 209230 h 68"/>
                <a:gd name="T42" fmla="*/ 443075 w 144"/>
                <a:gd name="T43" fmla="*/ 147692 h 68"/>
                <a:gd name="T44" fmla="*/ 504613 w 144"/>
                <a:gd name="T45" fmla="*/ 159999 h 68"/>
                <a:gd name="T46" fmla="*/ 701535 w 144"/>
                <a:gd name="T47" fmla="*/ 73846 h 68"/>
                <a:gd name="T48" fmla="*/ 750765 w 144"/>
                <a:gd name="T49" fmla="*/ 98461 h 68"/>
                <a:gd name="T50" fmla="*/ 886150 w 144"/>
                <a:gd name="T51" fmla="*/ 0 h 68"/>
                <a:gd name="T52" fmla="*/ 1046149 w 144"/>
                <a:gd name="T53" fmla="*/ 110769 h 68"/>
                <a:gd name="T54" fmla="*/ 799996 w 144"/>
                <a:gd name="T55" fmla="*/ 209230 h 68"/>
                <a:gd name="T56" fmla="*/ 750765 w 144"/>
                <a:gd name="T57" fmla="*/ 418460 h 68"/>
                <a:gd name="T58" fmla="*/ 750765 w 144"/>
                <a:gd name="T59" fmla="*/ 418460 h 68"/>
                <a:gd name="T60" fmla="*/ 898457 w 144"/>
                <a:gd name="T61" fmla="*/ 381537 h 68"/>
                <a:gd name="T62" fmla="*/ 1206148 w 144"/>
                <a:gd name="T63" fmla="*/ 406152 h 68"/>
                <a:gd name="T64" fmla="*/ 1464608 w 144"/>
                <a:gd name="T65" fmla="*/ 381537 h 68"/>
                <a:gd name="T66" fmla="*/ 1526146 w 144"/>
                <a:gd name="T67" fmla="*/ 356921 h 68"/>
                <a:gd name="T68" fmla="*/ 1673838 w 144"/>
                <a:gd name="T69" fmla="*/ 418460 h 68"/>
                <a:gd name="T70" fmla="*/ 1698453 w 144"/>
                <a:gd name="T71" fmla="*/ 356921 h 68"/>
                <a:gd name="T72" fmla="*/ 1772299 w 144"/>
                <a:gd name="T73" fmla="*/ 418460 h 68"/>
                <a:gd name="T74" fmla="*/ 1747684 w 144"/>
                <a:gd name="T75" fmla="*/ 492305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68"/>
                <a:gd name="T116" fmla="*/ 144 w 144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68">
                  <a:moveTo>
                    <a:pt x="142" y="40"/>
                  </a:moveTo>
                  <a:lnTo>
                    <a:pt x="130" y="47"/>
                  </a:lnTo>
                  <a:lnTo>
                    <a:pt x="125" y="52"/>
                  </a:lnTo>
                  <a:lnTo>
                    <a:pt x="124" y="53"/>
                  </a:lnTo>
                  <a:lnTo>
                    <a:pt x="109" y="68"/>
                  </a:lnTo>
                  <a:lnTo>
                    <a:pt x="108" y="68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4" y="56"/>
                  </a:lnTo>
                  <a:lnTo>
                    <a:pt x="100" y="53"/>
                  </a:lnTo>
                  <a:lnTo>
                    <a:pt x="94" y="48"/>
                  </a:lnTo>
                  <a:lnTo>
                    <a:pt x="87" y="50"/>
                  </a:lnTo>
                  <a:lnTo>
                    <a:pt x="77" y="51"/>
                  </a:lnTo>
                  <a:lnTo>
                    <a:pt x="73" y="48"/>
                  </a:lnTo>
                  <a:lnTo>
                    <a:pt x="69" y="55"/>
                  </a:lnTo>
                  <a:lnTo>
                    <a:pt x="62" y="51"/>
                  </a:lnTo>
                  <a:lnTo>
                    <a:pt x="47" y="55"/>
                  </a:lnTo>
                  <a:lnTo>
                    <a:pt x="40" y="51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4" y="19"/>
                  </a:lnTo>
                  <a:lnTo>
                    <a:pt x="32" y="22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41" y="13"/>
                  </a:lnTo>
                  <a:lnTo>
                    <a:pt x="52" y="14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5" y="9"/>
                  </a:lnTo>
                  <a:lnTo>
                    <a:pt x="73" y="13"/>
                  </a:lnTo>
                  <a:lnTo>
                    <a:pt x="65" y="17"/>
                  </a:lnTo>
                  <a:lnTo>
                    <a:pt x="57" y="30"/>
                  </a:lnTo>
                  <a:lnTo>
                    <a:pt x="61" y="34"/>
                  </a:lnTo>
                  <a:lnTo>
                    <a:pt x="68" y="33"/>
                  </a:lnTo>
                  <a:lnTo>
                    <a:pt x="73" y="31"/>
                  </a:lnTo>
                  <a:lnTo>
                    <a:pt x="81" y="38"/>
                  </a:lnTo>
                  <a:lnTo>
                    <a:pt x="98" y="33"/>
                  </a:lnTo>
                  <a:lnTo>
                    <a:pt x="113" y="34"/>
                  </a:lnTo>
                  <a:lnTo>
                    <a:pt x="119" y="31"/>
                  </a:lnTo>
                  <a:lnTo>
                    <a:pt x="124" y="29"/>
                  </a:lnTo>
                  <a:lnTo>
                    <a:pt x="133" y="33"/>
                  </a:lnTo>
                  <a:lnTo>
                    <a:pt x="136" y="34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4" y="34"/>
                  </a:lnTo>
                  <a:lnTo>
                    <a:pt x="142" y="35"/>
                  </a:lnTo>
                  <a:lnTo>
                    <a:pt x="142" y="4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2" name="Freeform 347"/>
            <p:cNvSpPr>
              <a:spLocks/>
            </p:cNvSpPr>
            <p:nvPr/>
          </p:nvSpPr>
          <p:spPr bwMode="auto">
            <a:xfrm>
              <a:off x="6055072" y="4331061"/>
              <a:ext cx="1535482" cy="1242067"/>
            </a:xfrm>
            <a:custGeom>
              <a:avLst/>
              <a:gdLst>
                <a:gd name="T0" fmla="*/ 1230763 w 110"/>
                <a:gd name="T1" fmla="*/ 233846 h 89"/>
                <a:gd name="T2" fmla="*/ 1279993 w 110"/>
                <a:gd name="T3" fmla="*/ 393846 h 89"/>
                <a:gd name="T4" fmla="*/ 1329224 w 110"/>
                <a:gd name="T5" fmla="*/ 516922 h 89"/>
                <a:gd name="T6" fmla="*/ 1181532 w 110"/>
                <a:gd name="T7" fmla="*/ 627691 h 89"/>
                <a:gd name="T8" fmla="*/ 1144609 w 110"/>
                <a:gd name="T9" fmla="*/ 639999 h 89"/>
                <a:gd name="T10" fmla="*/ 935380 w 110"/>
                <a:gd name="T11" fmla="*/ 750768 h 89"/>
                <a:gd name="T12" fmla="*/ 861534 w 110"/>
                <a:gd name="T13" fmla="*/ 812307 h 89"/>
                <a:gd name="T14" fmla="*/ 738458 w 110"/>
                <a:gd name="T15" fmla="*/ 935383 h 89"/>
                <a:gd name="T16" fmla="*/ 578459 w 110"/>
                <a:gd name="T17" fmla="*/ 1009229 h 89"/>
                <a:gd name="T18" fmla="*/ 603074 w 110"/>
                <a:gd name="T19" fmla="*/ 1095383 h 89"/>
                <a:gd name="T20" fmla="*/ 270768 w 110"/>
                <a:gd name="T21" fmla="*/ 1009229 h 89"/>
                <a:gd name="T22" fmla="*/ 61538 w 110"/>
                <a:gd name="T23" fmla="*/ 947691 h 89"/>
                <a:gd name="T24" fmla="*/ 110769 w 110"/>
                <a:gd name="T25" fmla="*/ 861537 h 89"/>
                <a:gd name="T26" fmla="*/ 110769 w 110"/>
                <a:gd name="T27" fmla="*/ 849230 h 89"/>
                <a:gd name="T28" fmla="*/ 307691 w 110"/>
                <a:gd name="T29" fmla="*/ 836922 h 89"/>
                <a:gd name="T30" fmla="*/ 393844 w 110"/>
                <a:gd name="T31" fmla="*/ 750768 h 89"/>
                <a:gd name="T32" fmla="*/ 467690 w 110"/>
                <a:gd name="T33" fmla="*/ 726153 h 89"/>
                <a:gd name="T34" fmla="*/ 467690 w 110"/>
                <a:gd name="T35" fmla="*/ 726153 h 89"/>
                <a:gd name="T36" fmla="*/ 443075 w 110"/>
                <a:gd name="T37" fmla="*/ 676922 h 89"/>
                <a:gd name="T38" fmla="*/ 319998 w 110"/>
                <a:gd name="T39" fmla="*/ 726153 h 89"/>
                <a:gd name="T40" fmla="*/ 49231 w 110"/>
                <a:gd name="T41" fmla="*/ 750768 h 89"/>
                <a:gd name="T42" fmla="*/ 49231 w 110"/>
                <a:gd name="T43" fmla="*/ 701537 h 89"/>
                <a:gd name="T44" fmla="*/ 36923 w 110"/>
                <a:gd name="T45" fmla="*/ 603076 h 89"/>
                <a:gd name="T46" fmla="*/ 196922 w 110"/>
                <a:gd name="T47" fmla="*/ 418461 h 89"/>
                <a:gd name="T48" fmla="*/ 319998 w 110"/>
                <a:gd name="T49" fmla="*/ 418461 h 89"/>
                <a:gd name="T50" fmla="*/ 344614 w 110"/>
                <a:gd name="T51" fmla="*/ 356923 h 89"/>
                <a:gd name="T52" fmla="*/ 406152 w 110"/>
                <a:gd name="T53" fmla="*/ 61538 h 89"/>
                <a:gd name="T54" fmla="*/ 615381 w 110"/>
                <a:gd name="T55" fmla="*/ 61538 h 89"/>
                <a:gd name="T56" fmla="*/ 676920 w 110"/>
                <a:gd name="T57" fmla="*/ 73846 h 89"/>
                <a:gd name="T58" fmla="*/ 886149 w 110"/>
                <a:gd name="T59" fmla="*/ 49231 h 89"/>
                <a:gd name="T60" fmla="*/ 935380 w 110"/>
                <a:gd name="T61" fmla="*/ 98461 h 89"/>
                <a:gd name="T62" fmla="*/ 996918 w 110"/>
                <a:gd name="T63" fmla="*/ 123077 h 89"/>
                <a:gd name="T64" fmla="*/ 1230763 w 110"/>
                <a:gd name="T65" fmla="*/ 135384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89"/>
                <a:gd name="T101" fmla="*/ 110 w 110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89">
                  <a:moveTo>
                    <a:pt x="100" y="11"/>
                  </a:moveTo>
                  <a:lnTo>
                    <a:pt x="100" y="19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4" y="46"/>
                  </a:lnTo>
                  <a:lnTo>
                    <a:pt x="96" y="51"/>
                  </a:lnTo>
                  <a:lnTo>
                    <a:pt x="93" y="52"/>
                  </a:lnTo>
                  <a:lnTo>
                    <a:pt x="83" y="63"/>
                  </a:lnTo>
                  <a:lnTo>
                    <a:pt x="76" y="61"/>
                  </a:lnTo>
                  <a:lnTo>
                    <a:pt x="68" y="61"/>
                  </a:lnTo>
                  <a:lnTo>
                    <a:pt x="70" y="66"/>
                  </a:lnTo>
                  <a:lnTo>
                    <a:pt x="64" y="68"/>
                  </a:lnTo>
                  <a:lnTo>
                    <a:pt x="60" y="76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51" y="87"/>
                  </a:lnTo>
                  <a:lnTo>
                    <a:pt x="49" y="89"/>
                  </a:lnTo>
                  <a:lnTo>
                    <a:pt x="28" y="89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5" y="77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8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9"/>
                  </a:lnTo>
                  <a:lnTo>
                    <a:pt x="15" y="59"/>
                  </a:lnTo>
                  <a:lnTo>
                    <a:pt x="4" y="61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3" y="49"/>
                  </a:lnTo>
                  <a:lnTo>
                    <a:pt x="8" y="39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28" y="29"/>
                  </a:lnTo>
                  <a:lnTo>
                    <a:pt x="37" y="1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96" y="11"/>
                  </a:lnTo>
                  <a:lnTo>
                    <a:pt x="100" y="1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3" name="Freeform 373"/>
            <p:cNvSpPr>
              <a:spLocks noEditPoints="1"/>
            </p:cNvSpPr>
            <p:nvPr/>
          </p:nvSpPr>
          <p:spPr bwMode="auto">
            <a:xfrm>
              <a:off x="1059819" y="4525467"/>
              <a:ext cx="739839" cy="768641"/>
            </a:xfrm>
            <a:custGeom>
              <a:avLst/>
              <a:gdLst>
                <a:gd name="T0" fmla="*/ 160000 w 53"/>
                <a:gd name="T1" fmla="*/ 566154 h 55"/>
                <a:gd name="T2" fmla="*/ 110769 w 53"/>
                <a:gd name="T3" fmla="*/ 676923 h 55"/>
                <a:gd name="T4" fmla="*/ 36923 w 53"/>
                <a:gd name="T5" fmla="*/ 640000 h 55"/>
                <a:gd name="T6" fmla="*/ 0 w 53"/>
                <a:gd name="T7" fmla="*/ 529231 h 55"/>
                <a:gd name="T8" fmla="*/ 73846 w 53"/>
                <a:gd name="T9" fmla="*/ 393846 h 55"/>
                <a:gd name="T10" fmla="*/ 135385 w 53"/>
                <a:gd name="T11" fmla="*/ 406154 h 55"/>
                <a:gd name="T12" fmla="*/ 123077 w 53"/>
                <a:gd name="T13" fmla="*/ 504615 h 55"/>
                <a:gd name="T14" fmla="*/ 135385 w 53"/>
                <a:gd name="T15" fmla="*/ 529231 h 55"/>
                <a:gd name="T16" fmla="*/ 160000 w 53"/>
                <a:gd name="T17" fmla="*/ 566154 h 55"/>
                <a:gd name="T18" fmla="*/ 652309 w 53"/>
                <a:gd name="T19" fmla="*/ 147692 h 55"/>
                <a:gd name="T20" fmla="*/ 627694 w 53"/>
                <a:gd name="T21" fmla="*/ 356923 h 55"/>
                <a:gd name="T22" fmla="*/ 529232 w 53"/>
                <a:gd name="T23" fmla="*/ 430769 h 55"/>
                <a:gd name="T24" fmla="*/ 480001 w 53"/>
                <a:gd name="T25" fmla="*/ 467692 h 55"/>
                <a:gd name="T26" fmla="*/ 443078 w 53"/>
                <a:gd name="T27" fmla="*/ 369231 h 55"/>
                <a:gd name="T28" fmla="*/ 320001 w 53"/>
                <a:gd name="T29" fmla="*/ 467692 h 55"/>
                <a:gd name="T30" fmla="*/ 184616 w 53"/>
                <a:gd name="T31" fmla="*/ 566154 h 55"/>
                <a:gd name="T32" fmla="*/ 184616 w 53"/>
                <a:gd name="T33" fmla="*/ 356923 h 55"/>
                <a:gd name="T34" fmla="*/ 320001 w 53"/>
                <a:gd name="T35" fmla="*/ 295385 h 55"/>
                <a:gd name="T36" fmla="*/ 332308 w 53"/>
                <a:gd name="T37" fmla="*/ 184615 h 55"/>
                <a:gd name="T38" fmla="*/ 393847 w 53"/>
                <a:gd name="T39" fmla="*/ 147692 h 55"/>
                <a:gd name="T40" fmla="*/ 467693 w 53"/>
                <a:gd name="T41" fmla="*/ 221538 h 55"/>
                <a:gd name="T42" fmla="*/ 480001 w 53"/>
                <a:gd name="T43" fmla="*/ 0 h 55"/>
                <a:gd name="T44" fmla="*/ 652309 w 53"/>
                <a:gd name="T45" fmla="*/ 98462 h 55"/>
                <a:gd name="T46" fmla="*/ 640001 w 53"/>
                <a:gd name="T47" fmla="*/ 147692 h 55"/>
                <a:gd name="T48" fmla="*/ 652309 w 53"/>
                <a:gd name="T49" fmla="*/ 147692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5"/>
                <a:gd name="T77" fmla="*/ 53 w 53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5">
                  <a:moveTo>
                    <a:pt x="13" y="46"/>
                  </a:moveTo>
                  <a:lnTo>
                    <a:pt x="9" y="55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6" y="32"/>
                  </a:lnTo>
                  <a:lnTo>
                    <a:pt x="11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6"/>
                  </a:lnTo>
                  <a:close/>
                  <a:moveTo>
                    <a:pt x="53" y="12"/>
                  </a:moveTo>
                  <a:lnTo>
                    <a:pt x="51" y="29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6" y="30"/>
                  </a:lnTo>
                  <a:lnTo>
                    <a:pt x="26" y="38"/>
                  </a:lnTo>
                  <a:lnTo>
                    <a:pt x="15" y="46"/>
                  </a:lnTo>
                  <a:lnTo>
                    <a:pt x="15" y="29"/>
                  </a:lnTo>
                  <a:lnTo>
                    <a:pt x="26" y="24"/>
                  </a:lnTo>
                  <a:lnTo>
                    <a:pt x="27" y="15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9" y="0"/>
                  </a:lnTo>
                  <a:lnTo>
                    <a:pt x="53" y="8"/>
                  </a:lnTo>
                  <a:lnTo>
                    <a:pt x="52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4" name="Freeform 375"/>
            <p:cNvSpPr>
              <a:spLocks/>
            </p:cNvSpPr>
            <p:nvPr/>
          </p:nvSpPr>
          <p:spPr bwMode="auto">
            <a:xfrm>
              <a:off x="2510695" y="981076"/>
              <a:ext cx="599432" cy="1018855"/>
            </a:xfrm>
            <a:custGeom>
              <a:avLst/>
              <a:gdLst>
                <a:gd name="T0" fmla="*/ 529232 w 43"/>
                <a:gd name="T1" fmla="*/ 627693 h 73"/>
                <a:gd name="T2" fmla="*/ 516924 w 43"/>
                <a:gd name="T3" fmla="*/ 713846 h 73"/>
                <a:gd name="T4" fmla="*/ 504617 w 43"/>
                <a:gd name="T5" fmla="*/ 726154 h 73"/>
                <a:gd name="T6" fmla="*/ 406155 w 43"/>
                <a:gd name="T7" fmla="*/ 812308 h 73"/>
                <a:gd name="T8" fmla="*/ 406155 w 43"/>
                <a:gd name="T9" fmla="*/ 787693 h 73"/>
                <a:gd name="T10" fmla="*/ 406155 w 43"/>
                <a:gd name="T11" fmla="*/ 787693 h 73"/>
                <a:gd name="T12" fmla="*/ 320001 w 43"/>
                <a:gd name="T13" fmla="*/ 738462 h 73"/>
                <a:gd name="T14" fmla="*/ 307693 w 43"/>
                <a:gd name="T15" fmla="*/ 738462 h 73"/>
                <a:gd name="T16" fmla="*/ 147693 w 43"/>
                <a:gd name="T17" fmla="*/ 898462 h 73"/>
                <a:gd name="T18" fmla="*/ 36923 w 43"/>
                <a:gd name="T19" fmla="*/ 787693 h 73"/>
                <a:gd name="T20" fmla="*/ 49231 w 43"/>
                <a:gd name="T21" fmla="*/ 726154 h 73"/>
                <a:gd name="T22" fmla="*/ 147693 w 43"/>
                <a:gd name="T23" fmla="*/ 763077 h 73"/>
                <a:gd name="T24" fmla="*/ 233847 w 43"/>
                <a:gd name="T25" fmla="*/ 763077 h 73"/>
                <a:gd name="T26" fmla="*/ 307693 w 43"/>
                <a:gd name="T27" fmla="*/ 627693 h 73"/>
                <a:gd name="T28" fmla="*/ 406155 w 43"/>
                <a:gd name="T29" fmla="*/ 652308 h 73"/>
                <a:gd name="T30" fmla="*/ 406155 w 43"/>
                <a:gd name="T31" fmla="*/ 664616 h 73"/>
                <a:gd name="T32" fmla="*/ 406155 w 43"/>
                <a:gd name="T33" fmla="*/ 652308 h 73"/>
                <a:gd name="T34" fmla="*/ 307693 w 43"/>
                <a:gd name="T35" fmla="*/ 566154 h 73"/>
                <a:gd name="T36" fmla="*/ 246154 w 43"/>
                <a:gd name="T37" fmla="*/ 406154 h 73"/>
                <a:gd name="T38" fmla="*/ 196924 w 43"/>
                <a:gd name="T39" fmla="*/ 320000 h 73"/>
                <a:gd name="T40" fmla="*/ 24615 w 43"/>
                <a:gd name="T41" fmla="*/ 295385 h 73"/>
                <a:gd name="T42" fmla="*/ 24615 w 43"/>
                <a:gd name="T43" fmla="*/ 221539 h 73"/>
                <a:gd name="T44" fmla="*/ 86154 w 43"/>
                <a:gd name="T45" fmla="*/ 209231 h 73"/>
                <a:gd name="T46" fmla="*/ 0 w 43"/>
                <a:gd name="T47" fmla="*/ 135385 h 73"/>
                <a:gd name="T48" fmla="*/ 24615 w 43"/>
                <a:gd name="T49" fmla="*/ 12308 h 73"/>
                <a:gd name="T50" fmla="*/ 196924 w 43"/>
                <a:gd name="T51" fmla="*/ 0 h 73"/>
                <a:gd name="T52" fmla="*/ 246154 w 43"/>
                <a:gd name="T53" fmla="*/ 110769 h 73"/>
                <a:gd name="T54" fmla="*/ 356924 w 43"/>
                <a:gd name="T55" fmla="*/ 184615 h 73"/>
                <a:gd name="T56" fmla="*/ 295385 w 43"/>
                <a:gd name="T57" fmla="*/ 258462 h 73"/>
                <a:gd name="T58" fmla="*/ 406155 w 43"/>
                <a:gd name="T59" fmla="*/ 406154 h 73"/>
                <a:gd name="T60" fmla="*/ 406155 w 43"/>
                <a:gd name="T61" fmla="*/ 406154 h 73"/>
                <a:gd name="T62" fmla="*/ 492309 w 43"/>
                <a:gd name="T63" fmla="*/ 516923 h 73"/>
                <a:gd name="T64" fmla="*/ 504617 w 43"/>
                <a:gd name="T65" fmla="*/ 652308 h 73"/>
                <a:gd name="T66" fmla="*/ 504617 w 43"/>
                <a:gd name="T67" fmla="*/ 664616 h 73"/>
                <a:gd name="T68" fmla="*/ 529232 w 43"/>
                <a:gd name="T69" fmla="*/ 627693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73"/>
                <a:gd name="T107" fmla="*/ 43 w 43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73">
                  <a:moveTo>
                    <a:pt x="43" y="51"/>
                  </a:moveTo>
                  <a:lnTo>
                    <a:pt x="42" y="58"/>
                  </a:lnTo>
                  <a:lnTo>
                    <a:pt x="41" y="59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12" y="73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12" y="62"/>
                  </a:lnTo>
                  <a:lnTo>
                    <a:pt x="19" y="62"/>
                  </a:lnTo>
                  <a:lnTo>
                    <a:pt x="25" y="51"/>
                  </a:lnTo>
                  <a:lnTo>
                    <a:pt x="33" y="53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25" y="46"/>
                  </a:lnTo>
                  <a:lnTo>
                    <a:pt x="20" y="33"/>
                  </a:lnTo>
                  <a:lnTo>
                    <a:pt x="16" y="26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24" y="21"/>
                  </a:lnTo>
                  <a:lnTo>
                    <a:pt x="33" y="33"/>
                  </a:lnTo>
                  <a:lnTo>
                    <a:pt x="40" y="4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3" y="5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5" name="Freeform 382"/>
            <p:cNvSpPr>
              <a:spLocks/>
            </p:cNvSpPr>
            <p:nvPr/>
          </p:nvSpPr>
          <p:spPr bwMode="auto">
            <a:xfrm>
              <a:off x="4645607" y="3702824"/>
              <a:ext cx="1353671" cy="1715493"/>
            </a:xfrm>
            <a:custGeom>
              <a:avLst/>
              <a:gdLst>
                <a:gd name="T0" fmla="*/ 1193843 w 97"/>
                <a:gd name="T1" fmla="*/ 1366152 h 123"/>
                <a:gd name="T2" fmla="*/ 1132305 w 97"/>
                <a:gd name="T3" fmla="*/ 1403075 h 123"/>
                <a:gd name="T4" fmla="*/ 1058459 w 97"/>
                <a:gd name="T5" fmla="*/ 1415383 h 123"/>
                <a:gd name="T6" fmla="*/ 959998 w 97"/>
                <a:gd name="T7" fmla="*/ 1353844 h 123"/>
                <a:gd name="T8" fmla="*/ 886152 w 97"/>
                <a:gd name="T9" fmla="*/ 1353844 h 123"/>
                <a:gd name="T10" fmla="*/ 812306 w 97"/>
                <a:gd name="T11" fmla="*/ 1452306 h 123"/>
                <a:gd name="T12" fmla="*/ 676921 w 97"/>
                <a:gd name="T13" fmla="*/ 1415383 h 123"/>
                <a:gd name="T14" fmla="*/ 615383 w 97"/>
                <a:gd name="T15" fmla="*/ 1452306 h 123"/>
                <a:gd name="T16" fmla="*/ 541537 w 97"/>
                <a:gd name="T17" fmla="*/ 1501536 h 123"/>
                <a:gd name="T18" fmla="*/ 467691 w 97"/>
                <a:gd name="T19" fmla="*/ 1403075 h 123"/>
                <a:gd name="T20" fmla="*/ 553845 w 97"/>
                <a:gd name="T21" fmla="*/ 1403075 h 123"/>
                <a:gd name="T22" fmla="*/ 627691 w 97"/>
                <a:gd name="T23" fmla="*/ 1353844 h 123"/>
                <a:gd name="T24" fmla="*/ 775383 w 97"/>
                <a:gd name="T25" fmla="*/ 1279998 h 123"/>
                <a:gd name="T26" fmla="*/ 861536 w 97"/>
                <a:gd name="T27" fmla="*/ 1255383 h 123"/>
                <a:gd name="T28" fmla="*/ 799998 w 97"/>
                <a:gd name="T29" fmla="*/ 1193845 h 123"/>
                <a:gd name="T30" fmla="*/ 849229 w 97"/>
                <a:gd name="T31" fmla="*/ 1132306 h 123"/>
                <a:gd name="T32" fmla="*/ 886152 w 97"/>
                <a:gd name="T33" fmla="*/ 1070768 h 123"/>
                <a:gd name="T34" fmla="*/ 812306 w 97"/>
                <a:gd name="T35" fmla="*/ 1095383 h 123"/>
                <a:gd name="T36" fmla="*/ 775383 w 97"/>
                <a:gd name="T37" fmla="*/ 1132306 h 123"/>
                <a:gd name="T38" fmla="*/ 726152 w 97"/>
                <a:gd name="T39" fmla="*/ 1193845 h 123"/>
                <a:gd name="T40" fmla="*/ 590768 w 97"/>
                <a:gd name="T41" fmla="*/ 1329229 h 123"/>
                <a:gd name="T42" fmla="*/ 418460 w 97"/>
                <a:gd name="T43" fmla="*/ 1304614 h 123"/>
                <a:gd name="T44" fmla="*/ 455383 w 97"/>
                <a:gd name="T45" fmla="*/ 1255383 h 123"/>
                <a:gd name="T46" fmla="*/ 467691 w 97"/>
                <a:gd name="T47" fmla="*/ 1083075 h 123"/>
                <a:gd name="T48" fmla="*/ 516922 w 97"/>
                <a:gd name="T49" fmla="*/ 984614 h 123"/>
                <a:gd name="T50" fmla="*/ 455383 w 97"/>
                <a:gd name="T51" fmla="*/ 873845 h 123"/>
                <a:gd name="T52" fmla="*/ 307691 w 97"/>
                <a:gd name="T53" fmla="*/ 836922 h 123"/>
                <a:gd name="T54" fmla="*/ 258461 w 97"/>
                <a:gd name="T55" fmla="*/ 824614 h 123"/>
                <a:gd name="T56" fmla="*/ 184615 w 97"/>
                <a:gd name="T57" fmla="*/ 886153 h 123"/>
                <a:gd name="T58" fmla="*/ 98461 w 97"/>
                <a:gd name="T59" fmla="*/ 935383 h 123"/>
                <a:gd name="T60" fmla="*/ 172307 w 97"/>
                <a:gd name="T61" fmla="*/ 873845 h 123"/>
                <a:gd name="T62" fmla="*/ 295384 w 97"/>
                <a:gd name="T63" fmla="*/ 578461 h 123"/>
                <a:gd name="T64" fmla="*/ 332307 w 97"/>
                <a:gd name="T65" fmla="*/ 479999 h 123"/>
                <a:gd name="T66" fmla="*/ 246153 w 97"/>
                <a:gd name="T67" fmla="*/ 504615 h 123"/>
                <a:gd name="T68" fmla="*/ 209230 w 97"/>
                <a:gd name="T69" fmla="*/ 676922 h 123"/>
                <a:gd name="T70" fmla="*/ 123077 w 97"/>
                <a:gd name="T71" fmla="*/ 763076 h 123"/>
                <a:gd name="T72" fmla="*/ 73846 w 97"/>
                <a:gd name="T73" fmla="*/ 873845 h 123"/>
                <a:gd name="T74" fmla="*/ 24615 w 97"/>
                <a:gd name="T75" fmla="*/ 873845 h 123"/>
                <a:gd name="T76" fmla="*/ 24615 w 97"/>
                <a:gd name="T77" fmla="*/ 664614 h 123"/>
                <a:gd name="T78" fmla="*/ 49231 w 97"/>
                <a:gd name="T79" fmla="*/ 529230 h 123"/>
                <a:gd name="T80" fmla="*/ 98461 w 97"/>
                <a:gd name="T81" fmla="*/ 455384 h 123"/>
                <a:gd name="T82" fmla="*/ 86154 w 97"/>
                <a:gd name="T83" fmla="*/ 443076 h 123"/>
                <a:gd name="T84" fmla="*/ 147692 w 97"/>
                <a:gd name="T85" fmla="*/ 320000 h 123"/>
                <a:gd name="T86" fmla="*/ 209230 w 97"/>
                <a:gd name="T87" fmla="*/ 246154 h 123"/>
                <a:gd name="T88" fmla="*/ 443076 w 97"/>
                <a:gd name="T89" fmla="*/ 0 h 123"/>
                <a:gd name="T90" fmla="*/ 516922 w 97"/>
                <a:gd name="T91" fmla="*/ 135384 h 123"/>
                <a:gd name="T92" fmla="*/ 553845 w 97"/>
                <a:gd name="T93" fmla="*/ 295384 h 123"/>
                <a:gd name="T94" fmla="*/ 492306 w 97"/>
                <a:gd name="T95" fmla="*/ 516922 h 123"/>
                <a:gd name="T96" fmla="*/ 590768 w 97"/>
                <a:gd name="T97" fmla="*/ 664614 h 123"/>
                <a:gd name="T98" fmla="*/ 676921 w 97"/>
                <a:gd name="T99" fmla="*/ 738460 h 123"/>
                <a:gd name="T100" fmla="*/ 799998 w 97"/>
                <a:gd name="T101" fmla="*/ 947691 h 123"/>
                <a:gd name="T102" fmla="*/ 910767 w 97"/>
                <a:gd name="T103" fmla="*/ 984614 h 123"/>
                <a:gd name="T104" fmla="*/ 959998 w 97"/>
                <a:gd name="T105" fmla="*/ 996922 h 123"/>
                <a:gd name="T106" fmla="*/ 1144612 w 97"/>
                <a:gd name="T107" fmla="*/ 1353844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123"/>
                <a:gd name="T164" fmla="*/ 97 w 97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123">
                  <a:moveTo>
                    <a:pt x="96" y="110"/>
                  </a:moveTo>
                  <a:lnTo>
                    <a:pt x="97" y="111"/>
                  </a:lnTo>
                  <a:lnTo>
                    <a:pt x="96" y="113"/>
                  </a:lnTo>
                  <a:lnTo>
                    <a:pt x="92" y="114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4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69" y="114"/>
                  </a:lnTo>
                  <a:lnTo>
                    <a:pt x="66" y="118"/>
                  </a:lnTo>
                  <a:lnTo>
                    <a:pt x="57" y="117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50" y="118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38" y="121"/>
                  </a:lnTo>
                  <a:lnTo>
                    <a:pt x="38" y="114"/>
                  </a:lnTo>
                  <a:lnTo>
                    <a:pt x="45" y="114"/>
                  </a:lnTo>
                  <a:lnTo>
                    <a:pt x="48" y="113"/>
                  </a:lnTo>
                  <a:lnTo>
                    <a:pt x="51" y="110"/>
                  </a:lnTo>
                  <a:lnTo>
                    <a:pt x="58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70" y="102"/>
                  </a:lnTo>
                  <a:lnTo>
                    <a:pt x="63" y="100"/>
                  </a:lnTo>
                  <a:lnTo>
                    <a:pt x="65" y="97"/>
                  </a:lnTo>
                  <a:lnTo>
                    <a:pt x="66" y="94"/>
                  </a:lnTo>
                  <a:lnTo>
                    <a:pt x="69" y="92"/>
                  </a:lnTo>
                  <a:lnTo>
                    <a:pt x="72" y="88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6" y="89"/>
                  </a:lnTo>
                  <a:lnTo>
                    <a:pt x="65" y="92"/>
                  </a:lnTo>
                  <a:lnTo>
                    <a:pt x="63" y="92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4" y="101"/>
                  </a:lnTo>
                  <a:lnTo>
                    <a:pt x="48" y="108"/>
                  </a:lnTo>
                  <a:lnTo>
                    <a:pt x="42" y="110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7" y="102"/>
                  </a:lnTo>
                  <a:lnTo>
                    <a:pt x="38" y="101"/>
                  </a:lnTo>
                  <a:lnTo>
                    <a:pt x="38" y="88"/>
                  </a:lnTo>
                  <a:lnTo>
                    <a:pt x="44" y="85"/>
                  </a:lnTo>
                  <a:lnTo>
                    <a:pt x="42" y="80"/>
                  </a:lnTo>
                  <a:lnTo>
                    <a:pt x="38" y="80"/>
                  </a:lnTo>
                  <a:lnTo>
                    <a:pt x="37" y="71"/>
                  </a:lnTo>
                  <a:lnTo>
                    <a:pt x="27" y="72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16" y="68"/>
                  </a:lnTo>
                  <a:lnTo>
                    <a:pt x="15" y="72"/>
                  </a:lnTo>
                  <a:lnTo>
                    <a:pt x="15" y="80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4" y="71"/>
                  </a:lnTo>
                  <a:lnTo>
                    <a:pt x="19" y="6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0" y="41"/>
                  </a:lnTo>
                  <a:lnTo>
                    <a:pt x="19" y="50"/>
                  </a:lnTo>
                  <a:lnTo>
                    <a:pt x="17" y="55"/>
                  </a:lnTo>
                  <a:lnTo>
                    <a:pt x="10" y="62"/>
                  </a:lnTo>
                  <a:lnTo>
                    <a:pt x="7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4" y="43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36" y="0"/>
                  </a:lnTo>
                  <a:lnTo>
                    <a:pt x="37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5" y="2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50" y="45"/>
                  </a:lnTo>
                  <a:lnTo>
                    <a:pt x="48" y="54"/>
                  </a:lnTo>
                  <a:lnTo>
                    <a:pt x="49" y="56"/>
                  </a:lnTo>
                  <a:lnTo>
                    <a:pt x="55" y="60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4" y="84"/>
                  </a:lnTo>
                  <a:lnTo>
                    <a:pt x="78" y="81"/>
                  </a:lnTo>
                  <a:lnTo>
                    <a:pt x="88" y="92"/>
                  </a:lnTo>
                  <a:lnTo>
                    <a:pt x="93" y="110"/>
                  </a:lnTo>
                  <a:lnTo>
                    <a:pt x="96" y="11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6" name="Freeform 405"/>
            <p:cNvSpPr>
              <a:spLocks noEditPoints="1"/>
            </p:cNvSpPr>
            <p:nvPr/>
          </p:nvSpPr>
          <p:spPr bwMode="auto">
            <a:xfrm>
              <a:off x="1785252" y="4343656"/>
              <a:ext cx="781241" cy="810043"/>
            </a:xfrm>
            <a:custGeom>
              <a:avLst/>
              <a:gdLst>
                <a:gd name="T0" fmla="*/ 12308 w 56"/>
                <a:gd name="T1" fmla="*/ 258460 h 58"/>
                <a:gd name="T2" fmla="*/ 12308 w 56"/>
                <a:gd name="T3" fmla="*/ 307691 h 58"/>
                <a:gd name="T4" fmla="*/ 0 w 56"/>
                <a:gd name="T5" fmla="*/ 307691 h 58"/>
                <a:gd name="T6" fmla="*/ 12308 w 56"/>
                <a:gd name="T7" fmla="*/ 258460 h 58"/>
                <a:gd name="T8" fmla="*/ 12308 w 56"/>
                <a:gd name="T9" fmla="*/ 258460 h 58"/>
                <a:gd name="T10" fmla="*/ 159999 w 56"/>
                <a:gd name="T11" fmla="*/ 0 h 58"/>
                <a:gd name="T12" fmla="*/ 283076 w 56"/>
                <a:gd name="T13" fmla="*/ 86153 h 58"/>
                <a:gd name="T14" fmla="*/ 455383 w 56"/>
                <a:gd name="T15" fmla="*/ 36923 h 58"/>
                <a:gd name="T16" fmla="*/ 418460 w 56"/>
                <a:gd name="T17" fmla="*/ 98461 h 58"/>
                <a:gd name="T18" fmla="*/ 430768 w 56"/>
                <a:gd name="T19" fmla="*/ 98461 h 58"/>
                <a:gd name="T20" fmla="*/ 492306 w 56"/>
                <a:gd name="T21" fmla="*/ 196922 h 58"/>
                <a:gd name="T22" fmla="*/ 566152 w 56"/>
                <a:gd name="T23" fmla="*/ 172307 h 58"/>
                <a:gd name="T24" fmla="*/ 590767 w 56"/>
                <a:gd name="T25" fmla="*/ 172307 h 58"/>
                <a:gd name="T26" fmla="*/ 615382 w 56"/>
                <a:gd name="T27" fmla="*/ 209230 h 58"/>
                <a:gd name="T28" fmla="*/ 627690 w 56"/>
                <a:gd name="T29" fmla="*/ 295383 h 58"/>
                <a:gd name="T30" fmla="*/ 639997 w 56"/>
                <a:gd name="T31" fmla="*/ 295383 h 58"/>
                <a:gd name="T32" fmla="*/ 689228 w 56"/>
                <a:gd name="T33" fmla="*/ 319999 h 58"/>
                <a:gd name="T34" fmla="*/ 676920 w 56"/>
                <a:gd name="T35" fmla="*/ 455383 h 58"/>
                <a:gd name="T36" fmla="*/ 664613 w 56"/>
                <a:gd name="T37" fmla="*/ 553844 h 58"/>
                <a:gd name="T38" fmla="*/ 639997 w 56"/>
                <a:gd name="T39" fmla="*/ 627690 h 58"/>
                <a:gd name="T40" fmla="*/ 578459 w 56"/>
                <a:gd name="T41" fmla="*/ 713843 h 58"/>
                <a:gd name="T42" fmla="*/ 566152 w 56"/>
                <a:gd name="T43" fmla="*/ 713843 h 58"/>
                <a:gd name="T44" fmla="*/ 541536 w 56"/>
                <a:gd name="T45" fmla="*/ 578459 h 58"/>
                <a:gd name="T46" fmla="*/ 516921 w 56"/>
                <a:gd name="T47" fmla="*/ 479998 h 58"/>
                <a:gd name="T48" fmla="*/ 455383 w 56"/>
                <a:gd name="T49" fmla="*/ 529228 h 58"/>
                <a:gd name="T50" fmla="*/ 356922 w 56"/>
                <a:gd name="T51" fmla="*/ 590767 h 58"/>
                <a:gd name="T52" fmla="*/ 332306 w 56"/>
                <a:gd name="T53" fmla="*/ 578459 h 58"/>
                <a:gd name="T54" fmla="*/ 307691 w 56"/>
                <a:gd name="T55" fmla="*/ 578459 h 58"/>
                <a:gd name="T56" fmla="*/ 319999 w 56"/>
                <a:gd name="T57" fmla="*/ 529228 h 58"/>
                <a:gd name="T58" fmla="*/ 332306 w 56"/>
                <a:gd name="T59" fmla="*/ 504613 h 58"/>
                <a:gd name="T60" fmla="*/ 381537 w 56"/>
                <a:gd name="T61" fmla="*/ 504613 h 58"/>
                <a:gd name="T62" fmla="*/ 406152 w 56"/>
                <a:gd name="T63" fmla="*/ 467690 h 58"/>
                <a:gd name="T64" fmla="*/ 381537 w 56"/>
                <a:gd name="T65" fmla="*/ 455383 h 58"/>
                <a:gd name="T66" fmla="*/ 332306 w 56"/>
                <a:gd name="T67" fmla="*/ 406152 h 58"/>
                <a:gd name="T68" fmla="*/ 332306 w 56"/>
                <a:gd name="T69" fmla="*/ 406152 h 58"/>
                <a:gd name="T70" fmla="*/ 258461 w 56"/>
                <a:gd name="T71" fmla="*/ 418460 h 58"/>
                <a:gd name="T72" fmla="*/ 172307 w 56"/>
                <a:gd name="T73" fmla="*/ 356922 h 58"/>
                <a:gd name="T74" fmla="*/ 147692 w 56"/>
                <a:gd name="T75" fmla="*/ 344614 h 58"/>
                <a:gd name="T76" fmla="*/ 147692 w 56"/>
                <a:gd name="T77" fmla="*/ 344614 h 58"/>
                <a:gd name="T78" fmla="*/ 172307 w 56"/>
                <a:gd name="T79" fmla="*/ 270768 h 58"/>
                <a:gd name="T80" fmla="*/ 172307 w 56"/>
                <a:gd name="T81" fmla="*/ 258460 h 58"/>
                <a:gd name="T82" fmla="*/ 246153 w 56"/>
                <a:gd name="T83" fmla="*/ 270768 h 58"/>
                <a:gd name="T84" fmla="*/ 270768 w 56"/>
                <a:gd name="T85" fmla="*/ 270768 h 58"/>
                <a:gd name="T86" fmla="*/ 332306 w 56"/>
                <a:gd name="T87" fmla="*/ 319999 h 58"/>
                <a:gd name="T88" fmla="*/ 356922 w 56"/>
                <a:gd name="T89" fmla="*/ 344614 h 58"/>
                <a:gd name="T90" fmla="*/ 406152 w 56"/>
                <a:gd name="T91" fmla="*/ 381537 h 58"/>
                <a:gd name="T92" fmla="*/ 455383 w 56"/>
                <a:gd name="T93" fmla="*/ 319999 h 58"/>
                <a:gd name="T94" fmla="*/ 455383 w 56"/>
                <a:gd name="T95" fmla="*/ 307691 h 58"/>
                <a:gd name="T96" fmla="*/ 356922 w 56"/>
                <a:gd name="T97" fmla="*/ 221538 h 58"/>
                <a:gd name="T98" fmla="*/ 307691 w 56"/>
                <a:gd name="T99" fmla="*/ 172307 h 58"/>
                <a:gd name="T100" fmla="*/ 283076 w 56"/>
                <a:gd name="T101" fmla="*/ 172307 h 58"/>
                <a:gd name="T102" fmla="*/ 221538 w 56"/>
                <a:gd name="T103" fmla="*/ 172307 h 58"/>
                <a:gd name="T104" fmla="*/ 49231 w 56"/>
                <a:gd name="T105" fmla="*/ 159999 h 58"/>
                <a:gd name="T106" fmla="*/ 110769 w 56"/>
                <a:gd name="T107" fmla="*/ 110769 h 58"/>
                <a:gd name="T108" fmla="*/ 98461 w 56"/>
                <a:gd name="T109" fmla="*/ 98461 h 58"/>
                <a:gd name="T110" fmla="*/ 98461 w 56"/>
                <a:gd name="T111" fmla="*/ 86153 h 58"/>
                <a:gd name="T112" fmla="*/ 147692 w 56"/>
                <a:gd name="T113" fmla="*/ 86153 h 58"/>
                <a:gd name="T114" fmla="*/ 147692 w 56"/>
                <a:gd name="T115" fmla="*/ 86153 h 58"/>
                <a:gd name="T116" fmla="*/ 159999 w 56"/>
                <a:gd name="T117" fmla="*/ 36923 h 58"/>
                <a:gd name="T118" fmla="*/ 159999 w 56"/>
                <a:gd name="T119" fmla="*/ 0 h 58"/>
                <a:gd name="T120" fmla="*/ 159999 w 56"/>
                <a:gd name="T121" fmla="*/ 0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58"/>
                <a:gd name="T185" fmla="*/ 56 w 56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58">
                  <a:moveTo>
                    <a:pt x="1" y="21"/>
                  </a:moveTo>
                  <a:lnTo>
                    <a:pt x="1" y="25"/>
                  </a:lnTo>
                  <a:lnTo>
                    <a:pt x="0" y="25"/>
                  </a:lnTo>
                  <a:lnTo>
                    <a:pt x="1" y="21"/>
                  </a:lnTo>
                  <a:close/>
                  <a:moveTo>
                    <a:pt x="13" y="0"/>
                  </a:moveTo>
                  <a:lnTo>
                    <a:pt x="23" y="7"/>
                  </a:lnTo>
                  <a:lnTo>
                    <a:pt x="37" y="3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40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7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6" y="26"/>
                  </a:lnTo>
                  <a:lnTo>
                    <a:pt x="55" y="37"/>
                  </a:lnTo>
                  <a:lnTo>
                    <a:pt x="54" y="45"/>
                  </a:lnTo>
                  <a:lnTo>
                    <a:pt x="52" y="51"/>
                  </a:lnTo>
                  <a:lnTo>
                    <a:pt x="47" y="58"/>
                  </a:lnTo>
                  <a:lnTo>
                    <a:pt x="46" y="58"/>
                  </a:lnTo>
                  <a:lnTo>
                    <a:pt x="44" y="47"/>
                  </a:lnTo>
                  <a:lnTo>
                    <a:pt x="42" y="39"/>
                  </a:lnTo>
                  <a:lnTo>
                    <a:pt x="37" y="43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7" y="33"/>
                  </a:lnTo>
                  <a:lnTo>
                    <a:pt x="21" y="34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7" y="26"/>
                  </a:lnTo>
                  <a:lnTo>
                    <a:pt x="29" y="28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29" y="18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4" y="13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7" name="Freeform 407"/>
            <p:cNvSpPr>
              <a:spLocks/>
            </p:cNvSpPr>
            <p:nvPr/>
          </p:nvSpPr>
          <p:spPr bwMode="auto">
            <a:xfrm>
              <a:off x="1799649" y="4107844"/>
              <a:ext cx="1297869" cy="725439"/>
            </a:xfrm>
            <a:custGeom>
              <a:avLst/>
              <a:gdLst>
                <a:gd name="T0" fmla="*/ 923075 w 93"/>
                <a:gd name="T1" fmla="*/ 49231 h 52"/>
                <a:gd name="T2" fmla="*/ 910767 w 93"/>
                <a:gd name="T3" fmla="*/ 49231 h 52"/>
                <a:gd name="T4" fmla="*/ 910767 w 93"/>
                <a:gd name="T5" fmla="*/ 61538 h 52"/>
                <a:gd name="T6" fmla="*/ 923075 w 93"/>
                <a:gd name="T7" fmla="*/ 159999 h 52"/>
                <a:gd name="T8" fmla="*/ 996921 w 93"/>
                <a:gd name="T9" fmla="*/ 196922 h 52"/>
                <a:gd name="T10" fmla="*/ 996921 w 93"/>
                <a:gd name="T11" fmla="*/ 196922 h 52"/>
                <a:gd name="T12" fmla="*/ 996921 w 93"/>
                <a:gd name="T13" fmla="*/ 209230 h 52"/>
                <a:gd name="T14" fmla="*/ 1033844 w 93"/>
                <a:gd name="T15" fmla="*/ 295383 h 52"/>
                <a:gd name="T16" fmla="*/ 1033844 w 93"/>
                <a:gd name="T17" fmla="*/ 307691 h 52"/>
                <a:gd name="T18" fmla="*/ 1046152 w 93"/>
                <a:gd name="T19" fmla="*/ 307691 h 52"/>
                <a:gd name="T20" fmla="*/ 1119998 w 93"/>
                <a:gd name="T21" fmla="*/ 307691 h 52"/>
                <a:gd name="T22" fmla="*/ 1083075 w 93"/>
                <a:gd name="T23" fmla="*/ 369229 h 52"/>
                <a:gd name="T24" fmla="*/ 1095382 w 93"/>
                <a:gd name="T25" fmla="*/ 406152 h 52"/>
                <a:gd name="T26" fmla="*/ 1144613 w 93"/>
                <a:gd name="T27" fmla="*/ 467690 h 52"/>
                <a:gd name="T28" fmla="*/ 1095382 w 93"/>
                <a:gd name="T29" fmla="*/ 479998 h 52"/>
                <a:gd name="T30" fmla="*/ 1033844 w 93"/>
                <a:gd name="T31" fmla="*/ 516921 h 52"/>
                <a:gd name="T32" fmla="*/ 1033844 w 93"/>
                <a:gd name="T33" fmla="*/ 516921 h 52"/>
                <a:gd name="T34" fmla="*/ 1021536 w 93"/>
                <a:gd name="T35" fmla="*/ 516921 h 52"/>
                <a:gd name="T36" fmla="*/ 972306 w 93"/>
                <a:gd name="T37" fmla="*/ 590766 h 52"/>
                <a:gd name="T38" fmla="*/ 935383 w 93"/>
                <a:gd name="T39" fmla="*/ 627689 h 52"/>
                <a:gd name="T40" fmla="*/ 935383 w 93"/>
                <a:gd name="T41" fmla="*/ 639997 h 52"/>
                <a:gd name="T42" fmla="*/ 676922 w 93"/>
                <a:gd name="T43" fmla="*/ 529228 h 52"/>
                <a:gd name="T44" fmla="*/ 627691 w 93"/>
                <a:gd name="T45" fmla="*/ 504613 h 52"/>
                <a:gd name="T46" fmla="*/ 615383 w 93"/>
                <a:gd name="T47" fmla="*/ 504613 h 52"/>
                <a:gd name="T48" fmla="*/ 603076 w 93"/>
                <a:gd name="T49" fmla="*/ 418460 h 52"/>
                <a:gd name="T50" fmla="*/ 578460 w 93"/>
                <a:gd name="T51" fmla="*/ 381537 h 52"/>
                <a:gd name="T52" fmla="*/ 553845 w 93"/>
                <a:gd name="T53" fmla="*/ 381537 h 52"/>
                <a:gd name="T54" fmla="*/ 479999 w 93"/>
                <a:gd name="T55" fmla="*/ 406152 h 52"/>
                <a:gd name="T56" fmla="*/ 418461 w 93"/>
                <a:gd name="T57" fmla="*/ 307691 h 52"/>
                <a:gd name="T58" fmla="*/ 406153 w 93"/>
                <a:gd name="T59" fmla="*/ 307691 h 52"/>
                <a:gd name="T60" fmla="*/ 443076 w 93"/>
                <a:gd name="T61" fmla="*/ 246153 h 52"/>
                <a:gd name="T62" fmla="*/ 270769 w 93"/>
                <a:gd name="T63" fmla="*/ 295383 h 52"/>
                <a:gd name="T64" fmla="*/ 147692 w 93"/>
                <a:gd name="T65" fmla="*/ 209230 h 52"/>
                <a:gd name="T66" fmla="*/ 147692 w 93"/>
                <a:gd name="T67" fmla="*/ 209230 h 52"/>
                <a:gd name="T68" fmla="*/ 147692 w 93"/>
                <a:gd name="T69" fmla="*/ 246153 h 52"/>
                <a:gd name="T70" fmla="*/ 135384 w 93"/>
                <a:gd name="T71" fmla="*/ 295383 h 52"/>
                <a:gd name="T72" fmla="*/ 135384 w 93"/>
                <a:gd name="T73" fmla="*/ 295383 h 52"/>
                <a:gd name="T74" fmla="*/ 86154 w 93"/>
                <a:gd name="T75" fmla="*/ 295383 h 52"/>
                <a:gd name="T76" fmla="*/ 0 w 93"/>
                <a:gd name="T77" fmla="*/ 196922 h 52"/>
                <a:gd name="T78" fmla="*/ 147692 w 93"/>
                <a:gd name="T79" fmla="*/ 147692 h 52"/>
                <a:gd name="T80" fmla="*/ 209230 w 93"/>
                <a:gd name="T81" fmla="*/ 123076 h 52"/>
                <a:gd name="T82" fmla="*/ 295384 w 93"/>
                <a:gd name="T83" fmla="*/ 123076 h 52"/>
                <a:gd name="T84" fmla="*/ 393845 w 93"/>
                <a:gd name="T85" fmla="*/ 147692 h 52"/>
                <a:gd name="T86" fmla="*/ 406153 w 93"/>
                <a:gd name="T87" fmla="*/ 98461 h 52"/>
                <a:gd name="T88" fmla="*/ 406153 w 93"/>
                <a:gd name="T89" fmla="*/ 49231 h 52"/>
                <a:gd name="T90" fmla="*/ 443076 w 93"/>
                <a:gd name="T91" fmla="*/ 49231 h 52"/>
                <a:gd name="T92" fmla="*/ 504614 w 93"/>
                <a:gd name="T93" fmla="*/ 49231 h 52"/>
                <a:gd name="T94" fmla="*/ 553845 w 93"/>
                <a:gd name="T95" fmla="*/ 123076 h 52"/>
                <a:gd name="T96" fmla="*/ 566153 w 93"/>
                <a:gd name="T97" fmla="*/ 110769 h 52"/>
                <a:gd name="T98" fmla="*/ 553845 w 93"/>
                <a:gd name="T99" fmla="*/ 49231 h 52"/>
                <a:gd name="T100" fmla="*/ 676922 w 93"/>
                <a:gd name="T101" fmla="*/ 0 h 52"/>
                <a:gd name="T102" fmla="*/ 738460 w 93"/>
                <a:gd name="T103" fmla="*/ 0 h 52"/>
                <a:gd name="T104" fmla="*/ 873844 w 93"/>
                <a:gd name="T105" fmla="*/ 36923 h 52"/>
                <a:gd name="T106" fmla="*/ 923075 w 93"/>
                <a:gd name="T107" fmla="*/ 49231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2"/>
                <a:gd name="T164" fmla="*/ 93 w 93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2">
                  <a:moveTo>
                    <a:pt x="75" y="4"/>
                  </a:moveTo>
                  <a:lnTo>
                    <a:pt x="74" y="4"/>
                  </a:lnTo>
                  <a:lnTo>
                    <a:pt x="74" y="5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91" y="25"/>
                  </a:lnTo>
                  <a:lnTo>
                    <a:pt x="88" y="30"/>
                  </a:lnTo>
                  <a:lnTo>
                    <a:pt x="89" y="33"/>
                  </a:lnTo>
                  <a:lnTo>
                    <a:pt x="93" y="38"/>
                  </a:lnTo>
                  <a:lnTo>
                    <a:pt x="89" y="39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48"/>
                  </a:lnTo>
                  <a:lnTo>
                    <a:pt x="76" y="51"/>
                  </a:lnTo>
                  <a:lnTo>
                    <a:pt x="76" y="52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34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39" y="33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6" y="20"/>
                  </a:lnTo>
                  <a:lnTo>
                    <a:pt x="22" y="2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10"/>
                  </a:lnTo>
                  <a:lnTo>
                    <a:pt x="46" y="9"/>
                  </a:lnTo>
                  <a:lnTo>
                    <a:pt x="45" y="4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3"/>
                  </a:lnTo>
                  <a:lnTo>
                    <a:pt x="75" y="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8" name="Freeform 408"/>
            <p:cNvSpPr>
              <a:spLocks noEditPoints="1"/>
            </p:cNvSpPr>
            <p:nvPr/>
          </p:nvSpPr>
          <p:spPr bwMode="auto">
            <a:xfrm>
              <a:off x="2202870" y="1553506"/>
              <a:ext cx="936049" cy="502228"/>
            </a:xfrm>
            <a:custGeom>
              <a:avLst/>
              <a:gdLst>
                <a:gd name="T0" fmla="*/ 307692 w 67"/>
                <a:gd name="T1" fmla="*/ 283076 h 36"/>
                <a:gd name="T2" fmla="*/ 418462 w 67"/>
                <a:gd name="T3" fmla="*/ 393844 h 36"/>
                <a:gd name="T4" fmla="*/ 578462 w 67"/>
                <a:gd name="T5" fmla="*/ 233845 h 36"/>
                <a:gd name="T6" fmla="*/ 590770 w 67"/>
                <a:gd name="T7" fmla="*/ 233845 h 36"/>
                <a:gd name="T8" fmla="*/ 676923 w 67"/>
                <a:gd name="T9" fmla="*/ 283076 h 36"/>
                <a:gd name="T10" fmla="*/ 676923 w 67"/>
                <a:gd name="T11" fmla="*/ 283076 h 36"/>
                <a:gd name="T12" fmla="*/ 676923 w 67"/>
                <a:gd name="T13" fmla="*/ 307691 h 36"/>
                <a:gd name="T14" fmla="*/ 738462 w 67"/>
                <a:gd name="T15" fmla="*/ 270768 h 36"/>
                <a:gd name="T16" fmla="*/ 787693 w 67"/>
                <a:gd name="T17" fmla="*/ 307691 h 36"/>
                <a:gd name="T18" fmla="*/ 824616 w 67"/>
                <a:gd name="T19" fmla="*/ 356921 h 36"/>
                <a:gd name="T20" fmla="*/ 824616 w 67"/>
                <a:gd name="T21" fmla="*/ 356921 h 36"/>
                <a:gd name="T22" fmla="*/ 738462 w 67"/>
                <a:gd name="T23" fmla="*/ 430767 h 36"/>
                <a:gd name="T24" fmla="*/ 726154 w 67"/>
                <a:gd name="T25" fmla="*/ 443075 h 36"/>
                <a:gd name="T26" fmla="*/ 676923 w 67"/>
                <a:gd name="T27" fmla="*/ 430767 h 36"/>
                <a:gd name="T28" fmla="*/ 676923 w 67"/>
                <a:gd name="T29" fmla="*/ 430767 h 36"/>
                <a:gd name="T30" fmla="*/ 627693 w 67"/>
                <a:gd name="T31" fmla="*/ 418460 h 36"/>
                <a:gd name="T32" fmla="*/ 529231 w 67"/>
                <a:gd name="T33" fmla="*/ 443075 h 36"/>
                <a:gd name="T34" fmla="*/ 430770 w 67"/>
                <a:gd name="T35" fmla="*/ 443075 h 36"/>
                <a:gd name="T36" fmla="*/ 320000 w 67"/>
                <a:gd name="T37" fmla="*/ 443075 h 36"/>
                <a:gd name="T38" fmla="*/ 307692 w 67"/>
                <a:gd name="T39" fmla="*/ 443075 h 36"/>
                <a:gd name="T40" fmla="*/ 246154 w 67"/>
                <a:gd name="T41" fmla="*/ 443075 h 36"/>
                <a:gd name="T42" fmla="*/ 246154 w 67"/>
                <a:gd name="T43" fmla="*/ 381537 h 36"/>
                <a:gd name="T44" fmla="*/ 221539 w 67"/>
                <a:gd name="T45" fmla="*/ 369229 h 36"/>
                <a:gd name="T46" fmla="*/ 320000 w 67"/>
                <a:gd name="T47" fmla="*/ 221538 h 36"/>
                <a:gd name="T48" fmla="*/ 320000 w 67"/>
                <a:gd name="T49" fmla="*/ 221538 h 36"/>
                <a:gd name="T50" fmla="*/ 307692 w 67"/>
                <a:gd name="T51" fmla="*/ 283076 h 36"/>
                <a:gd name="T52" fmla="*/ 123077 w 67"/>
                <a:gd name="T53" fmla="*/ 12308 h 36"/>
                <a:gd name="T54" fmla="*/ 160000 w 67"/>
                <a:gd name="T55" fmla="*/ 98461 h 36"/>
                <a:gd name="T56" fmla="*/ 246154 w 67"/>
                <a:gd name="T57" fmla="*/ 61538 h 36"/>
                <a:gd name="T58" fmla="*/ 246154 w 67"/>
                <a:gd name="T59" fmla="*/ 184615 h 36"/>
                <a:gd name="T60" fmla="*/ 196923 w 67"/>
                <a:gd name="T61" fmla="*/ 319999 h 36"/>
                <a:gd name="T62" fmla="*/ 160000 w 67"/>
                <a:gd name="T63" fmla="*/ 356921 h 36"/>
                <a:gd name="T64" fmla="*/ 160000 w 67"/>
                <a:gd name="T65" fmla="*/ 356921 h 36"/>
                <a:gd name="T66" fmla="*/ 123077 w 67"/>
                <a:gd name="T67" fmla="*/ 381537 h 36"/>
                <a:gd name="T68" fmla="*/ 98462 w 67"/>
                <a:gd name="T69" fmla="*/ 381537 h 36"/>
                <a:gd name="T70" fmla="*/ 49231 w 67"/>
                <a:gd name="T71" fmla="*/ 356921 h 36"/>
                <a:gd name="T72" fmla="*/ 12308 w 67"/>
                <a:gd name="T73" fmla="*/ 283076 h 36"/>
                <a:gd name="T74" fmla="*/ 36923 w 67"/>
                <a:gd name="T75" fmla="*/ 258460 h 36"/>
                <a:gd name="T76" fmla="*/ 61539 w 67"/>
                <a:gd name="T77" fmla="*/ 233845 h 36"/>
                <a:gd name="T78" fmla="*/ 86154 w 67"/>
                <a:gd name="T79" fmla="*/ 123076 h 36"/>
                <a:gd name="T80" fmla="*/ 0 w 67"/>
                <a:gd name="T81" fmla="*/ 123076 h 36"/>
                <a:gd name="T82" fmla="*/ 36923 w 67"/>
                <a:gd name="T83" fmla="*/ 0 h 36"/>
                <a:gd name="T84" fmla="*/ 123077 w 67"/>
                <a:gd name="T85" fmla="*/ 12308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36"/>
                <a:gd name="T131" fmla="*/ 67 w 6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36">
                  <a:moveTo>
                    <a:pt x="25" y="23"/>
                  </a:moveTo>
                  <a:lnTo>
                    <a:pt x="34" y="32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60" y="22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5" y="35"/>
                  </a:lnTo>
                  <a:lnTo>
                    <a:pt x="51" y="34"/>
                  </a:lnTo>
                  <a:lnTo>
                    <a:pt x="43" y="36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26" y="18"/>
                  </a:lnTo>
                  <a:lnTo>
                    <a:pt x="25" y="23"/>
                  </a:lnTo>
                  <a:close/>
                  <a:moveTo>
                    <a:pt x="10" y="1"/>
                  </a:moveTo>
                  <a:lnTo>
                    <a:pt x="13" y="8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9" name="Freeform 411"/>
            <p:cNvSpPr>
              <a:spLocks/>
            </p:cNvSpPr>
            <p:nvPr/>
          </p:nvSpPr>
          <p:spPr bwMode="auto">
            <a:xfrm>
              <a:off x="2622293" y="3926038"/>
              <a:ext cx="1717291" cy="754241"/>
            </a:xfrm>
            <a:custGeom>
              <a:avLst/>
              <a:gdLst>
                <a:gd name="T0" fmla="*/ 1513843 w 123"/>
                <a:gd name="T1" fmla="*/ 467689 h 54"/>
                <a:gd name="T2" fmla="*/ 1513843 w 123"/>
                <a:gd name="T3" fmla="*/ 479997 h 54"/>
                <a:gd name="T4" fmla="*/ 1501535 w 123"/>
                <a:gd name="T5" fmla="*/ 529227 h 54"/>
                <a:gd name="T6" fmla="*/ 1501535 w 123"/>
                <a:gd name="T7" fmla="*/ 529227 h 54"/>
                <a:gd name="T8" fmla="*/ 1390766 w 123"/>
                <a:gd name="T9" fmla="*/ 590765 h 54"/>
                <a:gd name="T10" fmla="*/ 1230767 w 123"/>
                <a:gd name="T11" fmla="*/ 590765 h 54"/>
                <a:gd name="T12" fmla="*/ 1107690 w 123"/>
                <a:gd name="T13" fmla="*/ 664611 h 54"/>
                <a:gd name="T14" fmla="*/ 1083075 w 123"/>
                <a:gd name="T15" fmla="*/ 566150 h 54"/>
                <a:gd name="T16" fmla="*/ 726152 w 123"/>
                <a:gd name="T17" fmla="*/ 529227 h 54"/>
                <a:gd name="T18" fmla="*/ 664614 w 123"/>
                <a:gd name="T19" fmla="*/ 590765 h 54"/>
                <a:gd name="T20" fmla="*/ 566153 w 123"/>
                <a:gd name="T21" fmla="*/ 664611 h 54"/>
                <a:gd name="T22" fmla="*/ 566153 w 123"/>
                <a:gd name="T23" fmla="*/ 664611 h 54"/>
                <a:gd name="T24" fmla="*/ 529230 w 123"/>
                <a:gd name="T25" fmla="*/ 664611 h 54"/>
                <a:gd name="T26" fmla="*/ 418461 w 123"/>
                <a:gd name="T27" fmla="*/ 627688 h 54"/>
                <a:gd name="T28" fmla="*/ 369230 w 123"/>
                <a:gd name="T29" fmla="*/ 566150 h 54"/>
                <a:gd name="T30" fmla="*/ 356922 w 123"/>
                <a:gd name="T31" fmla="*/ 529227 h 54"/>
                <a:gd name="T32" fmla="*/ 393845 w 123"/>
                <a:gd name="T33" fmla="*/ 467689 h 54"/>
                <a:gd name="T34" fmla="*/ 319999 w 123"/>
                <a:gd name="T35" fmla="*/ 467689 h 54"/>
                <a:gd name="T36" fmla="*/ 307692 w 123"/>
                <a:gd name="T37" fmla="*/ 467689 h 54"/>
                <a:gd name="T38" fmla="*/ 307692 w 123"/>
                <a:gd name="T39" fmla="*/ 455382 h 54"/>
                <a:gd name="T40" fmla="*/ 270769 w 123"/>
                <a:gd name="T41" fmla="*/ 369228 h 54"/>
                <a:gd name="T42" fmla="*/ 270769 w 123"/>
                <a:gd name="T43" fmla="*/ 356921 h 54"/>
                <a:gd name="T44" fmla="*/ 270769 w 123"/>
                <a:gd name="T45" fmla="*/ 356921 h 54"/>
                <a:gd name="T46" fmla="*/ 196923 w 123"/>
                <a:gd name="T47" fmla="*/ 319998 h 54"/>
                <a:gd name="T48" fmla="*/ 184615 w 123"/>
                <a:gd name="T49" fmla="*/ 221537 h 54"/>
                <a:gd name="T50" fmla="*/ 184615 w 123"/>
                <a:gd name="T51" fmla="*/ 209229 h 54"/>
                <a:gd name="T52" fmla="*/ 196923 w 123"/>
                <a:gd name="T53" fmla="*/ 209229 h 54"/>
                <a:gd name="T54" fmla="*/ 221538 w 123"/>
                <a:gd name="T55" fmla="*/ 221537 h 54"/>
                <a:gd name="T56" fmla="*/ 307692 w 123"/>
                <a:gd name="T57" fmla="*/ 221537 h 54"/>
                <a:gd name="T58" fmla="*/ 369230 w 123"/>
                <a:gd name="T59" fmla="*/ 221537 h 54"/>
                <a:gd name="T60" fmla="*/ 369230 w 123"/>
                <a:gd name="T61" fmla="*/ 221537 h 54"/>
                <a:gd name="T62" fmla="*/ 369230 w 123"/>
                <a:gd name="T63" fmla="*/ 196922 h 54"/>
                <a:gd name="T64" fmla="*/ 307692 w 123"/>
                <a:gd name="T65" fmla="*/ 159999 h 54"/>
                <a:gd name="T66" fmla="*/ 258461 w 123"/>
                <a:gd name="T67" fmla="*/ 147691 h 54"/>
                <a:gd name="T68" fmla="*/ 49231 w 123"/>
                <a:gd name="T69" fmla="*/ 98461 h 54"/>
                <a:gd name="T70" fmla="*/ 0 w 123"/>
                <a:gd name="T71" fmla="*/ 73846 h 54"/>
                <a:gd name="T72" fmla="*/ 12308 w 123"/>
                <a:gd name="T73" fmla="*/ 36923 h 54"/>
                <a:gd name="T74" fmla="*/ 12308 w 123"/>
                <a:gd name="T75" fmla="*/ 0 h 54"/>
                <a:gd name="T76" fmla="*/ 221538 w 123"/>
                <a:gd name="T77" fmla="*/ 0 h 54"/>
                <a:gd name="T78" fmla="*/ 307692 w 123"/>
                <a:gd name="T79" fmla="*/ 36923 h 54"/>
                <a:gd name="T80" fmla="*/ 406153 w 123"/>
                <a:gd name="T81" fmla="*/ 61538 h 54"/>
                <a:gd name="T82" fmla="*/ 455384 w 123"/>
                <a:gd name="T83" fmla="*/ 61538 h 54"/>
                <a:gd name="T84" fmla="*/ 627691 w 123"/>
                <a:gd name="T85" fmla="*/ 73846 h 54"/>
                <a:gd name="T86" fmla="*/ 639999 w 123"/>
                <a:gd name="T87" fmla="*/ 73846 h 54"/>
                <a:gd name="T88" fmla="*/ 639999 w 123"/>
                <a:gd name="T89" fmla="*/ 123076 h 54"/>
                <a:gd name="T90" fmla="*/ 676922 w 123"/>
                <a:gd name="T91" fmla="*/ 258460 h 54"/>
                <a:gd name="T92" fmla="*/ 763075 w 123"/>
                <a:gd name="T93" fmla="*/ 307690 h 54"/>
                <a:gd name="T94" fmla="*/ 947690 w 123"/>
                <a:gd name="T95" fmla="*/ 258460 h 54"/>
                <a:gd name="T96" fmla="*/ 1033844 w 123"/>
                <a:gd name="T97" fmla="*/ 307690 h 54"/>
                <a:gd name="T98" fmla="*/ 1083075 w 123"/>
                <a:gd name="T99" fmla="*/ 221537 h 54"/>
                <a:gd name="T100" fmla="*/ 1132305 w 123"/>
                <a:gd name="T101" fmla="*/ 258460 h 54"/>
                <a:gd name="T102" fmla="*/ 1132305 w 123"/>
                <a:gd name="T103" fmla="*/ 258460 h 54"/>
                <a:gd name="T104" fmla="*/ 1255382 w 123"/>
                <a:gd name="T105" fmla="*/ 246152 h 54"/>
                <a:gd name="T106" fmla="*/ 1341536 w 123"/>
                <a:gd name="T107" fmla="*/ 221537 h 54"/>
                <a:gd name="T108" fmla="*/ 1415382 w 123"/>
                <a:gd name="T109" fmla="*/ 283075 h 54"/>
                <a:gd name="T110" fmla="*/ 1464612 w 123"/>
                <a:gd name="T111" fmla="*/ 319998 h 54"/>
                <a:gd name="T112" fmla="*/ 1452305 w 123"/>
                <a:gd name="T113" fmla="*/ 418459 h 54"/>
                <a:gd name="T114" fmla="*/ 1464612 w 123"/>
                <a:gd name="T115" fmla="*/ 418459 h 54"/>
                <a:gd name="T116" fmla="*/ 1513843 w 123"/>
                <a:gd name="T117" fmla="*/ 467689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54"/>
                <a:gd name="T179" fmla="*/ 123 w 123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54">
                  <a:moveTo>
                    <a:pt x="123" y="38"/>
                  </a:moveTo>
                  <a:lnTo>
                    <a:pt x="123" y="39"/>
                  </a:lnTo>
                  <a:lnTo>
                    <a:pt x="122" y="43"/>
                  </a:lnTo>
                  <a:lnTo>
                    <a:pt x="113" y="48"/>
                  </a:lnTo>
                  <a:lnTo>
                    <a:pt x="100" y="48"/>
                  </a:lnTo>
                  <a:lnTo>
                    <a:pt x="90" y="54"/>
                  </a:lnTo>
                  <a:lnTo>
                    <a:pt x="88" y="46"/>
                  </a:lnTo>
                  <a:lnTo>
                    <a:pt x="59" y="43"/>
                  </a:lnTo>
                  <a:lnTo>
                    <a:pt x="54" y="48"/>
                  </a:lnTo>
                  <a:lnTo>
                    <a:pt x="46" y="54"/>
                  </a:lnTo>
                  <a:lnTo>
                    <a:pt x="43" y="54"/>
                  </a:lnTo>
                  <a:lnTo>
                    <a:pt x="34" y="51"/>
                  </a:lnTo>
                  <a:lnTo>
                    <a:pt x="30" y="46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6" y="26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1" y="12"/>
                  </a:lnTo>
                  <a:lnTo>
                    <a:pt x="4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7" y="21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92" y="21"/>
                  </a:lnTo>
                  <a:lnTo>
                    <a:pt x="102" y="20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19" y="26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23" y="38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0" name="Freeform 412"/>
            <p:cNvSpPr>
              <a:spLocks/>
            </p:cNvSpPr>
            <p:nvPr/>
          </p:nvSpPr>
          <p:spPr bwMode="auto">
            <a:xfrm>
              <a:off x="4618604" y="4622675"/>
              <a:ext cx="640833" cy="559829"/>
            </a:xfrm>
            <a:custGeom>
              <a:avLst/>
              <a:gdLst>
                <a:gd name="T0" fmla="*/ 443075 w 46"/>
                <a:gd name="T1" fmla="*/ 492305 h 40"/>
                <a:gd name="T2" fmla="*/ 430767 w 46"/>
                <a:gd name="T3" fmla="*/ 479997 h 40"/>
                <a:gd name="T4" fmla="*/ 418459 w 46"/>
                <a:gd name="T5" fmla="*/ 479997 h 40"/>
                <a:gd name="T6" fmla="*/ 319998 w 46"/>
                <a:gd name="T7" fmla="*/ 418459 h 40"/>
                <a:gd name="T8" fmla="*/ 319998 w 46"/>
                <a:gd name="T9" fmla="*/ 418459 h 40"/>
                <a:gd name="T10" fmla="*/ 209230 w 46"/>
                <a:gd name="T11" fmla="*/ 418459 h 40"/>
                <a:gd name="T12" fmla="*/ 172307 w 46"/>
                <a:gd name="T13" fmla="*/ 418459 h 40"/>
                <a:gd name="T14" fmla="*/ 159999 w 46"/>
                <a:gd name="T15" fmla="*/ 393844 h 40"/>
                <a:gd name="T16" fmla="*/ 147692 w 46"/>
                <a:gd name="T17" fmla="*/ 369229 h 40"/>
                <a:gd name="T18" fmla="*/ 123076 w 46"/>
                <a:gd name="T19" fmla="*/ 344613 h 40"/>
                <a:gd name="T20" fmla="*/ 12308 w 46"/>
                <a:gd name="T21" fmla="*/ 307691 h 40"/>
                <a:gd name="T22" fmla="*/ 12308 w 46"/>
                <a:gd name="T23" fmla="*/ 307691 h 40"/>
                <a:gd name="T24" fmla="*/ 0 w 46"/>
                <a:gd name="T25" fmla="*/ 270768 h 40"/>
                <a:gd name="T26" fmla="*/ 172307 w 46"/>
                <a:gd name="T27" fmla="*/ 172307 h 40"/>
                <a:gd name="T28" fmla="*/ 73846 w 46"/>
                <a:gd name="T29" fmla="*/ 209230 h 40"/>
                <a:gd name="T30" fmla="*/ 61538 w 46"/>
                <a:gd name="T31" fmla="*/ 184614 h 40"/>
                <a:gd name="T32" fmla="*/ 123076 w 46"/>
                <a:gd name="T33" fmla="*/ 123076 h 40"/>
                <a:gd name="T34" fmla="*/ 209230 w 46"/>
                <a:gd name="T35" fmla="*/ 172307 h 40"/>
                <a:gd name="T36" fmla="*/ 209230 w 46"/>
                <a:gd name="T37" fmla="*/ 73846 h 40"/>
                <a:gd name="T38" fmla="*/ 221537 w 46"/>
                <a:gd name="T39" fmla="*/ 24615 h 40"/>
                <a:gd name="T40" fmla="*/ 283076 w 46"/>
                <a:gd name="T41" fmla="*/ 12308 h 40"/>
                <a:gd name="T42" fmla="*/ 283076 w 46"/>
                <a:gd name="T43" fmla="*/ 0 h 40"/>
                <a:gd name="T44" fmla="*/ 332306 w 46"/>
                <a:gd name="T45" fmla="*/ 24615 h 40"/>
                <a:gd name="T46" fmla="*/ 356921 w 46"/>
                <a:gd name="T47" fmla="*/ 73846 h 40"/>
                <a:gd name="T48" fmla="*/ 479998 w 46"/>
                <a:gd name="T49" fmla="*/ 61538 h 40"/>
                <a:gd name="T50" fmla="*/ 492305 w 46"/>
                <a:gd name="T51" fmla="*/ 172307 h 40"/>
                <a:gd name="T52" fmla="*/ 541536 w 46"/>
                <a:gd name="T53" fmla="*/ 172307 h 40"/>
                <a:gd name="T54" fmla="*/ 566151 w 46"/>
                <a:gd name="T55" fmla="*/ 233845 h 40"/>
                <a:gd name="T56" fmla="*/ 492305 w 46"/>
                <a:gd name="T57" fmla="*/ 270768 h 40"/>
                <a:gd name="T58" fmla="*/ 492305 w 46"/>
                <a:gd name="T59" fmla="*/ 430767 h 40"/>
                <a:gd name="T60" fmla="*/ 479998 w 46"/>
                <a:gd name="T61" fmla="*/ 443075 h 40"/>
                <a:gd name="T62" fmla="*/ 467690 w 46"/>
                <a:gd name="T63" fmla="*/ 467690 h 40"/>
                <a:gd name="T64" fmla="*/ 443075 w 46"/>
                <a:gd name="T65" fmla="*/ 492305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40"/>
                <a:gd name="T101" fmla="*/ 46 w 4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40">
                  <a:moveTo>
                    <a:pt x="36" y="40"/>
                  </a:moveTo>
                  <a:lnTo>
                    <a:pt x="35" y="39"/>
                  </a:lnTo>
                  <a:lnTo>
                    <a:pt x="34" y="39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4" y="14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9" y="5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0" y="22"/>
                  </a:lnTo>
                  <a:lnTo>
                    <a:pt x="40" y="35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1" name="Freeform 414"/>
            <p:cNvSpPr>
              <a:spLocks/>
            </p:cNvSpPr>
            <p:nvPr/>
          </p:nvSpPr>
          <p:spPr bwMode="auto">
            <a:xfrm>
              <a:off x="5147826" y="2766771"/>
              <a:ext cx="2610137" cy="2471533"/>
            </a:xfrm>
            <a:custGeom>
              <a:avLst/>
              <a:gdLst>
                <a:gd name="T0" fmla="*/ 1710764 w 187"/>
                <a:gd name="T1" fmla="*/ 775382 h 177"/>
                <a:gd name="T2" fmla="*/ 1772302 w 187"/>
                <a:gd name="T3" fmla="*/ 1070766 h 177"/>
                <a:gd name="T4" fmla="*/ 2006147 w 187"/>
                <a:gd name="T5" fmla="*/ 1218458 h 177"/>
                <a:gd name="T6" fmla="*/ 2079993 w 187"/>
                <a:gd name="T7" fmla="*/ 1169227 h 177"/>
                <a:gd name="T8" fmla="*/ 2141532 w 187"/>
                <a:gd name="T9" fmla="*/ 1144612 h 177"/>
                <a:gd name="T10" fmla="*/ 2239993 w 187"/>
                <a:gd name="T11" fmla="*/ 1193843 h 177"/>
                <a:gd name="T12" fmla="*/ 2264608 w 187"/>
                <a:gd name="T13" fmla="*/ 1489226 h 177"/>
                <a:gd name="T14" fmla="*/ 2104609 w 187"/>
                <a:gd name="T15" fmla="*/ 1489226 h 177"/>
                <a:gd name="T16" fmla="*/ 1981532 w 187"/>
                <a:gd name="T17" fmla="*/ 1513841 h 177"/>
                <a:gd name="T18" fmla="*/ 1772302 w 187"/>
                <a:gd name="T19" fmla="*/ 1489226 h 177"/>
                <a:gd name="T20" fmla="*/ 1735379 w 187"/>
                <a:gd name="T21" fmla="*/ 1452303 h 177"/>
                <a:gd name="T22" fmla="*/ 1612303 w 187"/>
                <a:gd name="T23" fmla="*/ 1378457 h 177"/>
                <a:gd name="T24" fmla="*/ 1452303 w 187"/>
                <a:gd name="T25" fmla="*/ 1439996 h 177"/>
                <a:gd name="T26" fmla="*/ 1255381 w 187"/>
                <a:gd name="T27" fmla="*/ 1390765 h 177"/>
                <a:gd name="T28" fmla="*/ 1255381 w 187"/>
                <a:gd name="T29" fmla="*/ 1587688 h 177"/>
                <a:gd name="T30" fmla="*/ 1169227 w 187"/>
                <a:gd name="T31" fmla="*/ 1772303 h 177"/>
                <a:gd name="T32" fmla="*/ 996920 w 187"/>
                <a:gd name="T33" fmla="*/ 1735380 h 177"/>
                <a:gd name="T34" fmla="*/ 898459 w 187"/>
                <a:gd name="T35" fmla="*/ 1858456 h 177"/>
                <a:gd name="T36" fmla="*/ 849228 w 187"/>
                <a:gd name="T37" fmla="*/ 2030763 h 177"/>
                <a:gd name="T38" fmla="*/ 799998 w 187"/>
                <a:gd name="T39" fmla="*/ 2104609 h 177"/>
                <a:gd name="T40" fmla="*/ 787690 w 187"/>
                <a:gd name="T41" fmla="*/ 1907687 h 177"/>
                <a:gd name="T42" fmla="*/ 689228 w 187"/>
                <a:gd name="T43" fmla="*/ 1796918 h 177"/>
                <a:gd name="T44" fmla="*/ 824613 w 187"/>
                <a:gd name="T45" fmla="*/ 1698457 h 177"/>
                <a:gd name="T46" fmla="*/ 910766 w 187"/>
                <a:gd name="T47" fmla="*/ 1501534 h 177"/>
                <a:gd name="T48" fmla="*/ 1009228 w 187"/>
                <a:gd name="T49" fmla="*/ 1476919 h 177"/>
                <a:gd name="T50" fmla="*/ 1156919 w 187"/>
                <a:gd name="T51" fmla="*/ 1292304 h 177"/>
                <a:gd name="T52" fmla="*/ 1206150 w 187"/>
                <a:gd name="T53" fmla="*/ 1230765 h 177"/>
                <a:gd name="T54" fmla="*/ 1046150 w 187"/>
                <a:gd name="T55" fmla="*/ 1304611 h 177"/>
                <a:gd name="T56" fmla="*/ 947689 w 187"/>
                <a:gd name="T57" fmla="*/ 1341534 h 177"/>
                <a:gd name="T58" fmla="*/ 935382 w 187"/>
                <a:gd name="T59" fmla="*/ 1390765 h 177"/>
                <a:gd name="T60" fmla="*/ 824613 w 187"/>
                <a:gd name="T61" fmla="*/ 1501534 h 177"/>
                <a:gd name="T62" fmla="*/ 799998 w 187"/>
                <a:gd name="T63" fmla="*/ 1501534 h 177"/>
                <a:gd name="T64" fmla="*/ 738459 w 187"/>
                <a:gd name="T65" fmla="*/ 1489226 h 177"/>
                <a:gd name="T66" fmla="*/ 689228 w 187"/>
                <a:gd name="T67" fmla="*/ 1452303 h 177"/>
                <a:gd name="T68" fmla="*/ 676921 w 187"/>
                <a:gd name="T69" fmla="*/ 1489226 h 177"/>
                <a:gd name="T70" fmla="*/ 689228 w 187"/>
                <a:gd name="T71" fmla="*/ 1538457 h 177"/>
                <a:gd name="T72" fmla="*/ 738459 w 187"/>
                <a:gd name="T73" fmla="*/ 1599995 h 177"/>
                <a:gd name="T74" fmla="*/ 590767 w 187"/>
                <a:gd name="T75" fmla="*/ 1747687 h 177"/>
                <a:gd name="T76" fmla="*/ 590767 w 187"/>
                <a:gd name="T77" fmla="*/ 1809225 h 177"/>
                <a:gd name="T78" fmla="*/ 689228 w 187"/>
                <a:gd name="T79" fmla="*/ 2067686 h 177"/>
                <a:gd name="T80" fmla="*/ 701536 w 187"/>
                <a:gd name="T81" fmla="*/ 2153840 h 177"/>
                <a:gd name="T82" fmla="*/ 738459 w 187"/>
                <a:gd name="T83" fmla="*/ 2178455 h 177"/>
                <a:gd name="T84" fmla="*/ 639998 w 187"/>
                <a:gd name="T85" fmla="*/ 1956917 h 177"/>
                <a:gd name="T86" fmla="*/ 467691 w 187"/>
                <a:gd name="T87" fmla="*/ 1858456 h 177"/>
                <a:gd name="T88" fmla="*/ 430768 w 187"/>
                <a:gd name="T89" fmla="*/ 1809225 h 177"/>
                <a:gd name="T90" fmla="*/ 319999 w 187"/>
                <a:gd name="T91" fmla="*/ 1759995 h 177"/>
                <a:gd name="T92" fmla="*/ 159999 w 187"/>
                <a:gd name="T93" fmla="*/ 1513841 h 177"/>
                <a:gd name="T94" fmla="*/ 172307 w 187"/>
                <a:gd name="T95" fmla="*/ 1378457 h 177"/>
                <a:gd name="T96" fmla="*/ 98461 w 187"/>
                <a:gd name="T97" fmla="*/ 1292304 h 177"/>
                <a:gd name="T98" fmla="*/ 98461 w 187"/>
                <a:gd name="T99" fmla="*/ 1009228 h 177"/>
                <a:gd name="T100" fmla="*/ 12308 w 187"/>
                <a:gd name="T101" fmla="*/ 910767 h 177"/>
                <a:gd name="T102" fmla="*/ 98461 w 187"/>
                <a:gd name="T103" fmla="*/ 701536 h 177"/>
                <a:gd name="T104" fmla="*/ 738459 w 187"/>
                <a:gd name="T105" fmla="*/ 147692 h 177"/>
                <a:gd name="T106" fmla="*/ 1009228 w 187"/>
                <a:gd name="T107" fmla="*/ 24615 h 177"/>
                <a:gd name="T108" fmla="*/ 1046150 w 187"/>
                <a:gd name="T109" fmla="*/ 0 h 177"/>
                <a:gd name="T110" fmla="*/ 1046150 w 187"/>
                <a:gd name="T111" fmla="*/ 0 h 177"/>
                <a:gd name="T112" fmla="*/ 1169227 w 187"/>
                <a:gd name="T113" fmla="*/ 332307 h 177"/>
                <a:gd name="T114" fmla="*/ 1329226 w 187"/>
                <a:gd name="T115" fmla="*/ 418460 h 177"/>
                <a:gd name="T116" fmla="*/ 1526149 w 187"/>
                <a:gd name="T117" fmla="*/ 393845 h 177"/>
                <a:gd name="T118" fmla="*/ 1723072 w 187"/>
                <a:gd name="T119" fmla="*/ 504614 h 177"/>
                <a:gd name="T120" fmla="*/ 1735379 w 187"/>
                <a:gd name="T121" fmla="*/ 66461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177"/>
                <a:gd name="T185" fmla="*/ 187 w 187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177">
                  <a:moveTo>
                    <a:pt x="141" y="54"/>
                  </a:moveTo>
                  <a:lnTo>
                    <a:pt x="139" y="63"/>
                  </a:lnTo>
                  <a:lnTo>
                    <a:pt x="144" y="87"/>
                  </a:lnTo>
                  <a:lnTo>
                    <a:pt x="149" y="91"/>
                  </a:lnTo>
                  <a:lnTo>
                    <a:pt x="163" y="99"/>
                  </a:lnTo>
                  <a:lnTo>
                    <a:pt x="166" y="97"/>
                  </a:lnTo>
                  <a:lnTo>
                    <a:pt x="169" y="95"/>
                  </a:lnTo>
                  <a:lnTo>
                    <a:pt x="174" y="93"/>
                  </a:lnTo>
                  <a:lnTo>
                    <a:pt x="182" y="97"/>
                  </a:lnTo>
                  <a:lnTo>
                    <a:pt x="187" y="118"/>
                  </a:lnTo>
                  <a:lnTo>
                    <a:pt x="184" y="121"/>
                  </a:lnTo>
                  <a:lnTo>
                    <a:pt x="180" y="125"/>
                  </a:lnTo>
                  <a:lnTo>
                    <a:pt x="171" y="121"/>
                  </a:lnTo>
                  <a:lnTo>
                    <a:pt x="165" y="123"/>
                  </a:lnTo>
                  <a:lnTo>
                    <a:pt x="161" y="123"/>
                  </a:lnTo>
                  <a:lnTo>
                    <a:pt x="146" y="122"/>
                  </a:lnTo>
                  <a:lnTo>
                    <a:pt x="144" y="121"/>
                  </a:lnTo>
                  <a:lnTo>
                    <a:pt x="141" y="120"/>
                  </a:lnTo>
                  <a:lnTo>
                    <a:pt x="141" y="118"/>
                  </a:lnTo>
                  <a:lnTo>
                    <a:pt x="137" y="116"/>
                  </a:lnTo>
                  <a:lnTo>
                    <a:pt x="131" y="112"/>
                  </a:lnTo>
                  <a:lnTo>
                    <a:pt x="120" y="118"/>
                  </a:lnTo>
                  <a:lnTo>
                    <a:pt x="118" y="117"/>
                  </a:lnTo>
                  <a:lnTo>
                    <a:pt x="115" y="117"/>
                  </a:lnTo>
                  <a:lnTo>
                    <a:pt x="102" y="113"/>
                  </a:lnTo>
                  <a:lnTo>
                    <a:pt x="98" y="117"/>
                  </a:lnTo>
                  <a:lnTo>
                    <a:pt x="102" y="129"/>
                  </a:lnTo>
                  <a:lnTo>
                    <a:pt x="93" y="141"/>
                  </a:lnTo>
                  <a:lnTo>
                    <a:pt x="95" y="144"/>
                  </a:lnTo>
                  <a:lnTo>
                    <a:pt x="91" y="146"/>
                  </a:lnTo>
                  <a:lnTo>
                    <a:pt x="81" y="141"/>
                  </a:lnTo>
                  <a:lnTo>
                    <a:pt x="81" y="146"/>
                  </a:lnTo>
                  <a:lnTo>
                    <a:pt x="73" y="151"/>
                  </a:lnTo>
                  <a:lnTo>
                    <a:pt x="68" y="161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5" y="171"/>
                  </a:lnTo>
                  <a:lnTo>
                    <a:pt x="63" y="169"/>
                  </a:lnTo>
                  <a:lnTo>
                    <a:pt x="64" y="155"/>
                  </a:lnTo>
                  <a:lnTo>
                    <a:pt x="56" y="147"/>
                  </a:lnTo>
                  <a:lnTo>
                    <a:pt x="56" y="146"/>
                  </a:lnTo>
                  <a:lnTo>
                    <a:pt x="64" y="141"/>
                  </a:lnTo>
                  <a:lnTo>
                    <a:pt x="67" y="138"/>
                  </a:lnTo>
                  <a:lnTo>
                    <a:pt x="69" y="130"/>
                  </a:lnTo>
                  <a:lnTo>
                    <a:pt x="74" y="122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5" y="112"/>
                  </a:lnTo>
                  <a:lnTo>
                    <a:pt x="94" y="105"/>
                  </a:lnTo>
                  <a:lnTo>
                    <a:pt x="98" y="101"/>
                  </a:lnTo>
                  <a:lnTo>
                    <a:pt x="98" y="100"/>
                  </a:lnTo>
                  <a:lnTo>
                    <a:pt x="97" y="99"/>
                  </a:lnTo>
                  <a:lnTo>
                    <a:pt x="85" y="106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13"/>
                  </a:lnTo>
                  <a:lnTo>
                    <a:pt x="74" y="117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6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5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60" y="130"/>
                  </a:lnTo>
                  <a:lnTo>
                    <a:pt x="59" y="137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48" y="147"/>
                  </a:lnTo>
                  <a:lnTo>
                    <a:pt x="56" y="156"/>
                  </a:lnTo>
                  <a:lnTo>
                    <a:pt x="56" y="168"/>
                  </a:lnTo>
                  <a:lnTo>
                    <a:pt x="56" y="171"/>
                  </a:lnTo>
                  <a:lnTo>
                    <a:pt x="57" y="175"/>
                  </a:lnTo>
                  <a:lnTo>
                    <a:pt x="60" y="177"/>
                  </a:lnTo>
                  <a:lnTo>
                    <a:pt x="57" y="177"/>
                  </a:lnTo>
                  <a:lnTo>
                    <a:pt x="52" y="159"/>
                  </a:lnTo>
                  <a:lnTo>
                    <a:pt x="42" y="148"/>
                  </a:lnTo>
                  <a:lnTo>
                    <a:pt x="38" y="151"/>
                  </a:lnTo>
                  <a:lnTo>
                    <a:pt x="38" y="147"/>
                  </a:lnTo>
                  <a:lnTo>
                    <a:pt x="35" y="147"/>
                  </a:lnTo>
                  <a:lnTo>
                    <a:pt x="29" y="144"/>
                  </a:lnTo>
                  <a:lnTo>
                    <a:pt x="26" y="143"/>
                  </a:lnTo>
                  <a:lnTo>
                    <a:pt x="19" y="127"/>
                  </a:lnTo>
                  <a:lnTo>
                    <a:pt x="13" y="123"/>
                  </a:lnTo>
                  <a:lnTo>
                    <a:pt x="12" y="121"/>
                  </a:lnTo>
                  <a:lnTo>
                    <a:pt x="14" y="112"/>
                  </a:lnTo>
                  <a:lnTo>
                    <a:pt x="4" y="109"/>
                  </a:lnTo>
                  <a:lnTo>
                    <a:pt x="8" y="105"/>
                  </a:lnTo>
                  <a:lnTo>
                    <a:pt x="9" y="91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8" y="57"/>
                  </a:lnTo>
                  <a:lnTo>
                    <a:pt x="33" y="42"/>
                  </a:lnTo>
                  <a:lnTo>
                    <a:pt x="60" y="1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95" y="27"/>
                  </a:lnTo>
                  <a:lnTo>
                    <a:pt x="94" y="36"/>
                  </a:lnTo>
                  <a:lnTo>
                    <a:pt x="108" y="34"/>
                  </a:lnTo>
                  <a:lnTo>
                    <a:pt x="119" y="33"/>
                  </a:lnTo>
                  <a:lnTo>
                    <a:pt x="124" y="32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2" y="44"/>
                  </a:lnTo>
                  <a:lnTo>
                    <a:pt x="141" y="5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2" name="Freeform 443"/>
            <p:cNvSpPr>
              <a:spLocks noEditPoints="1"/>
            </p:cNvSpPr>
            <p:nvPr/>
          </p:nvSpPr>
          <p:spPr bwMode="auto">
            <a:xfrm>
              <a:off x="1770847" y="1999934"/>
              <a:ext cx="1870299" cy="977453"/>
            </a:xfrm>
            <a:custGeom>
              <a:avLst/>
              <a:gdLst>
                <a:gd name="T0" fmla="*/ 61538 w 134"/>
                <a:gd name="T1" fmla="*/ 492305 h 70"/>
                <a:gd name="T2" fmla="*/ 110769 w 134"/>
                <a:gd name="T3" fmla="*/ 307691 h 70"/>
                <a:gd name="T4" fmla="*/ 1427684 w 134"/>
                <a:gd name="T5" fmla="*/ 356921 h 70"/>
                <a:gd name="T6" fmla="*/ 1255378 w 134"/>
                <a:gd name="T7" fmla="*/ 443075 h 70"/>
                <a:gd name="T8" fmla="*/ 1304608 w 134"/>
                <a:gd name="T9" fmla="*/ 492305 h 70"/>
                <a:gd name="T10" fmla="*/ 1489223 w 134"/>
                <a:gd name="T11" fmla="*/ 418459 h 70"/>
                <a:gd name="T12" fmla="*/ 1612299 w 134"/>
                <a:gd name="T13" fmla="*/ 418459 h 70"/>
                <a:gd name="T14" fmla="*/ 1649222 w 134"/>
                <a:gd name="T15" fmla="*/ 504613 h 70"/>
                <a:gd name="T16" fmla="*/ 1563068 w 134"/>
                <a:gd name="T17" fmla="*/ 676919 h 70"/>
                <a:gd name="T18" fmla="*/ 1255378 w 134"/>
                <a:gd name="T19" fmla="*/ 701535 h 70"/>
                <a:gd name="T20" fmla="*/ 1156917 w 134"/>
                <a:gd name="T21" fmla="*/ 615381 h 70"/>
                <a:gd name="T22" fmla="*/ 910764 w 134"/>
                <a:gd name="T23" fmla="*/ 652304 h 70"/>
                <a:gd name="T24" fmla="*/ 726150 w 134"/>
                <a:gd name="T25" fmla="*/ 701535 h 70"/>
                <a:gd name="T26" fmla="*/ 578458 w 134"/>
                <a:gd name="T27" fmla="*/ 861534 h 70"/>
                <a:gd name="T28" fmla="*/ 479997 w 134"/>
                <a:gd name="T29" fmla="*/ 812304 h 70"/>
                <a:gd name="T30" fmla="*/ 283075 w 134"/>
                <a:gd name="T31" fmla="*/ 726150 h 70"/>
                <a:gd name="T32" fmla="*/ 283075 w 134"/>
                <a:gd name="T33" fmla="*/ 639997 h 70"/>
                <a:gd name="T34" fmla="*/ 295383 w 134"/>
                <a:gd name="T35" fmla="*/ 553843 h 70"/>
                <a:gd name="T36" fmla="*/ 430767 w 134"/>
                <a:gd name="T37" fmla="*/ 566151 h 70"/>
                <a:gd name="T38" fmla="*/ 443075 w 134"/>
                <a:gd name="T39" fmla="*/ 639997 h 70"/>
                <a:gd name="T40" fmla="*/ 529228 w 134"/>
                <a:gd name="T41" fmla="*/ 664612 h 70"/>
                <a:gd name="T42" fmla="*/ 541536 w 134"/>
                <a:gd name="T43" fmla="*/ 603074 h 70"/>
                <a:gd name="T44" fmla="*/ 603074 w 134"/>
                <a:gd name="T45" fmla="*/ 541536 h 70"/>
                <a:gd name="T46" fmla="*/ 676919 w 134"/>
                <a:gd name="T47" fmla="*/ 504613 h 70"/>
                <a:gd name="T48" fmla="*/ 492305 w 134"/>
                <a:gd name="T49" fmla="*/ 492305 h 70"/>
                <a:gd name="T50" fmla="*/ 443075 w 134"/>
                <a:gd name="T51" fmla="*/ 467690 h 70"/>
                <a:gd name="T52" fmla="*/ 541536 w 134"/>
                <a:gd name="T53" fmla="*/ 393844 h 70"/>
                <a:gd name="T54" fmla="*/ 701535 w 134"/>
                <a:gd name="T55" fmla="*/ 356921 h 70"/>
                <a:gd name="T56" fmla="*/ 849226 w 134"/>
                <a:gd name="T57" fmla="*/ 356921 h 70"/>
                <a:gd name="T58" fmla="*/ 886149 w 134"/>
                <a:gd name="T59" fmla="*/ 295383 h 70"/>
                <a:gd name="T60" fmla="*/ 849226 w 134"/>
                <a:gd name="T61" fmla="*/ 246153 h 70"/>
                <a:gd name="T62" fmla="*/ 972302 w 134"/>
                <a:gd name="T63" fmla="*/ 135384 h 70"/>
                <a:gd name="T64" fmla="*/ 1058456 w 134"/>
                <a:gd name="T65" fmla="*/ 135384 h 70"/>
                <a:gd name="T66" fmla="*/ 1218455 w 134"/>
                <a:gd name="T67" fmla="*/ 196922 h 70"/>
                <a:gd name="T68" fmla="*/ 1390762 w 134"/>
                <a:gd name="T69" fmla="*/ 258460 h 70"/>
                <a:gd name="T70" fmla="*/ 1427684 w 134"/>
                <a:gd name="T71" fmla="*/ 356921 h 70"/>
                <a:gd name="T72" fmla="*/ 701535 w 134"/>
                <a:gd name="T73" fmla="*/ 307691 h 70"/>
                <a:gd name="T74" fmla="*/ 258460 w 134"/>
                <a:gd name="T75" fmla="*/ 443075 h 70"/>
                <a:gd name="T76" fmla="*/ 184614 w 134"/>
                <a:gd name="T77" fmla="*/ 307691 h 70"/>
                <a:gd name="T78" fmla="*/ 86153 w 134"/>
                <a:gd name="T79" fmla="*/ 147692 h 70"/>
                <a:gd name="T80" fmla="*/ 184614 w 134"/>
                <a:gd name="T81" fmla="*/ 36923 h 70"/>
                <a:gd name="T82" fmla="*/ 479997 w 134"/>
                <a:gd name="T83" fmla="*/ 172307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70"/>
                <a:gd name="T128" fmla="*/ 134 w 134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70">
                  <a:moveTo>
                    <a:pt x="11" y="34"/>
                  </a:moveTo>
                  <a:lnTo>
                    <a:pt x="5" y="40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1" y="34"/>
                  </a:lnTo>
                  <a:close/>
                  <a:moveTo>
                    <a:pt x="116" y="29"/>
                  </a:moveTo>
                  <a:lnTo>
                    <a:pt x="110" y="32"/>
                  </a:lnTo>
                  <a:lnTo>
                    <a:pt x="102" y="36"/>
                  </a:lnTo>
                  <a:lnTo>
                    <a:pt x="103" y="37"/>
                  </a:lnTo>
                  <a:lnTo>
                    <a:pt x="106" y="40"/>
                  </a:lnTo>
                  <a:lnTo>
                    <a:pt x="111" y="36"/>
                  </a:lnTo>
                  <a:lnTo>
                    <a:pt x="121" y="34"/>
                  </a:lnTo>
                  <a:lnTo>
                    <a:pt x="131" y="34"/>
                  </a:lnTo>
                  <a:lnTo>
                    <a:pt x="133" y="40"/>
                  </a:lnTo>
                  <a:lnTo>
                    <a:pt x="134" y="41"/>
                  </a:lnTo>
                  <a:lnTo>
                    <a:pt x="129" y="52"/>
                  </a:lnTo>
                  <a:lnTo>
                    <a:pt x="127" y="55"/>
                  </a:lnTo>
                  <a:lnTo>
                    <a:pt x="116" y="57"/>
                  </a:lnTo>
                  <a:lnTo>
                    <a:pt x="102" y="57"/>
                  </a:lnTo>
                  <a:lnTo>
                    <a:pt x="95" y="52"/>
                  </a:lnTo>
                  <a:lnTo>
                    <a:pt x="94" y="50"/>
                  </a:lnTo>
                  <a:lnTo>
                    <a:pt x="86" y="52"/>
                  </a:lnTo>
                  <a:lnTo>
                    <a:pt x="74" y="53"/>
                  </a:lnTo>
                  <a:lnTo>
                    <a:pt x="69" y="59"/>
                  </a:lnTo>
                  <a:lnTo>
                    <a:pt x="59" y="57"/>
                  </a:lnTo>
                  <a:lnTo>
                    <a:pt x="61" y="67"/>
                  </a:lnTo>
                  <a:lnTo>
                    <a:pt x="47" y="70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31" y="65"/>
                  </a:lnTo>
                  <a:lnTo>
                    <a:pt x="23" y="59"/>
                  </a:lnTo>
                  <a:lnTo>
                    <a:pt x="21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5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9" y="53"/>
                  </a:lnTo>
                  <a:lnTo>
                    <a:pt x="44" y="49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62" y="31"/>
                  </a:lnTo>
                  <a:lnTo>
                    <a:pt x="69" y="29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69" y="20"/>
                  </a:lnTo>
                  <a:lnTo>
                    <a:pt x="72" y="15"/>
                  </a:lnTo>
                  <a:lnTo>
                    <a:pt x="79" y="11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9" y="16"/>
                  </a:lnTo>
                  <a:lnTo>
                    <a:pt x="108" y="20"/>
                  </a:lnTo>
                  <a:lnTo>
                    <a:pt x="113" y="21"/>
                  </a:lnTo>
                  <a:lnTo>
                    <a:pt x="115" y="27"/>
                  </a:lnTo>
                  <a:lnTo>
                    <a:pt x="116" y="29"/>
                  </a:lnTo>
                  <a:close/>
                  <a:moveTo>
                    <a:pt x="57" y="17"/>
                  </a:moveTo>
                  <a:lnTo>
                    <a:pt x="57" y="25"/>
                  </a:lnTo>
                  <a:lnTo>
                    <a:pt x="41" y="25"/>
                  </a:lnTo>
                  <a:lnTo>
                    <a:pt x="21" y="36"/>
                  </a:lnTo>
                  <a:lnTo>
                    <a:pt x="15" y="25"/>
                  </a:lnTo>
                  <a:lnTo>
                    <a:pt x="24" y="20"/>
                  </a:lnTo>
                  <a:lnTo>
                    <a:pt x="7" y="12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9" y="14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3" name="Freeform 448"/>
            <p:cNvSpPr>
              <a:spLocks/>
            </p:cNvSpPr>
            <p:nvPr/>
          </p:nvSpPr>
          <p:spPr bwMode="auto">
            <a:xfrm>
              <a:off x="2402597" y="3242002"/>
              <a:ext cx="1828896" cy="558030"/>
            </a:xfrm>
            <a:custGeom>
              <a:avLst/>
              <a:gdLst>
                <a:gd name="T0" fmla="*/ 1612304 w 131"/>
                <a:gd name="T1" fmla="*/ 73846 h 40"/>
                <a:gd name="T2" fmla="*/ 1612304 w 131"/>
                <a:gd name="T3" fmla="*/ 172307 h 40"/>
                <a:gd name="T4" fmla="*/ 1489227 w 131"/>
                <a:gd name="T5" fmla="*/ 233845 h 40"/>
                <a:gd name="T6" fmla="*/ 1267689 w 131"/>
                <a:gd name="T7" fmla="*/ 233845 h 40"/>
                <a:gd name="T8" fmla="*/ 1193843 w 131"/>
                <a:gd name="T9" fmla="*/ 283075 h 40"/>
                <a:gd name="T10" fmla="*/ 1132305 w 131"/>
                <a:gd name="T11" fmla="*/ 332306 h 40"/>
                <a:gd name="T12" fmla="*/ 1132305 w 131"/>
                <a:gd name="T13" fmla="*/ 344613 h 40"/>
                <a:gd name="T14" fmla="*/ 1083074 w 131"/>
                <a:gd name="T15" fmla="*/ 307691 h 40"/>
                <a:gd name="T16" fmla="*/ 1021536 w 131"/>
                <a:gd name="T17" fmla="*/ 406152 h 40"/>
                <a:gd name="T18" fmla="*/ 886152 w 131"/>
                <a:gd name="T19" fmla="*/ 393844 h 40"/>
                <a:gd name="T20" fmla="*/ 824613 w 131"/>
                <a:gd name="T21" fmla="*/ 381536 h 40"/>
                <a:gd name="T22" fmla="*/ 824613 w 131"/>
                <a:gd name="T23" fmla="*/ 381536 h 40"/>
                <a:gd name="T24" fmla="*/ 812306 w 131"/>
                <a:gd name="T25" fmla="*/ 393844 h 40"/>
                <a:gd name="T26" fmla="*/ 799998 w 131"/>
                <a:gd name="T27" fmla="*/ 381536 h 40"/>
                <a:gd name="T28" fmla="*/ 763075 w 131"/>
                <a:gd name="T29" fmla="*/ 381536 h 40"/>
                <a:gd name="T30" fmla="*/ 713844 w 131"/>
                <a:gd name="T31" fmla="*/ 356921 h 40"/>
                <a:gd name="T32" fmla="*/ 713844 w 131"/>
                <a:gd name="T33" fmla="*/ 356921 h 40"/>
                <a:gd name="T34" fmla="*/ 713844 w 131"/>
                <a:gd name="T35" fmla="*/ 356921 h 40"/>
                <a:gd name="T36" fmla="*/ 590768 w 131"/>
                <a:gd name="T37" fmla="*/ 406152 h 40"/>
                <a:gd name="T38" fmla="*/ 566152 w 131"/>
                <a:gd name="T39" fmla="*/ 430767 h 40"/>
                <a:gd name="T40" fmla="*/ 541537 w 131"/>
                <a:gd name="T41" fmla="*/ 492305 h 40"/>
                <a:gd name="T42" fmla="*/ 504614 w 131"/>
                <a:gd name="T43" fmla="*/ 467690 h 40"/>
                <a:gd name="T44" fmla="*/ 406153 w 131"/>
                <a:gd name="T45" fmla="*/ 467690 h 40"/>
                <a:gd name="T46" fmla="*/ 356922 w 131"/>
                <a:gd name="T47" fmla="*/ 467690 h 40"/>
                <a:gd name="T48" fmla="*/ 307692 w 131"/>
                <a:gd name="T49" fmla="*/ 443075 h 40"/>
                <a:gd name="T50" fmla="*/ 381538 w 131"/>
                <a:gd name="T51" fmla="*/ 381536 h 40"/>
                <a:gd name="T52" fmla="*/ 393845 w 131"/>
                <a:gd name="T53" fmla="*/ 381536 h 40"/>
                <a:gd name="T54" fmla="*/ 307692 w 131"/>
                <a:gd name="T55" fmla="*/ 356921 h 40"/>
                <a:gd name="T56" fmla="*/ 196923 w 131"/>
                <a:gd name="T57" fmla="*/ 344613 h 40"/>
                <a:gd name="T58" fmla="*/ 73846 w 131"/>
                <a:gd name="T59" fmla="*/ 307691 h 40"/>
                <a:gd name="T60" fmla="*/ 0 w 131"/>
                <a:gd name="T61" fmla="*/ 283075 h 40"/>
                <a:gd name="T62" fmla="*/ 24615 w 131"/>
                <a:gd name="T63" fmla="*/ 283075 h 40"/>
                <a:gd name="T64" fmla="*/ 418461 w 131"/>
                <a:gd name="T65" fmla="*/ 332306 h 40"/>
                <a:gd name="T66" fmla="*/ 492307 w 131"/>
                <a:gd name="T67" fmla="*/ 332306 h 40"/>
                <a:gd name="T68" fmla="*/ 504614 w 131"/>
                <a:gd name="T69" fmla="*/ 332306 h 40"/>
                <a:gd name="T70" fmla="*/ 541537 w 131"/>
                <a:gd name="T71" fmla="*/ 307691 h 40"/>
                <a:gd name="T72" fmla="*/ 541537 w 131"/>
                <a:gd name="T73" fmla="*/ 233845 h 40"/>
                <a:gd name="T74" fmla="*/ 566152 w 131"/>
                <a:gd name="T75" fmla="*/ 233845 h 40"/>
                <a:gd name="T76" fmla="*/ 664614 w 131"/>
                <a:gd name="T77" fmla="*/ 209230 h 40"/>
                <a:gd name="T78" fmla="*/ 676921 w 131"/>
                <a:gd name="T79" fmla="*/ 209230 h 40"/>
                <a:gd name="T80" fmla="*/ 763075 w 131"/>
                <a:gd name="T81" fmla="*/ 196922 h 40"/>
                <a:gd name="T82" fmla="*/ 763075 w 131"/>
                <a:gd name="T83" fmla="*/ 196922 h 40"/>
                <a:gd name="T84" fmla="*/ 763075 w 131"/>
                <a:gd name="T85" fmla="*/ 184614 h 40"/>
                <a:gd name="T86" fmla="*/ 750767 w 131"/>
                <a:gd name="T87" fmla="*/ 123076 h 40"/>
                <a:gd name="T88" fmla="*/ 1169228 w 131"/>
                <a:gd name="T89" fmla="*/ 0 h 40"/>
                <a:gd name="T90" fmla="*/ 1329227 w 131"/>
                <a:gd name="T91" fmla="*/ 49231 h 40"/>
                <a:gd name="T92" fmla="*/ 1538458 w 131"/>
                <a:gd name="T93" fmla="*/ 24615 h 40"/>
                <a:gd name="T94" fmla="*/ 1612304 w 131"/>
                <a:gd name="T95" fmla="*/ 73846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40"/>
                <a:gd name="T146" fmla="*/ 131 w 131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40">
                  <a:moveTo>
                    <a:pt x="131" y="6"/>
                  </a:moveTo>
                  <a:lnTo>
                    <a:pt x="131" y="14"/>
                  </a:lnTo>
                  <a:lnTo>
                    <a:pt x="121" y="19"/>
                  </a:lnTo>
                  <a:lnTo>
                    <a:pt x="103" y="19"/>
                  </a:lnTo>
                  <a:lnTo>
                    <a:pt x="97" y="23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88" y="25"/>
                  </a:lnTo>
                  <a:lnTo>
                    <a:pt x="83" y="33"/>
                  </a:lnTo>
                  <a:lnTo>
                    <a:pt x="72" y="32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58" y="29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4" y="40"/>
                  </a:lnTo>
                  <a:lnTo>
                    <a:pt x="41" y="38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5" y="36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25" y="29"/>
                  </a:lnTo>
                  <a:lnTo>
                    <a:pt x="16" y="28"/>
                  </a:lnTo>
                  <a:lnTo>
                    <a:pt x="6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1" y="10"/>
                  </a:lnTo>
                  <a:lnTo>
                    <a:pt x="95" y="0"/>
                  </a:lnTo>
                  <a:lnTo>
                    <a:pt x="108" y="4"/>
                  </a:lnTo>
                  <a:lnTo>
                    <a:pt x="125" y="2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3022560" y="1649311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2462225" y="2585582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2579712" y="2558015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2509019" y="2488657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2482926" y="3751570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2224613" y="3952896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2165828" y="3855976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2529704" y="3847146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4394627" y="2970183"/>
              <a:ext cx="96922" cy="969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4645599" y="3504457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4" name="Ellipse 113"/>
            <p:cNvSpPr/>
            <p:nvPr/>
          </p:nvSpPr>
          <p:spPr>
            <a:xfrm>
              <a:off x="4577478" y="4478786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4310782" y="2928923"/>
              <a:ext cx="96922" cy="969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3317036" y="2893083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4931956" y="2634041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4242660" y="2885470"/>
              <a:ext cx="96922" cy="9692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3384016" y="2605456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3480939" y="2479881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3480939" y="2849281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3477298" y="2609352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3317036" y="2501006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4" name="TekstSylinder 123"/>
            <p:cNvSpPr txBox="1"/>
            <p:nvPr/>
          </p:nvSpPr>
          <p:spPr>
            <a:xfrm>
              <a:off x="3078269" y="1561021"/>
              <a:ext cx="1029131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b="1" dirty="0" err="1" smtClean="0">
                  <a:solidFill>
                    <a:srgbClr val="283F5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Skorge</a:t>
              </a:r>
              <a:endParaRPr lang="nn-NO" sz="1050" b="1" dirty="0">
                <a:solidFill>
                  <a:srgbClr val="283F5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kstSylinder 124"/>
            <p:cNvSpPr txBox="1"/>
            <p:nvPr/>
          </p:nvSpPr>
          <p:spPr>
            <a:xfrm>
              <a:off x="957264" y="2289360"/>
              <a:ext cx="14125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n-NO" sz="105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Svelgen I,II,III&amp;IV, Fossekallen og Straumane</a:t>
              </a:r>
              <a:endParaRPr lang="nn-NO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6" name="TekstSylinder 125"/>
            <p:cNvSpPr txBox="1"/>
            <p:nvPr/>
          </p:nvSpPr>
          <p:spPr>
            <a:xfrm>
              <a:off x="4456536" y="2842727"/>
              <a:ext cx="17627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Evebøfoss</a:t>
              </a:r>
              <a:r>
                <a:rPr lang="nn-NO" sz="105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Eidsfoss og </a:t>
              </a:r>
              <a:r>
                <a:rPr lang="nn-NO" sz="1050" b="1" dirty="0" err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Trysilfoss</a:t>
              </a:r>
              <a:endParaRPr lang="nn-NO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7" name="TekstSylinder 126"/>
            <p:cNvSpPr txBox="1"/>
            <p:nvPr/>
          </p:nvSpPr>
          <p:spPr>
            <a:xfrm>
              <a:off x="4981810" y="2557648"/>
              <a:ext cx="1843411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Innvik</a:t>
              </a:r>
              <a:endParaRPr lang="nn-NO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8" name="TekstSylinder 127"/>
            <p:cNvSpPr txBox="1"/>
            <p:nvPr/>
          </p:nvSpPr>
          <p:spPr>
            <a:xfrm>
              <a:off x="4689021" y="3419236"/>
              <a:ext cx="1843411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Fossheim</a:t>
              </a:r>
              <a:endParaRPr lang="nn-NO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9" name="TekstSylinder 128"/>
            <p:cNvSpPr txBox="1"/>
            <p:nvPr/>
          </p:nvSpPr>
          <p:spPr>
            <a:xfrm>
              <a:off x="4620097" y="4391785"/>
              <a:ext cx="1843411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Mel</a:t>
              </a:r>
              <a:endParaRPr lang="nn-NO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kstSylinder 129"/>
            <p:cNvSpPr txBox="1"/>
            <p:nvPr/>
          </p:nvSpPr>
          <p:spPr>
            <a:xfrm>
              <a:off x="2602600" y="3642308"/>
              <a:ext cx="18434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Øvre- og Nedre Markevatn</a:t>
              </a:r>
              <a:endParaRPr lang="nn-NO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1" name="TekstSylinder 130"/>
            <p:cNvSpPr txBox="1"/>
            <p:nvPr/>
          </p:nvSpPr>
          <p:spPr>
            <a:xfrm>
              <a:off x="347982" y="3753016"/>
              <a:ext cx="184341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n-NO" sz="105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Stongfjorden og </a:t>
              </a:r>
              <a:r>
                <a:rPr lang="nn-NO" sz="105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Oslandsbotten</a:t>
              </a:r>
              <a:endParaRPr lang="nn-NO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2" name="TekstSylinder 131"/>
            <p:cNvSpPr txBox="1"/>
            <p:nvPr/>
          </p:nvSpPr>
          <p:spPr>
            <a:xfrm>
              <a:off x="3346246" y="2045261"/>
              <a:ext cx="223510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Åskåra</a:t>
              </a:r>
              <a:r>
                <a:rPr lang="nn-NO" sz="105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I&amp;II, </a:t>
              </a:r>
              <a:r>
                <a:rPr lang="nn-NO" sz="105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Øksenelvane</a:t>
              </a:r>
              <a:r>
                <a:rPr lang="nn-NO" sz="105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nn-NO" sz="105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Dauremål</a:t>
              </a:r>
              <a:r>
                <a:rPr lang="nn-NO" sz="105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og Bjørndalen</a:t>
              </a:r>
              <a:endParaRPr lang="nn-NO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3" name="TekstSylinder 132"/>
            <p:cNvSpPr txBox="1"/>
            <p:nvPr/>
          </p:nvSpPr>
          <p:spPr>
            <a:xfrm>
              <a:off x="2150532" y="2968220"/>
              <a:ext cx="17627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n-NO" sz="105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Skogheim og Sagefossen</a:t>
              </a:r>
              <a:endParaRPr lang="nn-NO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4" name="Ellipse 133"/>
            <p:cNvSpPr/>
            <p:nvPr/>
          </p:nvSpPr>
          <p:spPr>
            <a:xfrm>
              <a:off x="6555684" y="2705889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35" name="TekstSylinder 134"/>
            <p:cNvSpPr txBox="1"/>
            <p:nvPr/>
          </p:nvSpPr>
          <p:spPr>
            <a:xfrm>
              <a:off x="6638381" y="2627392"/>
              <a:ext cx="1843411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Kraftstasjonar</a:t>
              </a:r>
              <a:endParaRPr lang="nn-NO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6" name="Ellipse 135"/>
            <p:cNvSpPr/>
            <p:nvPr/>
          </p:nvSpPr>
          <p:spPr>
            <a:xfrm>
              <a:off x="2626626" y="2491455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2525897" y="2573429"/>
              <a:ext cx="96922" cy="96922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38" name="TekstSylinder 137"/>
            <p:cNvSpPr txBox="1"/>
            <p:nvPr/>
          </p:nvSpPr>
          <p:spPr>
            <a:xfrm>
              <a:off x="5397716" y="1072848"/>
              <a:ext cx="2481329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nn-NO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Operatør for:</a:t>
              </a:r>
            </a:p>
            <a:p>
              <a:pPr marL="285750" indent="-196850">
                <a:buClr>
                  <a:srgbClr val="EA5B28"/>
                </a:buClr>
                <a:buFont typeface="Arial" panose="020B0604020202020204" pitchFamily="34" charset="0"/>
                <a:buChar char="•"/>
              </a:pPr>
              <a:r>
                <a:rPr lang="nn-NO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22 Kraftstasjonar</a:t>
              </a:r>
            </a:p>
            <a:p>
              <a:pPr marL="285750" indent="-196850">
                <a:buClr>
                  <a:srgbClr val="EA5B28"/>
                </a:buClr>
                <a:buFont typeface="Arial" panose="020B0604020202020204" pitchFamily="34" charset="0"/>
                <a:buChar char="•"/>
              </a:pPr>
              <a:r>
                <a:rPr lang="nn-NO" sz="16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30 Aggregat</a:t>
              </a:r>
              <a:endParaRPr lang="nn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6115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Ca 500 </a:t>
            </a:r>
            <a:r>
              <a:rPr lang="nn-NO" dirty="0"/>
              <a:t>G</a:t>
            </a:r>
            <a:r>
              <a:rPr lang="nn-NO" dirty="0" smtClean="0"/>
              <a:t>Wh i identifisert potensial</a:t>
            </a:r>
            <a:endParaRPr lang="nn-NO" dirty="0"/>
          </a:p>
        </p:txBody>
      </p:sp>
      <p:grpSp>
        <p:nvGrpSpPr>
          <p:cNvPr id="4" name="Gruppe 3"/>
          <p:cNvGrpSpPr>
            <a:grpSpLocks noChangeAspect="1"/>
          </p:cNvGrpSpPr>
          <p:nvPr/>
        </p:nvGrpSpPr>
        <p:grpSpPr bwMode="auto">
          <a:xfrm>
            <a:off x="2479202" y="1827950"/>
            <a:ext cx="3222209" cy="2960201"/>
            <a:chOff x="1763688" y="1196752"/>
            <a:chExt cx="5486334" cy="5040560"/>
          </a:xfrm>
        </p:grpSpPr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66780" y="3014095"/>
              <a:ext cx="1337296" cy="708651"/>
            </a:xfrm>
            <a:custGeom>
              <a:avLst/>
              <a:gdLst>
                <a:gd name="T0" fmla="*/ 1337296 w 117"/>
                <a:gd name="T1" fmla="*/ 297176 h 62"/>
                <a:gd name="T2" fmla="*/ 1245857 w 117"/>
                <a:gd name="T3" fmla="*/ 411475 h 62"/>
                <a:gd name="T4" fmla="*/ 1051549 w 117"/>
                <a:gd name="T5" fmla="*/ 628642 h 62"/>
                <a:gd name="T6" fmla="*/ 1028689 w 117"/>
                <a:gd name="T7" fmla="*/ 640072 h 62"/>
                <a:gd name="T8" fmla="*/ 1017259 w 117"/>
                <a:gd name="T9" fmla="*/ 651502 h 62"/>
                <a:gd name="T10" fmla="*/ 971540 w 117"/>
                <a:gd name="T11" fmla="*/ 708651 h 62"/>
                <a:gd name="T12" fmla="*/ 971540 w 117"/>
                <a:gd name="T13" fmla="*/ 651502 h 62"/>
                <a:gd name="T14" fmla="*/ 994400 w 117"/>
                <a:gd name="T15" fmla="*/ 640072 h 62"/>
                <a:gd name="T16" fmla="*/ 994400 w 117"/>
                <a:gd name="T17" fmla="*/ 640072 h 62"/>
                <a:gd name="T18" fmla="*/ 925820 w 117"/>
                <a:gd name="T19" fmla="*/ 582923 h 62"/>
                <a:gd name="T20" fmla="*/ 914391 w 117"/>
                <a:gd name="T21" fmla="*/ 605782 h 62"/>
                <a:gd name="T22" fmla="*/ 902961 w 117"/>
                <a:gd name="T23" fmla="*/ 640072 h 62"/>
                <a:gd name="T24" fmla="*/ 868671 w 117"/>
                <a:gd name="T25" fmla="*/ 628642 h 62"/>
                <a:gd name="T26" fmla="*/ 765802 w 117"/>
                <a:gd name="T27" fmla="*/ 582923 h 62"/>
                <a:gd name="T28" fmla="*/ 708653 w 117"/>
                <a:gd name="T29" fmla="*/ 605782 h 62"/>
                <a:gd name="T30" fmla="*/ 708653 w 117"/>
                <a:gd name="T31" fmla="*/ 605782 h 62"/>
                <a:gd name="T32" fmla="*/ 640073 w 117"/>
                <a:gd name="T33" fmla="*/ 640072 h 62"/>
                <a:gd name="T34" fmla="*/ 468625 w 117"/>
                <a:gd name="T35" fmla="*/ 628642 h 62"/>
                <a:gd name="T36" fmla="*/ 274317 w 117"/>
                <a:gd name="T37" fmla="*/ 685791 h 62"/>
                <a:gd name="T38" fmla="*/ 182878 w 117"/>
                <a:gd name="T39" fmla="*/ 605782 h 62"/>
                <a:gd name="T40" fmla="*/ 125729 w 117"/>
                <a:gd name="T41" fmla="*/ 628642 h 62"/>
                <a:gd name="T42" fmla="*/ 45720 w 117"/>
                <a:gd name="T43" fmla="*/ 640072 h 62"/>
                <a:gd name="T44" fmla="*/ 45720 w 117"/>
                <a:gd name="T45" fmla="*/ 640072 h 62"/>
                <a:gd name="T46" fmla="*/ 45720 w 117"/>
                <a:gd name="T47" fmla="*/ 640072 h 62"/>
                <a:gd name="T48" fmla="*/ 0 w 117"/>
                <a:gd name="T49" fmla="*/ 594352 h 62"/>
                <a:gd name="T50" fmla="*/ 91439 w 117"/>
                <a:gd name="T51" fmla="*/ 445764 h 62"/>
                <a:gd name="T52" fmla="*/ 182878 w 117"/>
                <a:gd name="T53" fmla="*/ 400045 h 62"/>
                <a:gd name="T54" fmla="*/ 320037 w 117"/>
                <a:gd name="T55" fmla="*/ 354326 h 62"/>
                <a:gd name="T56" fmla="*/ 377186 w 117"/>
                <a:gd name="T57" fmla="*/ 251457 h 62"/>
                <a:gd name="T58" fmla="*/ 491485 w 117"/>
                <a:gd name="T59" fmla="*/ 194308 h 62"/>
                <a:gd name="T60" fmla="*/ 491485 w 117"/>
                <a:gd name="T61" fmla="*/ 102869 h 62"/>
                <a:gd name="T62" fmla="*/ 571494 w 117"/>
                <a:gd name="T63" fmla="*/ 80009 h 62"/>
                <a:gd name="T64" fmla="*/ 560064 w 117"/>
                <a:gd name="T65" fmla="*/ 194308 h 62"/>
                <a:gd name="T66" fmla="*/ 640073 w 117"/>
                <a:gd name="T67" fmla="*/ 228597 h 62"/>
                <a:gd name="T68" fmla="*/ 708653 w 117"/>
                <a:gd name="T69" fmla="*/ 114299 h 62"/>
                <a:gd name="T70" fmla="*/ 731512 w 117"/>
                <a:gd name="T71" fmla="*/ 114299 h 62"/>
                <a:gd name="T72" fmla="*/ 800092 w 117"/>
                <a:gd name="T73" fmla="*/ 114299 h 62"/>
                <a:gd name="T74" fmla="*/ 868671 w 117"/>
                <a:gd name="T75" fmla="*/ 114299 h 62"/>
                <a:gd name="T76" fmla="*/ 868671 w 117"/>
                <a:gd name="T77" fmla="*/ 114299 h 62"/>
                <a:gd name="T78" fmla="*/ 902961 w 117"/>
                <a:gd name="T79" fmla="*/ 114299 h 62"/>
                <a:gd name="T80" fmla="*/ 902961 w 117"/>
                <a:gd name="T81" fmla="*/ 114299 h 62"/>
                <a:gd name="T82" fmla="*/ 948680 w 117"/>
                <a:gd name="T83" fmla="*/ 171448 h 62"/>
                <a:gd name="T84" fmla="*/ 1062979 w 117"/>
                <a:gd name="T85" fmla="*/ 68579 h 62"/>
                <a:gd name="T86" fmla="*/ 1074409 w 117"/>
                <a:gd name="T87" fmla="*/ 68579 h 62"/>
                <a:gd name="T88" fmla="*/ 1165848 w 117"/>
                <a:gd name="T89" fmla="*/ 0 h 62"/>
                <a:gd name="T90" fmla="*/ 1188708 w 117"/>
                <a:gd name="T91" fmla="*/ 102869 h 62"/>
                <a:gd name="T92" fmla="*/ 1200137 w 117"/>
                <a:gd name="T93" fmla="*/ 102869 h 62"/>
                <a:gd name="T94" fmla="*/ 1245857 w 117"/>
                <a:gd name="T95" fmla="*/ 125728 h 62"/>
                <a:gd name="T96" fmla="*/ 1222997 w 117"/>
                <a:gd name="T97" fmla="*/ 194308 h 62"/>
                <a:gd name="T98" fmla="*/ 1245857 w 117"/>
                <a:gd name="T99" fmla="*/ 205737 h 62"/>
                <a:gd name="T100" fmla="*/ 1337296 w 117"/>
                <a:gd name="T101" fmla="*/ 297176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62"/>
                <a:gd name="T155" fmla="*/ 117 w 117"/>
                <a:gd name="T156" fmla="*/ 62 h 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62">
                  <a:moveTo>
                    <a:pt x="117" y="26"/>
                  </a:moveTo>
                  <a:lnTo>
                    <a:pt x="109" y="36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7" y="56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79" y="56"/>
                  </a:lnTo>
                  <a:lnTo>
                    <a:pt x="76" y="55"/>
                  </a:lnTo>
                  <a:lnTo>
                    <a:pt x="67" y="51"/>
                  </a:lnTo>
                  <a:lnTo>
                    <a:pt x="62" y="53"/>
                  </a:lnTo>
                  <a:lnTo>
                    <a:pt x="56" y="56"/>
                  </a:lnTo>
                  <a:lnTo>
                    <a:pt x="41" y="55"/>
                  </a:lnTo>
                  <a:lnTo>
                    <a:pt x="24" y="60"/>
                  </a:lnTo>
                  <a:lnTo>
                    <a:pt x="16" y="53"/>
                  </a:lnTo>
                  <a:lnTo>
                    <a:pt x="11" y="55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8" y="39"/>
                  </a:lnTo>
                  <a:lnTo>
                    <a:pt x="16" y="35"/>
                  </a:lnTo>
                  <a:lnTo>
                    <a:pt x="28" y="31"/>
                  </a:lnTo>
                  <a:lnTo>
                    <a:pt x="33" y="22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49" y="17"/>
                  </a:lnTo>
                  <a:lnTo>
                    <a:pt x="56" y="2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70" y="10"/>
                  </a:lnTo>
                  <a:lnTo>
                    <a:pt x="76" y="10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102" y="0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9" y="1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7" y="2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110"/>
            <p:cNvSpPr>
              <a:spLocks/>
            </p:cNvSpPr>
            <p:nvPr/>
          </p:nvSpPr>
          <p:spPr bwMode="auto">
            <a:xfrm>
              <a:off x="4449699" y="2099707"/>
              <a:ext cx="1657331" cy="1211564"/>
            </a:xfrm>
            <a:custGeom>
              <a:avLst/>
              <a:gdLst>
                <a:gd name="T0" fmla="*/ 1634471 w 145"/>
                <a:gd name="T1" fmla="*/ 125728 h 106"/>
                <a:gd name="T2" fmla="*/ 1645901 w 145"/>
                <a:gd name="T3" fmla="*/ 285746 h 106"/>
                <a:gd name="T4" fmla="*/ 1645901 w 145"/>
                <a:gd name="T5" fmla="*/ 434334 h 106"/>
                <a:gd name="T6" fmla="*/ 1634471 w 145"/>
                <a:gd name="T7" fmla="*/ 560063 h 106"/>
                <a:gd name="T8" fmla="*/ 1634471 w 145"/>
                <a:gd name="T9" fmla="*/ 560063 h 106"/>
                <a:gd name="T10" fmla="*/ 1623041 w 145"/>
                <a:gd name="T11" fmla="*/ 560063 h 106"/>
                <a:gd name="T12" fmla="*/ 1588752 w 145"/>
                <a:gd name="T13" fmla="*/ 582922 h 106"/>
                <a:gd name="T14" fmla="*/ 1040118 w 145"/>
                <a:gd name="T15" fmla="*/ 1040116 h 106"/>
                <a:gd name="T16" fmla="*/ 662932 w 145"/>
                <a:gd name="T17" fmla="*/ 1120125 h 106"/>
                <a:gd name="T18" fmla="*/ 662932 w 145"/>
                <a:gd name="T19" fmla="*/ 1040116 h 106"/>
                <a:gd name="T20" fmla="*/ 605783 w 145"/>
                <a:gd name="T21" fmla="*/ 1017257 h 106"/>
                <a:gd name="T22" fmla="*/ 582923 w 145"/>
                <a:gd name="T23" fmla="*/ 788660 h 106"/>
                <a:gd name="T24" fmla="*/ 662932 w 145"/>
                <a:gd name="T25" fmla="*/ 628642 h 106"/>
                <a:gd name="T26" fmla="*/ 560064 w 145"/>
                <a:gd name="T27" fmla="*/ 605782 h 106"/>
                <a:gd name="T28" fmla="*/ 422905 w 145"/>
                <a:gd name="T29" fmla="*/ 674361 h 106"/>
                <a:gd name="T30" fmla="*/ 80009 w 145"/>
                <a:gd name="T31" fmla="*/ 560063 h 106"/>
                <a:gd name="T32" fmla="*/ 0 w 145"/>
                <a:gd name="T33" fmla="*/ 434334 h 106"/>
                <a:gd name="T34" fmla="*/ 171448 w 145"/>
                <a:gd name="T35" fmla="*/ 525773 h 106"/>
                <a:gd name="T36" fmla="*/ 297177 w 145"/>
                <a:gd name="T37" fmla="*/ 582922 h 106"/>
                <a:gd name="T38" fmla="*/ 434335 w 145"/>
                <a:gd name="T39" fmla="*/ 502913 h 106"/>
                <a:gd name="T40" fmla="*/ 514344 w 145"/>
                <a:gd name="T41" fmla="*/ 445764 h 106"/>
                <a:gd name="T42" fmla="*/ 525774 w 145"/>
                <a:gd name="T43" fmla="*/ 445764 h 106"/>
                <a:gd name="T44" fmla="*/ 491484 w 145"/>
                <a:gd name="T45" fmla="*/ 411475 h 106"/>
                <a:gd name="T46" fmla="*/ 605783 w 145"/>
                <a:gd name="T47" fmla="*/ 411475 h 106"/>
                <a:gd name="T48" fmla="*/ 708652 w 145"/>
                <a:gd name="T49" fmla="*/ 457194 h 106"/>
                <a:gd name="T50" fmla="*/ 754371 w 145"/>
                <a:gd name="T51" fmla="*/ 525773 h 106"/>
                <a:gd name="T52" fmla="*/ 754371 w 145"/>
                <a:gd name="T53" fmla="*/ 400045 h 106"/>
                <a:gd name="T54" fmla="*/ 640073 w 145"/>
                <a:gd name="T55" fmla="*/ 308606 h 106"/>
                <a:gd name="T56" fmla="*/ 434335 w 145"/>
                <a:gd name="T57" fmla="*/ 320036 h 106"/>
                <a:gd name="T58" fmla="*/ 388616 w 145"/>
                <a:gd name="T59" fmla="*/ 400045 h 106"/>
                <a:gd name="T60" fmla="*/ 320036 w 145"/>
                <a:gd name="T61" fmla="*/ 457194 h 106"/>
                <a:gd name="T62" fmla="*/ 148588 w 145"/>
                <a:gd name="T63" fmla="*/ 388615 h 106"/>
                <a:gd name="T64" fmla="*/ 0 w 145"/>
                <a:gd name="T65" fmla="*/ 342895 h 106"/>
                <a:gd name="T66" fmla="*/ 11430 w 145"/>
                <a:gd name="T67" fmla="*/ 240027 h 106"/>
                <a:gd name="T68" fmla="*/ 45719 w 145"/>
                <a:gd name="T69" fmla="*/ 217167 h 106"/>
                <a:gd name="T70" fmla="*/ 171448 w 145"/>
                <a:gd name="T71" fmla="*/ 251457 h 106"/>
                <a:gd name="T72" fmla="*/ 285747 w 145"/>
                <a:gd name="T73" fmla="*/ 217167 h 106"/>
                <a:gd name="T74" fmla="*/ 331466 w 145"/>
                <a:gd name="T75" fmla="*/ 160018 h 106"/>
                <a:gd name="T76" fmla="*/ 434335 w 145"/>
                <a:gd name="T77" fmla="*/ 194307 h 106"/>
                <a:gd name="T78" fmla="*/ 560064 w 145"/>
                <a:gd name="T79" fmla="*/ 114299 h 106"/>
                <a:gd name="T80" fmla="*/ 800091 w 145"/>
                <a:gd name="T81" fmla="*/ 114299 h 106"/>
                <a:gd name="T82" fmla="*/ 1040118 w 145"/>
                <a:gd name="T83" fmla="*/ 91439 h 106"/>
                <a:gd name="T84" fmla="*/ 1211566 w 145"/>
                <a:gd name="T85" fmla="*/ 45719 h 106"/>
                <a:gd name="T86" fmla="*/ 1440163 w 145"/>
                <a:gd name="T87" fmla="*/ 0 h 106"/>
                <a:gd name="T88" fmla="*/ 1600182 w 145"/>
                <a:gd name="T89" fmla="*/ 102869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"/>
                <a:gd name="T136" fmla="*/ 0 h 106"/>
                <a:gd name="T137" fmla="*/ 145 w 145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" h="106">
                  <a:moveTo>
                    <a:pt x="140" y="9"/>
                  </a:moveTo>
                  <a:lnTo>
                    <a:pt x="143" y="11"/>
                  </a:lnTo>
                  <a:lnTo>
                    <a:pt x="145" y="13"/>
                  </a:lnTo>
                  <a:lnTo>
                    <a:pt x="144" y="25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3" y="43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0" y="51"/>
                  </a:lnTo>
                  <a:lnTo>
                    <a:pt x="139" y="51"/>
                  </a:lnTo>
                  <a:lnTo>
                    <a:pt x="118" y="61"/>
                  </a:lnTo>
                  <a:lnTo>
                    <a:pt x="91" y="91"/>
                  </a:lnTo>
                  <a:lnTo>
                    <a:pt x="66" y="106"/>
                  </a:lnTo>
                  <a:lnTo>
                    <a:pt x="58" y="98"/>
                  </a:lnTo>
                  <a:lnTo>
                    <a:pt x="56" y="97"/>
                  </a:lnTo>
                  <a:lnTo>
                    <a:pt x="58" y="91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1" y="80"/>
                  </a:lnTo>
                  <a:lnTo>
                    <a:pt x="51" y="69"/>
                  </a:lnTo>
                  <a:lnTo>
                    <a:pt x="58" y="61"/>
                  </a:lnTo>
                  <a:lnTo>
                    <a:pt x="58" y="55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5" y="55"/>
                  </a:lnTo>
                  <a:lnTo>
                    <a:pt x="37" y="59"/>
                  </a:lnTo>
                  <a:lnTo>
                    <a:pt x="25" y="56"/>
                  </a:lnTo>
                  <a:lnTo>
                    <a:pt x="7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15" y="46"/>
                  </a:lnTo>
                  <a:lnTo>
                    <a:pt x="22" y="49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53" y="36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6" y="46"/>
                  </a:lnTo>
                  <a:lnTo>
                    <a:pt x="71" y="39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56" y="27"/>
                  </a:lnTo>
                  <a:lnTo>
                    <a:pt x="50" y="30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3" y="34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9" y="14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6" y="13"/>
                  </a:lnTo>
                  <a:lnTo>
                    <a:pt x="91" y="8"/>
                  </a:lnTo>
                  <a:lnTo>
                    <a:pt x="102" y="10"/>
                  </a:lnTo>
                  <a:lnTo>
                    <a:pt x="106" y="4"/>
                  </a:lnTo>
                  <a:lnTo>
                    <a:pt x="118" y="5"/>
                  </a:lnTo>
                  <a:lnTo>
                    <a:pt x="126" y="0"/>
                  </a:lnTo>
                  <a:lnTo>
                    <a:pt x="127" y="4"/>
                  </a:lnTo>
                  <a:lnTo>
                    <a:pt x="140" y="9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132"/>
            <p:cNvSpPr>
              <a:spLocks/>
            </p:cNvSpPr>
            <p:nvPr/>
          </p:nvSpPr>
          <p:spPr bwMode="auto">
            <a:xfrm>
              <a:off x="3375293" y="1973983"/>
              <a:ext cx="1405875" cy="480054"/>
            </a:xfrm>
            <a:custGeom>
              <a:avLst/>
              <a:gdLst>
                <a:gd name="T0" fmla="*/ 1325866 w 123"/>
                <a:gd name="T1" fmla="*/ 125728 h 42"/>
                <a:gd name="T2" fmla="*/ 1348726 w 123"/>
                <a:gd name="T3" fmla="*/ 171448 h 42"/>
                <a:gd name="T4" fmla="*/ 1405875 w 123"/>
                <a:gd name="T5" fmla="*/ 274317 h 42"/>
                <a:gd name="T6" fmla="*/ 1405875 w 123"/>
                <a:gd name="T7" fmla="*/ 285746 h 42"/>
                <a:gd name="T8" fmla="*/ 1405875 w 123"/>
                <a:gd name="T9" fmla="*/ 285746 h 42"/>
                <a:gd name="T10" fmla="*/ 1371585 w 123"/>
                <a:gd name="T11" fmla="*/ 331466 h 42"/>
                <a:gd name="T12" fmla="*/ 1360155 w 123"/>
                <a:gd name="T13" fmla="*/ 342896 h 42"/>
                <a:gd name="T14" fmla="*/ 1360155 w 123"/>
                <a:gd name="T15" fmla="*/ 388615 h 42"/>
                <a:gd name="T16" fmla="*/ 1245857 w 123"/>
                <a:gd name="T17" fmla="*/ 377185 h 42"/>
                <a:gd name="T18" fmla="*/ 1222997 w 123"/>
                <a:gd name="T19" fmla="*/ 377185 h 42"/>
                <a:gd name="T20" fmla="*/ 1120128 w 123"/>
                <a:gd name="T21" fmla="*/ 342896 h 42"/>
                <a:gd name="T22" fmla="*/ 1085838 w 123"/>
                <a:gd name="T23" fmla="*/ 342896 h 42"/>
                <a:gd name="T24" fmla="*/ 1085838 w 123"/>
                <a:gd name="T25" fmla="*/ 365755 h 42"/>
                <a:gd name="T26" fmla="*/ 1085838 w 123"/>
                <a:gd name="T27" fmla="*/ 388615 h 42"/>
                <a:gd name="T28" fmla="*/ 1074409 w 123"/>
                <a:gd name="T29" fmla="*/ 468624 h 42"/>
                <a:gd name="T30" fmla="*/ 1062979 w 123"/>
                <a:gd name="T31" fmla="*/ 445764 h 42"/>
                <a:gd name="T32" fmla="*/ 960110 w 123"/>
                <a:gd name="T33" fmla="*/ 480054 h 42"/>
                <a:gd name="T34" fmla="*/ 891531 w 123"/>
                <a:gd name="T35" fmla="*/ 480054 h 42"/>
                <a:gd name="T36" fmla="*/ 822951 w 123"/>
                <a:gd name="T37" fmla="*/ 411475 h 42"/>
                <a:gd name="T38" fmla="*/ 788662 w 123"/>
                <a:gd name="T39" fmla="*/ 388615 h 42"/>
                <a:gd name="T40" fmla="*/ 674363 w 123"/>
                <a:gd name="T41" fmla="*/ 365755 h 42"/>
                <a:gd name="T42" fmla="*/ 571494 w 123"/>
                <a:gd name="T43" fmla="*/ 342896 h 42"/>
                <a:gd name="T44" fmla="*/ 434335 w 123"/>
                <a:gd name="T45" fmla="*/ 377185 h 42"/>
                <a:gd name="T46" fmla="*/ 400046 w 123"/>
                <a:gd name="T47" fmla="*/ 274317 h 42"/>
                <a:gd name="T48" fmla="*/ 685793 w 123"/>
                <a:gd name="T49" fmla="*/ 320036 h 42"/>
                <a:gd name="T50" fmla="*/ 697223 w 123"/>
                <a:gd name="T51" fmla="*/ 285746 h 42"/>
                <a:gd name="T52" fmla="*/ 697223 w 123"/>
                <a:gd name="T53" fmla="*/ 274317 h 42"/>
                <a:gd name="T54" fmla="*/ 594354 w 123"/>
                <a:gd name="T55" fmla="*/ 228597 h 42"/>
                <a:gd name="T56" fmla="*/ 502915 w 123"/>
                <a:gd name="T57" fmla="*/ 217167 h 42"/>
                <a:gd name="T58" fmla="*/ 354326 w 123"/>
                <a:gd name="T59" fmla="*/ 194308 h 42"/>
                <a:gd name="T60" fmla="*/ 251457 w 123"/>
                <a:gd name="T61" fmla="*/ 194308 h 42"/>
                <a:gd name="T62" fmla="*/ 57149 w 123"/>
                <a:gd name="T63" fmla="*/ 137158 h 42"/>
                <a:gd name="T64" fmla="*/ 0 w 123"/>
                <a:gd name="T65" fmla="*/ 102869 h 42"/>
                <a:gd name="T66" fmla="*/ 11430 w 123"/>
                <a:gd name="T67" fmla="*/ 91439 h 42"/>
                <a:gd name="T68" fmla="*/ 91439 w 123"/>
                <a:gd name="T69" fmla="*/ 22860 h 42"/>
                <a:gd name="T70" fmla="*/ 91439 w 123"/>
                <a:gd name="T71" fmla="*/ 22860 h 42"/>
                <a:gd name="T72" fmla="*/ 308607 w 123"/>
                <a:gd name="T73" fmla="*/ 34290 h 42"/>
                <a:gd name="T74" fmla="*/ 377186 w 123"/>
                <a:gd name="T75" fmla="*/ 0 h 42"/>
                <a:gd name="T76" fmla="*/ 468625 w 123"/>
                <a:gd name="T77" fmla="*/ 57149 h 42"/>
                <a:gd name="T78" fmla="*/ 697223 w 123"/>
                <a:gd name="T79" fmla="*/ 22860 h 42"/>
                <a:gd name="T80" fmla="*/ 731512 w 123"/>
                <a:gd name="T81" fmla="*/ 45719 h 42"/>
                <a:gd name="T82" fmla="*/ 777232 w 123"/>
                <a:gd name="T83" fmla="*/ 102869 h 42"/>
                <a:gd name="T84" fmla="*/ 788662 w 123"/>
                <a:gd name="T85" fmla="*/ 137158 h 42"/>
                <a:gd name="T86" fmla="*/ 925820 w 123"/>
                <a:gd name="T87" fmla="*/ 102869 h 42"/>
                <a:gd name="T88" fmla="*/ 937250 w 123"/>
                <a:gd name="T89" fmla="*/ 102869 h 42"/>
                <a:gd name="T90" fmla="*/ 960110 w 123"/>
                <a:gd name="T91" fmla="*/ 102869 h 42"/>
                <a:gd name="T92" fmla="*/ 937250 w 123"/>
                <a:gd name="T93" fmla="*/ 80009 h 42"/>
                <a:gd name="T94" fmla="*/ 937250 w 123"/>
                <a:gd name="T95" fmla="*/ 57149 h 42"/>
                <a:gd name="T96" fmla="*/ 937250 w 123"/>
                <a:gd name="T97" fmla="*/ 57149 h 42"/>
                <a:gd name="T98" fmla="*/ 960110 w 123"/>
                <a:gd name="T99" fmla="*/ 57149 h 42"/>
                <a:gd name="T100" fmla="*/ 1017259 w 123"/>
                <a:gd name="T101" fmla="*/ 0 h 42"/>
                <a:gd name="T102" fmla="*/ 1120128 w 123"/>
                <a:gd name="T103" fmla="*/ 34290 h 42"/>
                <a:gd name="T104" fmla="*/ 1108698 w 123"/>
                <a:gd name="T105" fmla="*/ 57149 h 42"/>
                <a:gd name="T106" fmla="*/ 1085838 w 123"/>
                <a:gd name="T107" fmla="*/ 80009 h 42"/>
                <a:gd name="T108" fmla="*/ 1165848 w 123"/>
                <a:gd name="T109" fmla="*/ 148588 h 42"/>
                <a:gd name="T110" fmla="*/ 1177277 w 123"/>
                <a:gd name="T111" fmla="*/ 182878 h 42"/>
                <a:gd name="T112" fmla="*/ 1303006 w 123"/>
                <a:gd name="T113" fmla="*/ 137158 h 42"/>
                <a:gd name="T114" fmla="*/ 1325866 w 123"/>
                <a:gd name="T115" fmla="*/ 125728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42"/>
                <a:gd name="T176" fmla="*/ 123 w 123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42">
                  <a:moveTo>
                    <a:pt x="116" y="11"/>
                  </a:moveTo>
                  <a:lnTo>
                    <a:pt x="118" y="1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9" y="30"/>
                  </a:lnTo>
                  <a:lnTo>
                    <a:pt x="119" y="34"/>
                  </a:lnTo>
                  <a:lnTo>
                    <a:pt x="109" y="33"/>
                  </a:lnTo>
                  <a:lnTo>
                    <a:pt x="107" y="33"/>
                  </a:lnTo>
                  <a:lnTo>
                    <a:pt x="98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4" y="41"/>
                  </a:lnTo>
                  <a:lnTo>
                    <a:pt x="93" y="39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9" y="34"/>
                  </a:lnTo>
                  <a:lnTo>
                    <a:pt x="59" y="32"/>
                  </a:lnTo>
                  <a:lnTo>
                    <a:pt x="50" y="30"/>
                  </a:lnTo>
                  <a:lnTo>
                    <a:pt x="38" y="33"/>
                  </a:lnTo>
                  <a:lnTo>
                    <a:pt x="35" y="24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2" y="20"/>
                  </a:lnTo>
                  <a:lnTo>
                    <a:pt x="44" y="19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5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2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8" y="9"/>
                  </a:lnTo>
                  <a:lnTo>
                    <a:pt x="69" y="12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102" y="13"/>
                  </a:lnTo>
                  <a:lnTo>
                    <a:pt x="103" y="16"/>
                  </a:lnTo>
                  <a:lnTo>
                    <a:pt x="114" y="12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133"/>
            <p:cNvSpPr>
              <a:spLocks/>
            </p:cNvSpPr>
            <p:nvPr/>
          </p:nvSpPr>
          <p:spPr bwMode="auto">
            <a:xfrm>
              <a:off x="3466732" y="2408317"/>
              <a:ext cx="1645898" cy="834383"/>
            </a:xfrm>
            <a:custGeom>
              <a:avLst/>
              <a:gdLst>
                <a:gd name="T0" fmla="*/ 994397 w 144"/>
                <a:gd name="T1" fmla="*/ 182878 h 73"/>
                <a:gd name="T2" fmla="*/ 1268713 w 144"/>
                <a:gd name="T3" fmla="*/ 331467 h 73"/>
                <a:gd name="T4" fmla="*/ 1497310 w 144"/>
                <a:gd name="T5" fmla="*/ 320037 h 73"/>
                <a:gd name="T6" fmla="*/ 1554459 w 144"/>
                <a:gd name="T7" fmla="*/ 285748 h 73"/>
                <a:gd name="T8" fmla="*/ 1645898 w 144"/>
                <a:gd name="T9" fmla="*/ 388617 h 73"/>
                <a:gd name="T10" fmla="*/ 1565889 w 144"/>
                <a:gd name="T11" fmla="*/ 605785 h 73"/>
                <a:gd name="T12" fmla="*/ 1463021 w 144"/>
                <a:gd name="T13" fmla="*/ 674364 h 73"/>
                <a:gd name="T14" fmla="*/ 1303002 w 144"/>
                <a:gd name="T15" fmla="*/ 720084 h 73"/>
                <a:gd name="T16" fmla="*/ 1268713 w 144"/>
                <a:gd name="T17" fmla="*/ 720084 h 73"/>
                <a:gd name="T18" fmla="*/ 1200134 w 144"/>
                <a:gd name="T19" fmla="*/ 720084 h 73"/>
                <a:gd name="T20" fmla="*/ 1108695 w 144"/>
                <a:gd name="T21" fmla="*/ 720084 h 73"/>
                <a:gd name="T22" fmla="*/ 960107 w 144"/>
                <a:gd name="T23" fmla="*/ 800093 h 73"/>
                <a:gd name="T24" fmla="*/ 891528 w 144"/>
                <a:gd name="T25" fmla="*/ 708654 h 73"/>
                <a:gd name="T26" fmla="*/ 628642 w 144"/>
                <a:gd name="T27" fmla="*/ 685794 h 73"/>
                <a:gd name="T28" fmla="*/ 91439 w 144"/>
                <a:gd name="T29" fmla="*/ 754374 h 73"/>
                <a:gd name="T30" fmla="*/ 0 w 144"/>
                <a:gd name="T31" fmla="*/ 662934 h 73"/>
                <a:gd name="T32" fmla="*/ 45719 w 144"/>
                <a:gd name="T33" fmla="*/ 571495 h 73"/>
                <a:gd name="T34" fmla="*/ 68579 w 144"/>
                <a:gd name="T35" fmla="*/ 331467 h 73"/>
                <a:gd name="T36" fmla="*/ 205737 w 144"/>
                <a:gd name="T37" fmla="*/ 274318 h 73"/>
                <a:gd name="T38" fmla="*/ 354325 w 144"/>
                <a:gd name="T39" fmla="*/ 217168 h 73"/>
                <a:gd name="T40" fmla="*/ 400045 w 144"/>
                <a:gd name="T41" fmla="*/ 80009 h 73"/>
                <a:gd name="T42" fmla="*/ 491483 w 144"/>
                <a:gd name="T43" fmla="*/ 0 h 73"/>
                <a:gd name="T44" fmla="*/ 491483 w 144"/>
                <a:gd name="T45" fmla="*/ 182878 h 73"/>
                <a:gd name="T46" fmla="*/ 434334 w 144"/>
                <a:gd name="T47" fmla="*/ 320037 h 73"/>
                <a:gd name="T48" fmla="*/ 548633 w 144"/>
                <a:gd name="T49" fmla="*/ 228598 h 73"/>
                <a:gd name="T50" fmla="*/ 605782 w 144"/>
                <a:gd name="T51" fmla="*/ 102869 h 73"/>
                <a:gd name="T52" fmla="*/ 651501 w 144"/>
                <a:gd name="T53" fmla="*/ 91439 h 73"/>
                <a:gd name="T54" fmla="*/ 685791 w 144"/>
                <a:gd name="T55" fmla="*/ 217168 h 73"/>
                <a:gd name="T56" fmla="*/ 800089 w 144"/>
                <a:gd name="T57" fmla="*/ 297177 h 73"/>
                <a:gd name="T58" fmla="*/ 845809 w 144"/>
                <a:gd name="T59" fmla="*/ 274318 h 73"/>
                <a:gd name="T60" fmla="*/ 788659 w 144"/>
                <a:gd name="T61" fmla="*/ 148589 h 73"/>
                <a:gd name="T62" fmla="*/ 777230 w 144"/>
                <a:gd name="T63" fmla="*/ 125729 h 73"/>
                <a:gd name="T64" fmla="*/ 891528 w 144"/>
                <a:gd name="T65" fmla="*/ 125729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73"/>
                <a:gd name="T101" fmla="*/ 144 w 144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73">
                  <a:moveTo>
                    <a:pt x="86" y="11"/>
                  </a:moveTo>
                  <a:lnTo>
                    <a:pt x="87" y="16"/>
                  </a:lnTo>
                  <a:lnTo>
                    <a:pt x="93" y="22"/>
                  </a:lnTo>
                  <a:lnTo>
                    <a:pt x="111" y="29"/>
                  </a:lnTo>
                  <a:lnTo>
                    <a:pt x="123" y="32"/>
                  </a:lnTo>
                  <a:lnTo>
                    <a:pt x="131" y="28"/>
                  </a:lnTo>
                  <a:lnTo>
                    <a:pt x="135" y="26"/>
                  </a:lnTo>
                  <a:lnTo>
                    <a:pt x="136" y="25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37" y="42"/>
                  </a:lnTo>
                  <a:lnTo>
                    <a:pt x="137" y="53"/>
                  </a:lnTo>
                  <a:lnTo>
                    <a:pt x="129" y="59"/>
                  </a:lnTo>
                  <a:lnTo>
                    <a:pt x="128" y="59"/>
                  </a:lnTo>
                  <a:lnTo>
                    <a:pt x="118" y="68"/>
                  </a:lnTo>
                  <a:lnTo>
                    <a:pt x="114" y="63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1" y="73"/>
                  </a:lnTo>
                  <a:lnTo>
                    <a:pt x="84" y="70"/>
                  </a:lnTo>
                  <a:lnTo>
                    <a:pt x="85" y="60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55" y="60"/>
                  </a:lnTo>
                  <a:lnTo>
                    <a:pt x="42" y="56"/>
                  </a:lnTo>
                  <a:lnTo>
                    <a:pt x="8" y="66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4" y="50"/>
                  </a:lnTo>
                  <a:lnTo>
                    <a:pt x="10" y="38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8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43" y="16"/>
                  </a:lnTo>
                  <a:lnTo>
                    <a:pt x="39" y="2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0" y="19"/>
                  </a:lnTo>
                  <a:lnTo>
                    <a:pt x="65" y="24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184"/>
            <p:cNvSpPr>
              <a:spLocks/>
            </p:cNvSpPr>
            <p:nvPr/>
          </p:nvSpPr>
          <p:spPr bwMode="auto">
            <a:xfrm>
              <a:off x="4701155" y="1882543"/>
              <a:ext cx="548633" cy="422908"/>
            </a:xfrm>
            <a:custGeom>
              <a:avLst/>
              <a:gdLst>
                <a:gd name="T0" fmla="*/ 548633 w 48"/>
                <a:gd name="T1" fmla="*/ 331468 h 37"/>
                <a:gd name="T2" fmla="*/ 468624 w 48"/>
                <a:gd name="T3" fmla="*/ 377188 h 37"/>
                <a:gd name="T4" fmla="*/ 308606 w 48"/>
                <a:gd name="T5" fmla="*/ 331468 h 37"/>
                <a:gd name="T6" fmla="*/ 240027 w 48"/>
                <a:gd name="T7" fmla="*/ 365758 h 37"/>
                <a:gd name="T8" fmla="*/ 182878 w 48"/>
                <a:gd name="T9" fmla="*/ 411478 h 37"/>
                <a:gd name="T10" fmla="*/ 171448 w 48"/>
                <a:gd name="T11" fmla="*/ 422908 h 37"/>
                <a:gd name="T12" fmla="*/ 80009 w 48"/>
                <a:gd name="T13" fmla="*/ 377188 h 37"/>
                <a:gd name="T14" fmla="*/ 80009 w 48"/>
                <a:gd name="T15" fmla="*/ 377188 h 37"/>
                <a:gd name="T16" fmla="*/ 80009 w 48"/>
                <a:gd name="T17" fmla="*/ 365758 h 37"/>
                <a:gd name="T18" fmla="*/ 22860 w 48"/>
                <a:gd name="T19" fmla="*/ 262889 h 37"/>
                <a:gd name="T20" fmla="*/ 0 w 48"/>
                <a:gd name="T21" fmla="*/ 217169 h 37"/>
                <a:gd name="T22" fmla="*/ 0 w 48"/>
                <a:gd name="T23" fmla="*/ 217169 h 37"/>
                <a:gd name="T24" fmla="*/ 34290 w 48"/>
                <a:gd name="T25" fmla="*/ 125729 h 37"/>
                <a:gd name="T26" fmla="*/ 137158 w 48"/>
                <a:gd name="T27" fmla="*/ 137159 h 37"/>
                <a:gd name="T28" fmla="*/ 160018 w 48"/>
                <a:gd name="T29" fmla="*/ 80010 h 37"/>
                <a:gd name="T30" fmla="*/ 217167 w 48"/>
                <a:gd name="T31" fmla="*/ 34290 h 37"/>
                <a:gd name="T32" fmla="*/ 331466 w 48"/>
                <a:gd name="T33" fmla="*/ 45720 h 37"/>
                <a:gd name="T34" fmla="*/ 388615 w 48"/>
                <a:gd name="T35" fmla="*/ 0 h 37"/>
                <a:gd name="T36" fmla="*/ 434334 w 48"/>
                <a:gd name="T37" fmla="*/ 80010 h 37"/>
                <a:gd name="T38" fmla="*/ 468624 w 48"/>
                <a:gd name="T39" fmla="*/ 148589 h 37"/>
                <a:gd name="T40" fmla="*/ 502914 w 48"/>
                <a:gd name="T41" fmla="*/ 228599 h 37"/>
                <a:gd name="T42" fmla="*/ 548633 w 48"/>
                <a:gd name="T43" fmla="*/ 331468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37"/>
                <a:gd name="T68" fmla="*/ 48 w 48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37">
                  <a:moveTo>
                    <a:pt x="48" y="29"/>
                  </a:moveTo>
                  <a:lnTo>
                    <a:pt x="41" y="33"/>
                  </a:lnTo>
                  <a:lnTo>
                    <a:pt x="27" y="29"/>
                  </a:lnTo>
                  <a:lnTo>
                    <a:pt x="21" y="32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9" y="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4" y="20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07"/>
            <p:cNvSpPr>
              <a:spLocks noEditPoints="1"/>
            </p:cNvSpPr>
            <p:nvPr/>
          </p:nvSpPr>
          <p:spPr bwMode="auto">
            <a:xfrm>
              <a:off x="3969645" y="3802758"/>
              <a:ext cx="868668" cy="925821"/>
            </a:xfrm>
            <a:custGeom>
              <a:avLst/>
              <a:gdLst>
                <a:gd name="T0" fmla="*/ 868668 w 76"/>
                <a:gd name="T1" fmla="*/ 537205 h 81"/>
                <a:gd name="T2" fmla="*/ 708650 w 76"/>
                <a:gd name="T3" fmla="*/ 628644 h 81"/>
                <a:gd name="T4" fmla="*/ 697220 w 76"/>
                <a:gd name="T5" fmla="*/ 617214 h 81"/>
                <a:gd name="T6" fmla="*/ 731510 w 76"/>
                <a:gd name="T7" fmla="*/ 571494 h 81"/>
                <a:gd name="T8" fmla="*/ 765799 w 76"/>
                <a:gd name="T9" fmla="*/ 548635 h 81"/>
                <a:gd name="T10" fmla="*/ 777229 w 76"/>
                <a:gd name="T11" fmla="*/ 571494 h 81"/>
                <a:gd name="T12" fmla="*/ 868668 w 76"/>
                <a:gd name="T13" fmla="*/ 537205 h 81"/>
                <a:gd name="T14" fmla="*/ 754370 w 76"/>
                <a:gd name="T15" fmla="*/ 240028 h 81"/>
                <a:gd name="T16" fmla="*/ 754370 w 76"/>
                <a:gd name="T17" fmla="*/ 422906 h 81"/>
                <a:gd name="T18" fmla="*/ 754370 w 76"/>
                <a:gd name="T19" fmla="*/ 434336 h 81"/>
                <a:gd name="T20" fmla="*/ 765799 w 76"/>
                <a:gd name="T21" fmla="*/ 468625 h 81"/>
                <a:gd name="T22" fmla="*/ 731510 w 76"/>
                <a:gd name="T23" fmla="*/ 491485 h 81"/>
                <a:gd name="T24" fmla="*/ 708650 w 76"/>
                <a:gd name="T25" fmla="*/ 525775 h 81"/>
                <a:gd name="T26" fmla="*/ 708650 w 76"/>
                <a:gd name="T27" fmla="*/ 434336 h 81"/>
                <a:gd name="T28" fmla="*/ 697220 w 76"/>
                <a:gd name="T29" fmla="*/ 377186 h 81"/>
                <a:gd name="T30" fmla="*/ 697220 w 76"/>
                <a:gd name="T31" fmla="*/ 388616 h 81"/>
                <a:gd name="T32" fmla="*/ 662931 w 76"/>
                <a:gd name="T33" fmla="*/ 400046 h 81"/>
                <a:gd name="T34" fmla="*/ 651501 w 76"/>
                <a:gd name="T35" fmla="*/ 468625 h 81"/>
                <a:gd name="T36" fmla="*/ 605782 w 76"/>
                <a:gd name="T37" fmla="*/ 445766 h 81"/>
                <a:gd name="T38" fmla="*/ 605782 w 76"/>
                <a:gd name="T39" fmla="*/ 480055 h 81"/>
                <a:gd name="T40" fmla="*/ 617211 w 76"/>
                <a:gd name="T41" fmla="*/ 525775 h 81"/>
                <a:gd name="T42" fmla="*/ 617211 w 76"/>
                <a:gd name="T43" fmla="*/ 548635 h 81"/>
                <a:gd name="T44" fmla="*/ 628641 w 76"/>
                <a:gd name="T45" fmla="*/ 628644 h 81"/>
                <a:gd name="T46" fmla="*/ 651501 w 76"/>
                <a:gd name="T47" fmla="*/ 628644 h 81"/>
                <a:gd name="T48" fmla="*/ 651501 w 76"/>
                <a:gd name="T49" fmla="*/ 628644 h 81"/>
                <a:gd name="T50" fmla="*/ 571492 w 76"/>
                <a:gd name="T51" fmla="*/ 594354 h 81"/>
                <a:gd name="T52" fmla="*/ 571492 w 76"/>
                <a:gd name="T53" fmla="*/ 662933 h 81"/>
                <a:gd name="T54" fmla="*/ 571492 w 76"/>
                <a:gd name="T55" fmla="*/ 662933 h 81"/>
                <a:gd name="T56" fmla="*/ 628641 w 76"/>
                <a:gd name="T57" fmla="*/ 674363 h 81"/>
                <a:gd name="T58" fmla="*/ 617211 w 76"/>
                <a:gd name="T59" fmla="*/ 777233 h 81"/>
                <a:gd name="T60" fmla="*/ 605782 w 76"/>
                <a:gd name="T61" fmla="*/ 811522 h 81"/>
                <a:gd name="T62" fmla="*/ 605782 w 76"/>
                <a:gd name="T63" fmla="*/ 857242 h 81"/>
                <a:gd name="T64" fmla="*/ 491483 w 76"/>
                <a:gd name="T65" fmla="*/ 868672 h 81"/>
                <a:gd name="T66" fmla="*/ 491483 w 76"/>
                <a:gd name="T67" fmla="*/ 925821 h 81"/>
                <a:gd name="T68" fmla="*/ 365755 w 76"/>
                <a:gd name="T69" fmla="*/ 914391 h 81"/>
                <a:gd name="T70" fmla="*/ 148588 w 76"/>
                <a:gd name="T71" fmla="*/ 765803 h 81"/>
                <a:gd name="T72" fmla="*/ 148588 w 76"/>
                <a:gd name="T73" fmla="*/ 731513 h 81"/>
                <a:gd name="T74" fmla="*/ 148588 w 76"/>
                <a:gd name="T75" fmla="*/ 662933 h 81"/>
                <a:gd name="T76" fmla="*/ 68579 w 76"/>
                <a:gd name="T77" fmla="*/ 697223 h 81"/>
                <a:gd name="T78" fmla="*/ 0 w 76"/>
                <a:gd name="T79" fmla="*/ 720083 h 81"/>
                <a:gd name="T80" fmla="*/ 0 w 76"/>
                <a:gd name="T81" fmla="*/ 697223 h 81"/>
                <a:gd name="T82" fmla="*/ 91439 w 76"/>
                <a:gd name="T83" fmla="*/ 628644 h 81"/>
                <a:gd name="T84" fmla="*/ 125728 w 76"/>
                <a:gd name="T85" fmla="*/ 582924 h 81"/>
                <a:gd name="T86" fmla="*/ 297176 w 76"/>
                <a:gd name="T87" fmla="*/ 525775 h 81"/>
                <a:gd name="T88" fmla="*/ 411474 w 76"/>
                <a:gd name="T89" fmla="*/ 537205 h 81"/>
                <a:gd name="T90" fmla="*/ 457194 w 76"/>
                <a:gd name="T91" fmla="*/ 491485 h 81"/>
                <a:gd name="T92" fmla="*/ 365755 w 76"/>
                <a:gd name="T93" fmla="*/ 422906 h 81"/>
                <a:gd name="T94" fmla="*/ 365755 w 76"/>
                <a:gd name="T95" fmla="*/ 354327 h 81"/>
                <a:gd name="T96" fmla="*/ 468624 w 76"/>
                <a:gd name="T97" fmla="*/ 297177 h 81"/>
                <a:gd name="T98" fmla="*/ 468624 w 76"/>
                <a:gd name="T99" fmla="*/ 297177 h 81"/>
                <a:gd name="T100" fmla="*/ 480053 w 76"/>
                <a:gd name="T101" fmla="*/ 251458 h 81"/>
                <a:gd name="T102" fmla="*/ 480053 w 76"/>
                <a:gd name="T103" fmla="*/ 240028 h 81"/>
                <a:gd name="T104" fmla="*/ 491483 w 76"/>
                <a:gd name="T105" fmla="*/ 240028 h 81"/>
                <a:gd name="T106" fmla="*/ 662931 w 76"/>
                <a:gd name="T107" fmla="*/ 68579 h 81"/>
                <a:gd name="T108" fmla="*/ 674361 w 76"/>
                <a:gd name="T109" fmla="*/ 57149 h 81"/>
                <a:gd name="T110" fmla="*/ 731510 w 76"/>
                <a:gd name="T111" fmla="*/ 0 h 81"/>
                <a:gd name="T112" fmla="*/ 811519 w 76"/>
                <a:gd name="T113" fmla="*/ 34290 h 81"/>
                <a:gd name="T114" fmla="*/ 822949 w 76"/>
                <a:gd name="T115" fmla="*/ 34290 h 81"/>
                <a:gd name="T116" fmla="*/ 822949 w 76"/>
                <a:gd name="T117" fmla="*/ 45720 h 81"/>
                <a:gd name="T118" fmla="*/ 845808 w 76"/>
                <a:gd name="T119" fmla="*/ 68579 h 81"/>
                <a:gd name="T120" fmla="*/ 777229 w 76"/>
                <a:gd name="T121" fmla="*/ 114299 h 81"/>
                <a:gd name="T122" fmla="*/ 800089 w 76"/>
                <a:gd name="T123" fmla="*/ 205738 h 81"/>
                <a:gd name="T124" fmla="*/ 754370 w 76"/>
                <a:gd name="T125" fmla="*/ 240028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"/>
                <a:gd name="T190" fmla="*/ 0 h 81"/>
                <a:gd name="T191" fmla="*/ 76 w 76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" h="81">
                  <a:moveTo>
                    <a:pt x="76" y="47"/>
                  </a:moveTo>
                  <a:lnTo>
                    <a:pt x="62" y="55"/>
                  </a:lnTo>
                  <a:lnTo>
                    <a:pt x="61" y="54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8" y="50"/>
                  </a:lnTo>
                  <a:lnTo>
                    <a:pt x="76" y="47"/>
                  </a:lnTo>
                  <a:close/>
                  <a:moveTo>
                    <a:pt x="66" y="21"/>
                  </a:moveTo>
                  <a:lnTo>
                    <a:pt x="66" y="37"/>
                  </a:lnTo>
                  <a:lnTo>
                    <a:pt x="66" y="38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2" y="46"/>
                  </a:lnTo>
                  <a:lnTo>
                    <a:pt x="62" y="38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3" y="39"/>
                  </a:lnTo>
                  <a:lnTo>
                    <a:pt x="53" y="42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0" y="52"/>
                  </a:lnTo>
                  <a:lnTo>
                    <a:pt x="50" y="58"/>
                  </a:lnTo>
                  <a:lnTo>
                    <a:pt x="55" y="59"/>
                  </a:lnTo>
                  <a:lnTo>
                    <a:pt x="54" y="68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43" y="76"/>
                  </a:lnTo>
                  <a:lnTo>
                    <a:pt x="43" y="81"/>
                  </a:lnTo>
                  <a:lnTo>
                    <a:pt x="32" y="80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6" y="61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1" y="51"/>
                  </a:lnTo>
                  <a:lnTo>
                    <a:pt x="26" y="46"/>
                  </a:lnTo>
                  <a:lnTo>
                    <a:pt x="36" y="47"/>
                  </a:lnTo>
                  <a:lnTo>
                    <a:pt x="40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41" y="26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70" y="18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09"/>
            <p:cNvSpPr>
              <a:spLocks/>
            </p:cNvSpPr>
            <p:nvPr/>
          </p:nvSpPr>
          <p:spPr bwMode="auto">
            <a:xfrm>
              <a:off x="4724015" y="5002888"/>
              <a:ext cx="1508740" cy="1234424"/>
            </a:xfrm>
            <a:custGeom>
              <a:avLst/>
              <a:gdLst>
                <a:gd name="T0" fmla="*/ 1417301 w 132"/>
                <a:gd name="T1" fmla="*/ 925818 h 108"/>
                <a:gd name="T2" fmla="*/ 1405871 w 132"/>
                <a:gd name="T3" fmla="*/ 1074406 h 108"/>
                <a:gd name="T4" fmla="*/ 1211564 w 132"/>
                <a:gd name="T5" fmla="*/ 1085836 h 108"/>
                <a:gd name="T6" fmla="*/ 1028686 w 132"/>
                <a:gd name="T7" fmla="*/ 1234424 h 108"/>
                <a:gd name="T8" fmla="*/ 685791 w 132"/>
                <a:gd name="T9" fmla="*/ 1120126 h 108"/>
                <a:gd name="T10" fmla="*/ 537203 w 132"/>
                <a:gd name="T11" fmla="*/ 1120126 h 108"/>
                <a:gd name="T12" fmla="*/ 342895 w 132"/>
                <a:gd name="T13" fmla="*/ 1028687 h 108"/>
                <a:gd name="T14" fmla="*/ 342895 w 132"/>
                <a:gd name="T15" fmla="*/ 948678 h 108"/>
                <a:gd name="T16" fmla="*/ 171448 w 132"/>
                <a:gd name="T17" fmla="*/ 845809 h 108"/>
                <a:gd name="T18" fmla="*/ 297176 w 132"/>
                <a:gd name="T19" fmla="*/ 685791 h 108"/>
                <a:gd name="T20" fmla="*/ 205737 w 132"/>
                <a:gd name="T21" fmla="*/ 582922 h 108"/>
                <a:gd name="T22" fmla="*/ 148588 w 132"/>
                <a:gd name="T23" fmla="*/ 628642 h 108"/>
                <a:gd name="T24" fmla="*/ 0 w 132"/>
                <a:gd name="T25" fmla="*/ 594352 h 108"/>
                <a:gd name="T26" fmla="*/ 22860 w 132"/>
                <a:gd name="T27" fmla="*/ 537203 h 108"/>
                <a:gd name="T28" fmla="*/ 160018 w 132"/>
                <a:gd name="T29" fmla="*/ 445764 h 108"/>
                <a:gd name="T30" fmla="*/ 57149 w 132"/>
                <a:gd name="T31" fmla="*/ 400045 h 108"/>
                <a:gd name="T32" fmla="*/ 160018 w 132"/>
                <a:gd name="T33" fmla="*/ 125728 h 108"/>
                <a:gd name="T34" fmla="*/ 480054 w 132"/>
                <a:gd name="T35" fmla="*/ 102869 h 108"/>
                <a:gd name="T36" fmla="*/ 411475 w 132"/>
                <a:gd name="T37" fmla="*/ 217167 h 108"/>
                <a:gd name="T38" fmla="*/ 240027 w 132"/>
                <a:gd name="T39" fmla="*/ 342896 h 108"/>
                <a:gd name="T40" fmla="*/ 251457 w 132"/>
                <a:gd name="T41" fmla="*/ 445764 h 108"/>
                <a:gd name="T42" fmla="*/ 354325 w 132"/>
                <a:gd name="T43" fmla="*/ 342896 h 108"/>
                <a:gd name="T44" fmla="*/ 502913 w 132"/>
                <a:gd name="T45" fmla="*/ 251457 h 108"/>
                <a:gd name="T46" fmla="*/ 640071 w 132"/>
                <a:gd name="T47" fmla="*/ 400045 h 108"/>
                <a:gd name="T48" fmla="*/ 605782 w 132"/>
                <a:gd name="T49" fmla="*/ 514343 h 108"/>
                <a:gd name="T50" fmla="*/ 594352 w 132"/>
                <a:gd name="T51" fmla="*/ 594352 h 108"/>
                <a:gd name="T52" fmla="*/ 685791 w 132"/>
                <a:gd name="T53" fmla="*/ 491484 h 108"/>
                <a:gd name="T54" fmla="*/ 720080 w 132"/>
                <a:gd name="T55" fmla="*/ 434334 h 108"/>
                <a:gd name="T56" fmla="*/ 731510 w 132"/>
                <a:gd name="T57" fmla="*/ 354325 h 108"/>
                <a:gd name="T58" fmla="*/ 582922 w 132"/>
                <a:gd name="T59" fmla="*/ 262887 h 108"/>
                <a:gd name="T60" fmla="*/ 548633 w 132"/>
                <a:gd name="T61" fmla="*/ 57149 h 108"/>
                <a:gd name="T62" fmla="*/ 548633 w 132"/>
                <a:gd name="T63" fmla="*/ 0 h 108"/>
                <a:gd name="T64" fmla="*/ 594352 w 132"/>
                <a:gd name="T65" fmla="*/ 11430 h 108"/>
                <a:gd name="T66" fmla="*/ 594352 w 132"/>
                <a:gd name="T67" fmla="*/ 57149 h 108"/>
                <a:gd name="T68" fmla="*/ 777230 w 132"/>
                <a:gd name="T69" fmla="*/ 91439 h 108"/>
                <a:gd name="T70" fmla="*/ 960107 w 132"/>
                <a:gd name="T71" fmla="*/ 102869 h 108"/>
                <a:gd name="T72" fmla="*/ 971537 w 132"/>
                <a:gd name="T73" fmla="*/ 102869 h 108"/>
                <a:gd name="T74" fmla="*/ 1040116 w 132"/>
                <a:gd name="T75" fmla="*/ 297176 h 108"/>
                <a:gd name="T76" fmla="*/ 1177274 w 132"/>
                <a:gd name="T77" fmla="*/ 388615 h 108"/>
                <a:gd name="T78" fmla="*/ 1508740 w 132"/>
                <a:gd name="T79" fmla="*/ 77723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108"/>
                <a:gd name="T122" fmla="*/ 132 w 132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108">
                  <a:moveTo>
                    <a:pt x="132" y="68"/>
                  </a:moveTo>
                  <a:lnTo>
                    <a:pt x="124" y="81"/>
                  </a:lnTo>
                  <a:lnTo>
                    <a:pt x="125" y="89"/>
                  </a:lnTo>
                  <a:lnTo>
                    <a:pt x="123" y="94"/>
                  </a:lnTo>
                  <a:lnTo>
                    <a:pt x="111" y="91"/>
                  </a:lnTo>
                  <a:lnTo>
                    <a:pt x="106" y="95"/>
                  </a:lnTo>
                  <a:lnTo>
                    <a:pt x="104" y="97"/>
                  </a:lnTo>
                  <a:lnTo>
                    <a:pt x="90" y="108"/>
                  </a:lnTo>
                  <a:lnTo>
                    <a:pt x="85" y="106"/>
                  </a:lnTo>
                  <a:lnTo>
                    <a:pt x="60" y="98"/>
                  </a:lnTo>
                  <a:lnTo>
                    <a:pt x="57" y="98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0" y="76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6" y="60"/>
                  </a:lnTo>
                  <a:lnTo>
                    <a:pt x="29" y="56"/>
                  </a:lnTo>
                  <a:lnTo>
                    <a:pt x="18" y="51"/>
                  </a:lnTo>
                  <a:lnTo>
                    <a:pt x="13" y="55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2" y="32"/>
                  </a:lnTo>
                  <a:lnTo>
                    <a:pt x="5" y="35"/>
                  </a:lnTo>
                  <a:lnTo>
                    <a:pt x="6" y="28"/>
                  </a:lnTo>
                  <a:lnTo>
                    <a:pt x="14" y="11"/>
                  </a:lnTo>
                  <a:lnTo>
                    <a:pt x="38" y="11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6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4" y="22"/>
                  </a:lnTo>
                  <a:lnTo>
                    <a:pt x="49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3" y="45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56" y="27"/>
                  </a:lnTo>
                  <a:lnTo>
                    <a:pt x="51" y="23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64" y="0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5" y="26"/>
                  </a:lnTo>
                  <a:lnTo>
                    <a:pt x="91" y="26"/>
                  </a:lnTo>
                  <a:lnTo>
                    <a:pt x="93" y="26"/>
                  </a:lnTo>
                  <a:lnTo>
                    <a:pt x="103" y="34"/>
                  </a:lnTo>
                  <a:lnTo>
                    <a:pt x="124" y="63"/>
                  </a:lnTo>
                  <a:lnTo>
                    <a:pt x="132" y="68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270"/>
            <p:cNvSpPr>
              <a:spLocks noEditPoints="1"/>
            </p:cNvSpPr>
            <p:nvPr/>
          </p:nvSpPr>
          <p:spPr bwMode="auto">
            <a:xfrm>
              <a:off x="1935132" y="4545695"/>
              <a:ext cx="1234424" cy="754370"/>
            </a:xfrm>
            <a:custGeom>
              <a:avLst/>
              <a:gdLst>
                <a:gd name="T0" fmla="*/ 137158 w 108"/>
                <a:gd name="T1" fmla="*/ 651501 h 66"/>
                <a:gd name="T2" fmla="*/ 80009 w 108"/>
                <a:gd name="T3" fmla="*/ 548633 h 66"/>
                <a:gd name="T4" fmla="*/ 0 w 108"/>
                <a:gd name="T5" fmla="*/ 502913 h 66"/>
                <a:gd name="T6" fmla="*/ 34290 w 108"/>
                <a:gd name="T7" fmla="*/ 457194 h 66"/>
                <a:gd name="T8" fmla="*/ 148588 w 108"/>
                <a:gd name="T9" fmla="*/ 525773 h 66"/>
                <a:gd name="T10" fmla="*/ 285746 w 108"/>
                <a:gd name="T11" fmla="*/ 525773 h 66"/>
                <a:gd name="T12" fmla="*/ 228597 w 108"/>
                <a:gd name="T13" fmla="*/ 662931 h 66"/>
                <a:gd name="T14" fmla="*/ 137158 w 108"/>
                <a:gd name="T15" fmla="*/ 388615 h 66"/>
                <a:gd name="T16" fmla="*/ 285746 w 108"/>
                <a:gd name="T17" fmla="*/ 525773 h 66"/>
                <a:gd name="T18" fmla="*/ 960108 w 108"/>
                <a:gd name="T19" fmla="*/ 240027 h 66"/>
                <a:gd name="T20" fmla="*/ 1017257 w 108"/>
                <a:gd name="T21" fmla="*/ 262886 h 66"/>
                <a:gd name="T22" fmla="*/ 1040117 w 108"/>
                <a:gd name="T23" fmla="*/ 331466 h 66"/>
                <a:gd name="T24" fmla="*/ 1051546 w 108"/>
                <a:gd name="T25" fmla="*/ 331466 h 66"/>
                <a:gd name="T26" fmla="*/ 1062976 w 108"/>
                <a:gd name="T27" fmla="*/ 171448 h 66"/>
                <a:gd name="T28" fmla="*/ 1142985 w 108"/>
                <a:gd name="T29" fmla="*/ 148588 h 66"/>
                <a:gd name="T30" fmla="*/ 1234424 w 108"/>
                <a:gd name="T31" fmla="*/ 125728 h 66"/>
                <a:gd name="T32" fmla="*/ 1234424 w 108"/>
                <a:gd name="T33" fmla="*/ 194307 h 66"/>
                <a:gd name="T34" fmla="*/ 1200134 w 108"/>
                <a:gd name="T35" fmla="*/ 308606 h 66"/>
                <a:gd name="T36" fmla="*/ 1211564 w 108"/>
                <a:gd name="T37" fmla="*/ 422904 h 66"/>
                <a:gd name="T38" fmla="*/ 1017257 w 108"/>
                <a:gd name="T39" fmla="*/ 560062 h 66"/>
                <a:gd name="T40" fmla="*/ 777230 w 108"/>
                <a:gd name="T41" fmla="*/ 560062 h 66"/>
                <a:gd name="T42" fmla="*/ 731511 w 108"/>
                <a:gd name="T43" fmla="*/ 480054 h 66"/>
                <a:gd name="T44" fmla="*/ 685791 w 108"/>
                <a:gd name="T45" fmla="*/ 502913 h 66"/>
                <a:gd name="T46" fmla="*/ 525773 w 108"/>
                <a:gd name="T47" fmla="*/ 560062 h 66"/>
                <a:gd name="T48" fmla="*/ 468624 w 108"/>
                <a:gd name="T49" fmla="*/ 662931 h 66"/>
                <a:gd name="T50" fmla="*/ 422905 w 108"/>
                <a:gd name="T51" fmla="*/ 754370 h 66"/>
                <a:gd name="T52" fmla="*/ 365755 w 108"/>
                <a:gd name="T53" fmla="*/ 697221 h 66"/>
                <a:gd name="T54" fmla="*/ 377185 w 108"/>
                <a:gd name="T55" fmla="*/ 502913 h 66"/>
                <a:gd name="T56" fmla="*/ 342896 w 108"/>
                <a:gd name="T57" fmla="*/ 342895 h 66"/>
                <a:gd name="T58" fmla="*/ 480054 w 108"/>
                <a:gd name="T59" fmla="*/ 457194 h 66"/>
                <a:gd name="T60" fmla="*/ 514343 w 108"/>
                <a:gd name="T61" fmla="*/ 434334 h 66"/>
                <a:gd name="T62" fmla="*/ 514343 w 108"/>
                <a:gd name="T63" fmla="*/ 377185 h 66"/>
                <a:gd name="T64" fmla="*/ 571493 w 108"/>
                <a:gd name="T65" fmla="*/ 377185 h 66"/>
                <a:gd name="T66" fmla="*/ 685791 w 108"/>
                <a:gd name="T67" fmla="*/ 377185 h 66"/>
                <a:gd name="T68" fmla="*/ 628642 w 108"/>
                <a:gd name="T69" fmla="*/ 331466 h 66"/>
                <a:gd name="T70" fmla="*/ 617212 w 108"/>
                <a:gd name="T71" fmla="*/ 331466 h 66"/>
                <a:gd name="T72" fmla="*/ 582922 w 108"/>
                <a:gd name="T73" fmla="*/ 285746 h 66"/>
                <a:gd name="T74" fmla="*/ 468624 w 108"/>
                <a:gd name="T75" fmla="*/ 285746 h 66"/>
                <a:gd name="T76" fmla="*/ 388615 w 108"/>
                <a:gd name="T77" fmla="*/ 308606 h 66"/>
                <a:gd name="T78" fmla="*/ 422905 w 108"/>
                <a:gd name="T79" fmla="*/ 148588 h 66"/>
                <a:gd name="T80" fmla="*/ 411475 w 108"/>
                <a:gd name="T81" fmla="*/ 114298 h 66"/>
                <a:gd name="T82" fmla="*/ 457194 w 108"/>
                <a:gd name="T83" fmla="*/ 45719 h 66"/>
                <a:gd name="T84" fmla="*/ 605782 w 108"/>
                <a:gd name="T85" fmla="*/ 0 h 66"/>
                <a:gd name="T86" fmla="*/ 662931 w 108"/>
                <a:gd name="T87" fmla="*/ 34290 h 66"/>
                <a:gd name="T88" fmla="*/ 754370 w 108"/>
                <a:gd name="T89" fmla="*/ 91439 h 66"/>
                <a:gd name="T90" fmla="*/ 800090 w 108"/>
                <a:gd name="T91" fmla="*/ 125728 h 66"/>
                <a:gd name="T92" fmla="*/ 948678 w 108"/>
                <a:gd name="T93" fmla="*/ 240027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66"/>
                <a:gd name="T143" fmla="*/ 108 w 108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66">
                  <a:moveTo>
                    <a:pt x="13" y="57"/>
                  </a:moveTo>
                  <a:lnTo>
                    <a:pt x="12" y="57"/>
                  </a:lnTo>
                  <a:lnTo>
                    <a:pt x="7" y="53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40"/>
                  </a:lnTo>
                  <a:lnTo>
                    <a:pt x="12" y="41"/>
                  </a:lnTo>
                  <a:lnTo>
                    <a:pt x="13" y="46"/>
                  </a:lnTo>
                  <a:lnTo>
                    <a:pt x="13" y="57"/>
                  </a:lnTo>
                  <a:close/>
                  <a:moveTo>
                    <a:pt x="25" y="46"/>
                  </a:moveTo>
                  <a:lnTo>
                    <a:pt x="26" y="58"/>
                  </a:lnTo>
                  <a:lnTo>
                    <a:pt x="20" y="58"/>
                  </a:lnTo>
                  <a:lnTo>
                    <a:pt x="17" y="46"/>
                  </a:lnTo>
                  <a:lnTo>
                    <a:pt x="12" y="34"/>
                  </a:lnTo>
                  <a:lnTo>
                    <a:pt x="25" y="36"/>
                  </a:lnTo>
                  <a:lnTo>
                    <a:pt x="25" y="46"/>
                  </a:lnTo>
                  <a:close/>
                  <a:moveTo>
                    <a:pt x="83" y="21"/>
                  </a:moveTo>
                  <a:lnTo>
                    <a:pt x="84" y="21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100" y="13"/>
                  </a:lnTo>
                  <a:lnTo>
                    <a:pt x="104" y="12"/>
                  </a:lnTo>
                  <a:lnTo>
                    <a:pt x="108" y="11"/>
                  </a:lnTo>
                  <a:lnTo>
                    <a:pt x="105" y="15"/>
                  </a:lnTo>
                  <a:lnTo>
                    <a:pt x="108" y="17"/>
                  </a:lnTo>
                  <a:lnTo>
                    <a:pt x="104" y="23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6" y="3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80" y="46"/>
                  </a:lnTo>
                  <a:lnTo>
                    <a:pt x="68" y="49"/>
                  </a:lnTo>
                  <a:lnTo>
                    <a:pt x="67" y="49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1" y="58"/>
                  </a:lnTo>
                  <a:lnTo>
                    <a:pt x="38" y="66"/>
                  </a:lnTo>
                  <a:lnTo>
                    <a:pt x="37" y="66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54"/>
                  </a:lnTo>
                  <a:lnTo>
                    <a:pt x="33" y="4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41" y="34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37" y="13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4" y="17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271"/>
            <p:cNvSpPr>
              <a:spLocks noEditPoints="1"/>
            </p:cNvSpPr>
            <p:nvPr/>
          </p:nvSpPr>
          <p:spPr bwMode="auto">
            <a:xfrm>
              <a:off x="2266601" y="3368424"/>
              <a:ext cx="982967" cy="445767"/>
            </a:xfrm>
            <a:custGeom>
              <a:avLst/>
              <a:gdLst>
                <a:gd name="T0" fmla="*/ 182878 w 86"/>
                <a:gd name="T1" fmla="*/ 388617 h 39"/>
                <a:gd name="T2" fmla="*/ 102869 w 86"/>
                <a:gd name="T3" fmla="*/ 445767 h 39"/>
                <a:gd name="T4" fmla="*/ 0 w 86"/>
                <a:gd name="T5" fmla="*/ 331468 h 39"/>
                <a:gd name="T6" fmla="*/ 80009 w 86"/>
                <a:gd name="T7" fmla="*/ 240028 h 39"/>
                <a:gd name="T8" fmla="*/ 160018 w 86"/>
                <a:gd name="T9" fmla="*/ 274318 h 39"/>
                <a:gd name="T10" fmla="*/ 194307 w 86"/>
                <a:gd name="T11" fmla="*/ 388617 h 39"/>
                <a:gd name="T12" fmla="*/ 182878 w 86"/>
                <a:gd name="T13" fmla="*/ 388617 h 39"/>
                <a:gd name="T14" fmla="*/ 582922 w 86"/>
                <a:gd name="T15" fmla="*/ 0 h 39"/>
                <a:gd name="T16" fmla="*/ 720080 w 86"/>
                <a:gd name="T17" fmla="*/ 91439 h 39"/>
                <a:gd name="T18" fmla="*/ 731510 w 86"/>
                <a:gd name="T19" fmla="*/ 45720 h 39"/>
                <a:gd name="T20" fmla="*/ 822949 w 86"/>
                <a:gd name="T21" fmla="*/ 80009 h 39"/>
                <a:gd name="T22" fmla="*/ 822949 w 86"/>
                <a:gd name="T23" fmla="*/ 137159 h 39"/>
                <a:gd name="T24" fmla="*/ 822949 w 86"/>
                <a:gd name="T25" fmla="*/ 148589 h 39"/>
                <a:gd name="T26" fmla="*/ 880098 w 86"/>
                <a:gd name="T27" fmla="*/ 182879 h 39"/>
                <a:gd name="T28" fmla="*/ 948677 w 86"/>
                <a:gd name="T29" fmla="*/ 194309 h 39"/>
                <a:gd name="T30" fmla="*/ 982967 w 86"/>
                <a:gd name="T31" fmla="*/ 240028 h 39"/>
                <a:gd name="T32" fmla="*/ 788660 w 86"/>
                <a:gd name="T33" fmla="*/ 240028 h 39"/>
                <a:gd name="T34" fmla="*/ 788660 w 86"/>
                <a:gd name="T35" fmla="*/ 274318 h 39"/>
                <a:gd name="T36" fmla="*/ 777230 w 86"/>
                <a:gd name="T37" fmla="*/ 308608 h 39"/>
                <a:gd name="T38" fmla="*/ 765800 w 86"/>
                <a:gd name="T39" fmla="*/ 308608 h 39"/>
                <a:gd name="T40" fmla="*/ 765800 w 86"/>
                <a:gd name="T41" fmla="*/ 308608 h 39"/>
                <a:gd name="T42" fmla="*/ 674361 w 86"/>
                <a:gd name="T43" fmla="*/ 342898 h 39"/>
                <a:gd name="T44" fmla="*/ 640071 w 86"/>
                <a:gd name="T45" fmla="*/ 342898 h 39"/>
                <a:gd name="T46" fmla="*/ 548633 w 86"/>
                <a:gd name="T47" fmla="*/ 342898 h 39"/>
                <a:gd name="T48" fmla="*/ 434334 w 86"/>
                <a:gd name="T49" fmla="*/ 342898 h 39"/>
                <a:gd name="T50" fmla="*/ 434334 w 86"/>
                <a:gd name="T51" fmla="*/ 342898 h 39"/>
                <a:gd name="T52" fmla="*/ 400045 w 86"/>
                <a:gd name="T53" fmla="*/ 400047 h 39"/>
                <a:gd name="T54" fmla="*/ 320036 w 86"/>
                <a:gd name="T55" fmla="*/ 422907 h 39"/>
                <a:gd name="T56" fmla="*/ 274316 w 86"/>
                <a:gd name="T57" fmla="*/ 422907 h 39"/>
                <a:gd name="T58" fmla="*/ 297176 w 86"/>
                <a:gd name="T59" fmla="*/ 377187 h 39"/>
                <a:gd name="T60" fmla="*/ 228597 w 86"/>
                <a:gd name="T61" fmla="*/ 377187 h 39"/>
                <a:gd name="T62" fmla="*/ 228597 w 86"/>
                <a:gd name="T63" fmla="*/ 240028 h 39"/>
                <a:gd name="T64" fmla="*/ 342895 w 86"/>
                <a:gd name="T65" fmla="*/ 285748 h 39"/>
                <a:gd name="T66" fmla="*/ 354325 w 86"/>
                <a:gd name="T67" fmla="*/ 194309 h 39"/>
                <a:gd name="T68" fmla="*/ 434334 w 86"/>
                <a:gd name="T69" fmla="*/ 182879 h 39"/>
                <a:gd name="T70" fmla="*/ 422904 w 86"/>
                <a:gd name="T71" fmla="*/ 160019 h 39"/>
                <a:gd name="T72" fmla="*/ 422904 w 86"/>
                <a:gd name="T73" fmla="*/ 114299 h 39"/>
                <a:gd name="T74" fmla="*/ 377185 w 86"/>
                <a:gd name="T75" fmla="*/ 137159 h 39"/>
                <a:gd name="T76" fmla="*/ 205737 w 86"/>
                <a:gd name="T77" fmla="*/ 182879 h 39"/>
                <a:gd name="T78" fmla="*/ 194307 w 86"/>
                <a:gd name="T79" fmla="*/ 114299 h 39"/>
                <a:gd name="T80" fmla="*/ 320036 w 86"/>
                <a:gd name="T81" fmla="*/ 57150 h 39"/>
                <a:gd name="T82" fmla="*/ 388615 w 86"/>
                <a:gd name="T83" fmla="*/ 57150 h 39"/>
                <a:gd name="T84" fmla="*/ 468624 w 86"/>
                <a:gd name="T85" fmla="*/ 57150 h 39"/>
                <a:gd name="T86" fmla="*/ 480054 w 86"/>
                <a:gd name="T87" fmla="*/ 57150 h 39"/>
                <a:gd name="T88" fmla="*/ 548633 w 86"/>
                <a:gd name="T89" fmla="*/ 80009 h 39"/>
                <a:gd name="T90" fmla="*/ 548633 w 86"/>
                <a:gd name="T91" fmla="*/ 80009 h 39"/>
                <a:gd name="T92" fmla="*/ 582922 w 86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39"/>
                <a:gd name="T143" fmla="*/ 86 w 86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39">
                  <a:moveTo>
                    <a:pt x="16" y="34"/>
                  </a:moveTo>
                  <a:lnTo>
                    <a:pt x="9" y="39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4" y="24"/>
                  </a:lnTo>
                  <a:lnTo>
                    <a:pt x="17" y="34"/>
                  </a:lnTo>
                  <a:lnTo>
                    <a:pt x="16" y="34"/>
                  </a:lnTo>
                  <a:close/>
                  <a:moveTo>
                    <a:pt x="51" y="0"/>
                  </a:moveTo>
                  <a:lnTo>
                    <a:pt x="63" y="8"/>
                  </a:lnTo>
                  <a:lnTo>
                    <a:pt x="6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7" y="16"/>
                  </a:lnTo>
                  <a:lnTo>
                    <a:pt x="83" y="17"/>
                  </a:lnTo>
                  <a:lnTo>
                    <a:pt x="86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59" y="30"/>
                  </a:lnTo>
                  <a:lnTo>
                    <a:pt x="56" y="30"/>
                  </a:lnTo>
                  <a:lnTo>
                    <a:pt x="48" y="30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28" y="37"/>
                  </a:lnTo>
                  <a:lnTo>
                    <a:pt x="24" y="37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21"/>
                  </a:lnTo>
                  <a:lnTo>
                    <a:pt x="30" y="25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18" y="16"/>
                  </a:lnTo>
                  <a:lnTo>
                    <a:pt x="17" y="10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272"/>
            <p:cNvSpPr>
              <a:spLocks noEditPoints="1"/>
            </p:cNvSpPr>
            <p:nvPr/>
          </p:nvSpPr>
          <p:spPr bwMode="auto">
            <a:xfrm>
              <a:off x="2358040" y="2602620"/>
              <a:ext cx="1222997" cy="754370"/>
            </a:xfrm>
            <a:custGeom>
              <a:avLst/>
              <a:gdLst>
                <a:gd name="T0" fmla="*/ 0 w 107"/>
                <a:gd name="T1" fmla="*/ 171448 h 66"/>
                <a:gd name="T2" fmla="*/ 102869 w 107"/>
                <a:gd name="T3" fmla="*/ 0 h 66"/>
                <a:gd name="T4" fmla="*/ 68579 w 107"/>
                <a:gd name="T5" fmla="*/ 171448 h 66"/>
                <a:gd name="T6" fmla="*/ 1177277 w 107"/>
                <a:gd name="T7" fmla="*/ 137158 h 66"/>
                <a:gd name="T8" fmla="*/ 1154418 w 107"/>
                <a:gd name="T9" fmla="*/ 377185 h 66"/>
                <a:gd name="T10" fmla="*/ 1108698 w 107"/>
                <a:gd name="T11" fmla="*/ 468624 h 66"/>
                <a:gd name="T12" fmla="*/ 1200137 w 107"/>
                <a:gd name="T13" fmla="*/ 560062 h 66"/>
                <a:gd name="T14" fmla="*/ 1211567 w 107"/>
                <a:gd name="T15" fmla="*/ 628642 h 66"/>
                <a:gd name="T16" fmla="*/ 1131558 w 107"/>
                <a:gd name="T17" fmla="*/ 640071 h 66"/>
                <a:gd name="T18" fmla="*/ 1028689 w 107"/>
                <a:gd name="T19" fmla="*/ 662931 h 66"/>
                <a:gd name="T20" fmla="*/ 1005829 w 107"/>
                <a:gd name="T21" fmla="*/ 731510 h 66"/>
                <a:gd name="T22" fmla="*/ 960110 w 107"/>
                <a:gd name="T23" fmla="*/ 754370 h 66"/>
                <a:gd name="T24" fmla="*/ 525774 w 107"/>
                <a:gd name="T25" fmla="*/ 708650 h 66"/>
                <a:gd name="T26" fmla="*/ 480055 w 107"/>
                <a:gd name="T27" fmla="*/ 685791 h 66"/>
                <a:gd name="T28" fmla="*/ 400046 w 107"/>
                <a:gd name="T29" fmla="*/ 662931 h 66"/>
                <a:gd name="T30" fmla="*/ 422906 w 107"/>
                <a:gd name="T31" fmla="*/ 582922 h 66"/>
                <a:gd name="T32" fmla="*/ 548634 w 107"/>
                <a:gd name="T33" fmla="*/ 605782 h 66"/>
                <a:gd name="T34" fmla="*/ 628643 w 107"/>
                <a:gd name="T35" fmla="*/ 560062 h 66"/>
                <a:gd name="T36" fmla="*/ 502915 w 107"/>
                <a:gd name="T37" fmla="*/ 468624 h 66"/>
                <a:gd name="T38" fmla="*/ 742942 w 107"/>
                <a:gd name="T39" fmla="*/ 422904 h 66"/>
                <a:gd name="T40" fmla="*/ 548634 w 107"/>
                <a:gd name="T41" fmla="*/ 411475 h 66"/>
                <a:gd name="T42" fmla="*/ 194308 w 107"/>
                <a:gd name="T43" fmla="*/ 445764 h 66"/>
                <a:gd name="T44" fmla="*/ 182878 w 107"/>
                <a:gd name="T45" fmla="*/ 377185 h 66"/>
                <a:gd name="T46" fmla="*/ 400046 w 107"/>
                <a:gd name="T47" fmla="*/ 342895 h 66"/>
                <a:gd name="T48" fmla="*/ 594354 w 107"/>
                <a:gd name="T49" fmla="*/ 342895 h 66"/>
                <a:gd name="T50" fmla="*/ 720082 w 107"/>
                <a:gd name="T51" fmla="*/ 365755 h 66"/>
                <a:gd name="T52" fmla="*/ 731512 w 107"/>
                <a:gd name="T53" fmla="*/ 297176 h 66"/>
                <a:gd name="T54" fmla="*/ 628643 w 107"/>
                <a:gd name="T55" fmla="*/ 251457 h 66"/>
                <a:gd name="T56" fmla="*/ 388616 w 107"/>
                <a:gd name="T57" fmla="*/ 240027 h 66"/>
                <a:gd name="T58" fmla="*/ 251457 w 107"/>
                <a:gd name="T59" fmla="*/ 217167 h 66"/>
                <a:gd name="T60" fmla="*/ 205738 w 107"/>
                <a:gd name="T61" fmla="*/ 137158 h 66"/>
                <a:gd name="T62" fmla="*/ 251457 w 107"/>
                <a:gd name="T63" fmla="*/ 102869 h 66"/>
                <a:gd name="T64" fmla="*/ 434335 w 107"/>
                <a:gd name="T65" fmla="*/ 182878 h 66"/>
                <a:gd name="T66" fmla="*/ 525774 w 107"/>
                <a:gd name="T67" fmla="*/ 228597 h 66"/>
                <a:gd name="T68" fmla="*/ 662933 w 107"/>
                <a:gd name="T69" fmla="*/ 80009 h 66"/>
                <a:gd name="T70" fmla="*/ 834381 w 107"/>
                <a:gd name="T71" fmla="*/ 34290 h 66"/>
                <a:gd name="T72" fmla="*/ 1062979 w 107"/>
                <a:gd name="T73" fmla="*/ 0 h 66"/>
                <a:gd name="T74" fmla="*/ 1154418 w 107"/>
                <a:gd name="T75" fmla="*/ 80009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66"/>
                <a:gd name="T116" fmla="*/ 107 w 107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66">
                  <a:moveTo>
                    <a:pt x="6" y="15"/>
                  </a:moveTo>
                  <a:lnTo>
                    <a:pt x="0" y="15"/>
                  </a:lnTo>
                  <a:lnTo>
                    <a:pt x="1" y="4"/>
                  </a:lnTo>
                  <a:lnTo>
                    <a:pt x="9" y="0"/>
                  </a:lnTo>
                  <a:lnTo>
                    <a:pt x="8" y="13"/>
                  </a:lnTo>
                  <a:lnTo>
                    <a:pt x="6" y="15"/>
                  </a:lnTo>
                  <a:close/>
                  <a:moveTo>
                    <a:pt x="101" y="7"/>
                  </a:moveTo>
                  <a:lnTo>
                    <a:pt x="103" y="12"/>
                  </a:lnTo>
                  <a:lnTo>
                    <a:pt x="107" y="21"/>
                  </a:lnTo>
                  <a:lnTo>
                    <a:pt x="101" y="33"/>
                  </a:lnTo>
                  <a:lnTo>
                    <a:pt x="97" y="41"/>
                  </a:lnTo>
                  <a:lnTo>
                    <a:pt x="98" y="47"/>
                  </a:lnTo>
                  <a:lnTo>
                    <a:pt x="105" y="49"/>
                  </a:lnTo>
                  <a:lnTo>
                    <a:pt x="106" y="54"/>
                  </a:lnTo>
                  <a:lnTo>
                    <a:pt x="106" y="55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64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59"/>
                  </a:lnTo>
                  <a:lnTo>
                    <a:pt x="35" y="58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5" y="49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63" y="42"/>
                  </a:lnTo>
                  <a:lnTo>
                    <a:pt x="65" y="37"/>
                  </a:lnTo>
                  <a:lnTo>
                    <a:pt x="56" y="37"/>
                  </a:lnTo>
                  <a:lnTo>
                    <a:pt x="48" y="36"/>
                  </a:lnTo>
                  <a:lnTo>
                    <a:pt x="37" y="34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20" y="30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52" y="30"/>
                  </a:lnTo>
                  <a:lnTo>
                    <a:pt x="59" y="32"/>
                  </a:lnTo>
                  <a:lnTo>
                    <a:pt x="63" y="32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55" y="22"/>
                  </a:lnTo>
                  <a:lnTo>
                    <a:pt x="46" y="21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46" y="20"/>
                  </a:lnTo>
                  <a:lnTo>
                    <a:pt x="60" y="17"/>
                  </a:lnTo>
                  <a:lnTo>
                    <a:pt x="58" y="7"/>
                  </a:lnTo>
                  <a:lnTo>
                    <a:pt x="68" y="9"/>
                  </a:lnTo>
                  <a:lnTo>
                    <a:pt x="73" y="3"/>
                  </a:lnTo>
                  <a:lnTo>
                    <a:pt x="85" y="2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101" y="7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279"/>
            <p:cNvSpPr>
              <a:spLocks noEditPoints="1"/>
            </p:cNvSpPr>
            <p:nvPr/>
          </p:nvSpPr>
          <p:spPr bwMode="auto">
            <a:xfrm>
              <a:off x="2895239" y="4099934"/>
              <a:ext cx="1531599" cy="1005827"/>
            </a:xfrm>
            <a:custGeom>
              <a:avLst/>
              <a:gdLst>
                <a:gd name="T0" fmla="*/ 948677 w 134"/>
                <a:gd name="T1" fmla="*/ 571493 h 88"/>
                <a:gd name="T2" fmla="*/ 1062975 w 134"/>
                <a:gd name="T3" fmla="*/ 571493 h 88"/>
                <a:gd name="T4" fmla="*/ 1142984 w 134"/>
                <a:gd name="T5" fmla="*/ 594352 h 88"/>
                <a:gd name="T6" fmla="*/ 1028686 w 134"/>
                <a:gd name="T7" fmla="*/ 960108 h 88"/>
                <a:gd name="T8" fmla="*/ 868668 w 134"/>
                <a:gd name="T9" fmla="*/ 777230 h 88"/>
                <a:gd name="T10" fmla="*/ 857238 w 134"/>
                <a:gd name="T11" fmla="*/ 777230 h 88"/>
                <a:gd name="T12" fmla="*/ 628641 w 134"/>
                <a:gd name="T13" fmla="*/ 1005827 h 88"/>
                <a:gd name="T14" fmla="*/ 525773 w 134"/>
                <a:gd name="T15" fmla="*/ 880099 h 88"/>
                <a:gd name="T16" fmla="*/ 377185 w 134"/>
                <a:gd name="T17" fmla="*/ 960108 h 88"/>
                <a:gd name="T18" fmla="*/ 240027 w 134"/>
                <a:gd name="T19" fmla="*/ 777230 h 88"/>
                <a:gd name="T20" fmla="*/ 228597 w 134"/>
                <a:gd name="T21" fmla="*/ 708651 h 88"/>
                <a:gd name="T22" fmla="*/ 240027 w 134"/>
                <a:gd name="T23" fmla="*/ 617212 h 88"/>
                <a:gd name="T24" fmla="*/ 274316 w 134"/>
                <a:gd name="T25" fmla="*/ 571493 h 88"/>
                <a:gd name="T26" fmla="*/ 331465 w 134"/>
                <a:gd name="T27" fmla="*/ 617212 h 88"/>
                <a:gd name="T28" fmla="*/ 354325 w 134"/>
                <a:gd name="T29" fmla="*/ 582922 h 88"/>
                <a:gd name="T30" fmla="*/ 388615 w 134"/>
                <a:gd name="T31" fmla="*/ 491484 h 88"/>
                <a:gd name="T32" fmla="*/ 445764 w 134"/>
                <a:gd name="T33" fmla="*/ 525773 h 88"/>
                <a:gd name="T34" fmla="*/ 571492 w 134"/>
                <a:gd name="T35" fmla="*/ 480054 h 88"/>
                <a:gd name="T36" fmla="*/ 582922 w 134"/>
                <a:gd name="T37" fmla="*/ 582922 h 88"/>
                <a:gd name="T38" fmla="*/ 571492 w 134"/>
                <a:gd name="T39" fmla="*/ 662931 h 88"/>
                <a:gd name="T40" fmla="*/ 640071 w 134"/>
                <a:gd name="T41" fmla="*/ 582922 h 88"/>
                <a:gd name="T42" fmla="*/ 674361 w 134"/>
                <a:gd name="T43" fmla="*/ 571493 h 88"/>
                <a:gd name="T44" fmla="*/ 685790 w 134"/>
                <a:gd name="T45" fmla="*/ 571493 h 88"/>
                <a:gd name="T46" fmla="*/ 731510 w 134"/>
                <a:gd name="T47" fmla="*/ 468624 h 88"/>
                <a:gd name="T48" fmla="*/ 868668 w 134"/>
                <a:gd name="T49" fmla="*/ 491484 h 88"/>
                <a:gd name="T50" fmla="*/ 1177274 w 134"/>
                <a:gd name="T51" fmla="*/ 125728 h 88"/>
                <a:gd name="T52" fmla="*/ 1440160 w 134"/>
                <a:gd name="T53" fmla="*/ 57149 h 88"/>
                <a:gd name="T54" fmla="*/ 1531599 w 134"/>
                <a:gd name="T55" fmla="*/ 194308 h 88"/>
                <a:gd name="T56" fmla="*/ 1371581 w 134"/>
                <a:gd name="T57" fmla="*/ 228597 h 88"/>
                <a:gd name="T58" fmla="*/ 1165844 w 134"/>
                <a:gd name="T59" fmla="*/ 331466 h 88"/>
                <a:gd name="T60" fmla="*/ 1074405 w 134"/>
                <a:gd name="T61" fmla="*/ 422905 h 88"/>
                <a:gd name="T62" fmla="*/ 1051545 w 134"/>
                <a:gd name="T63" fmla="*/ 422905 h 88"/>
                <a:gd name="T64" fmla="*/ 982966 w 134"/>
                <a:gd name="T65" fmla="*/ 434334 h 88"/>
                <a:gd name="T66" fmla="*/ 1005826 w 134"/>
                <a:gd name="T67" fmla="*/ 331466 h 88"/>
                <a:gd name="T68" fmla="*/ 1028686 w 134"/>
                <a:gd name="T69" fmla="*/ 251457 h 88"/>
                <a:gd name="T70" fmla="*/ 971537 w 134"/>
                <a:gd name="T71" fmla="*/ 285746 h 88"/>
                <a:gd name="T72" fmla="*/ 822949 w 134"/>
                <a:gd name="T73" fmla="*/ 388615 h 88"/>
                <a:gd name="T74" fmla="*/ 662931 w 134"/>
                <a:gd name="T75" fmla="*/ 342896 h 88"/>
                <a:gd name="T76" fmla="*/ 662931 w 134"/>
                <a:gd name="T77" fmla="*/ 285746 h 88"/>
                <a:gd name="T78" fmla="*/ 594352 w 134"/>
                <a:gd name="T79" fmla="*/ 285746 h 88"/>
                <a:gd name="T80" fmla="*/ 571492 w 134"/>
                <a:gd name="T81" fmla="*/ 342896 h 88"/>
                <a:gd name="T82" fmla="*/ 468624 w 134"/>
                <a:gd name="T83" fmla="*/ 388615 h 88"/>
                <a:gd name="T84" fmla="*/ 342895 w 134"/>
                <a:gd name="T85" fmla="*/ 342896 h 88"/>
                <a:gd name="T86" fmla="*/ 285746 w 134"/>
                <a:gd name="T87" fmla="*/ 422905 h 88"/>
                <a:gd name="T88" fmla="*/ 148588 w 134"/>
                <a:gd name="T89" fmla="*/ 514343 h 88"/>
                <a:gd name="T90" fmla="*/ 45719 w 134"/>
                <a:gd name="T91" fmla="*/ 514343 h 88"/>
                <a:gd name="T92" fmla="*/ 57149 w 134"/>
                <a:gd name="T93" fmla="*/ 434334 h 88"/>
                <a:gd name="T94" fmla="*/ 91439 w 134"/>
                <a:gd name="T95" fmla="*/ 274316 h 88"/>
                <a:gd name="T96" fmla="*/ 342895 w 134"/>
                <a:gd name="T97" fmla="*/ 251457 h 88"/>
                <a:gd name="T98" fmla="*/ 377185 w 134"/>
                <a:gd name="T99" fmla="*/ 205737 h 88"/>
                <a:gd name="T100" fmla="*/ 434334 w 134"/>
                <a:gd name="T101" fmla="*/ 137158 h 88"/>
                <a:gd name="T102" fmla="*/ 491483 w 134"/>
                <a:gd name="T103" fmla="*/ 102869 h 88"/>
                <a:gd name="T104" fmla="*/ 640071 w 134"/>
                <a:gd name="T105" fmla="*/ 125728 h 88"/>
                <a:gd name="T106" fmla="*/ 674361 w 134"/>
                <a:gd name="T107" fmla="*/ 125728 h 88"/>
                <a:gd name="T108" fmla="*/ 822949 w 134"/>
                <a:gd name="T109" fmla="*/ 0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"/>
                <a:gd name="T166" fmla="*/ 0 h 88"/>
                <a:gd name="T167" fmla="*/ 134 w 134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" h="88">
                  <a:moveTo>
                    <a:pt x="76" y="43"/>
                  </a:moveTo>
                  <a:lnTo>
                    <a:pt x="83" y="50"/>
                  </a:lnTo>
                  <a:lnTo>
                    <a:pt x="85" y="50"/>
                  </a:lnTo>
                  <a:lnTo>
                    <a:pt x="93" y="50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94" y="68"/>
                  </a:lnTo>
                  <a:lnTo>
                    <a:pt x="90" y="84"/>
                  </a:lnTo>
                  <a:lnTo>
                    <a:pt x="81" y="79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63" y="73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46" y="77"/>
                  </a:lnTo>
                  <a:lnTo>
                    <a:pt x="38" y="81"/>
                  </a:lnTo>
                  <a:lnTo>
                    <a:pt x="33" y="84"/>
                  </a:lnTo>
                  <a:lnTo>
                    <a:pt x="22" y="76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29" y="54"/>
                  </a:lnTo>
                  <a:lnTo>
                    <a:pt x="33" y="52"/>
                  </a:lnTo>
                  <a:lnTo>
                    <a:pt x="31" y="51"/>
                  </a:lnTo>
                  <a:lnTo>
                    <a:pt x="29" y="47"/>
                  </a:lnTo>
                  <a:lnTo>
                    <a:pt x="34" y="43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7" y="45"/>
                  </a:lnTo>
                  <a:lnTo>
                    <a:pt x="50" y="42"/>
                  </a:lnTo>
                  <a:lnTo>
                    <a:pt x="54" y="43"/>
                  </a:lnTo>
                  <a:lnTo>
                    <a:pt x="51" y="51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4" y="41"/>
                  </a:lnTo>
                  <a:lnTo>
                    <a:pt x="75" y="43"/>
                  </a:lnTo>
                  <a:lnTo>
                    <a:pt x="76" y="43"/>
                  </a:lnTo>
                  <a:close/>
                  <a:moveTo>
                    <a:pt x="101" y="3"/>
                  </a:moveTo>
                  <a:lnTo>
                    <a:pt x="103" y="11"/>
                  </a:lnTo>
                  <a:lnTo>
                    <a:pt x="113" y="5"/>
                  </a:lnTo>
                  <a:lnTo>
                    <a:pt x="126" y="5"/>
                  </a:lnTo>
                  <a:lnTo>
                    <a:pt x="126" y="11"/>
                  </a:lnTo>
                  <a:lnTo>
                    <a:pt x="134" y="17"/>
                  </a:lnTo>
                  <a:lnTo>
                    <a:pt x="130" y="21"/>
                  </a:lnTo>
                  <a:lnTo>
                    <a:pt x="120" y="20"/>
                  </a:lnTo>
                  <a:lnTo>
                    <a:pt x="105" y="25"/>
                  </a:lnTo>
                  <a:lnTo>
                    <a:pt x="102" y="29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0" y="34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6" y="21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72" y="34"/>
                  </a:lnTo>
                  <a:lnTo>
                    <a:pt x="64" y="34"/>
                  </a:lnTo>
                  <a:lnTo>
                    <a:pt x="58" y="30"/>
                  </a:lnTo>
                  <a:lnTo>
                    <a:pt x="58" y="25"/>
                  </a:lnTo>
                  <a:lnTo>
                    <a:pt x="56" y="20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41" y="34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5" y="37"/>
                  </a:lnTo>
                  <a:lnTo>
                    <a:pt x="14" y="43"/>
                  </a:lnTo>
                  <a:lnTo>
                    <a:pt x="13" y="45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8" y="24"/>
                  </a:lnTo>
                  <a:lnTo>
                    <a:pt x="9" y="13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7" y="5"/>
                  </a:lnTo>
                  <a:lnTo>
                    <a:pt x="72" y="0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280"/>
            <p:cNvSpPr>
              <a:spLocks/>
            </p:cNvSpPr>
            <p:nvPr/>
          </p:nvSpPr>
          <p:spPr bwMode="auto">
            <a:xfrm>
              <a:off x="3215275" y="3265551"/>
              <a:ext cx="1645898" cy="777230"/>
            </a:xfrm>
            <a:custGeom>
              <a:avLst/>
              <a:gdLst>
                <a:gd name="T0" fmla="*/ 1485880 w 144"/>
                <a:gd name="T1" fmla="*/ 537203 h 68"/>
                <a:gd name="T2" fmla="*/ 1417301 w 144"/>
                <a:gd name="T3" fmla="*/ 605782 h 68"/>
                <a:gd name="T4" fmla="*/ 1234423 w 144"/>
                <a:gd name="T5" fmla="*/ 777230 h 68"/>
                <a:gd name="T6" fmla="*/ 1177274 w 144"/>
                <a:gd name="T7" fmla="*/ 731511 h 68"/>
                <a:gd name="T8" fmla="*/ 1142985 w 144"/>
                <a:gd name="T9" fmla="*/ 605782 h 68"/>
                <a:gd name="T10" fmla="*/ 994397 w 144"/>
                <a:gd name="T11" fmla="*/ 571493 h 68"/>
                <a:gd name="T12" fmla="*/ 880098 w 144"/>
                <a:gd name="T13" fmla="*/ 582922 h 68"/>
                <a:gd name="T14" fmla="*/ 788659 w 144"/>
                <a:gd name="T15" fmla="*/ 628642 h 68"/>
                <a:gd name="T16" fmla="*/ 537203 w 144"/>
                <a:gd name="T17" fmla="*/ 628642 h 68"/>
                <a:gd name="T18" fmla="*/ 422904 w 144"/>
                <a:gd name="T19" fmla="*/ 457194 h 68"/>
                <a:gd name="T20" fmla="*/ 411475 w 144"/>
                <a:gd name="T21" fmla="*/ 411475 h 68"/>
                <a:gd name="T22" fmla="*/ 205737 w 144"/>
                <a:gd name="T23" fmla="*/ 400045 h 68"/>
                <a:gd name="T24" fmla="*/ 34290 w 144"/>
                <a:gd name="T25" fmla="*/ 342896 h 68"/>
                <a:gd name="T26" fmla="*/ 22860 w 144"/>
                <a:gd name="T27" fmla="*/ 308606 h 68"/>
                <a:gd name="T28" fmla="*/ 114298 w 144"/>
                <a:gd name="T29" fmla="*/ 308606 h 68"/>
                <a:gd name="T30" fmla="*/ 171448 w 144"/>
                <a:gd name="T31" fmla="*/ 262887 h 68"/>
                <a:gd name="T32" fmla="*/ 274316 w 144"/>
                <a:gd name="T33" fmla="*/ 217167 h 68"/>
                <a:gd name="T34" fmla="*/ 365755 w 144"/>
                <a:gd name="T35" fmla="*/ 251457 h 68"/>
                <a:gd name="T36" fmla="*/ 468624 w 144"/>
                <a:gd name="T37" fmla="*/ 297176 h 68"/>
                <a:gd name="T38" fmla="*/ 468624 w 144"/>
                <a:gd name="T39" fmla="*/ 262887 h 68"/>
                <a:gd name="T40" fmla="*/ 445764 w 144"/>
                <a:gd name="T41" fmla="*/ 194308 h 68"/>
                <a:gd name="T42" fmla="*/ 411475 w 144"/>
                <a:gd name="T43" fmla="*/ 137158 h 68"/>
                <a:gd name="T44" fmla="*/ 468624 w 144"/>
                <a:gd name="T45" fmla="*/ 148588 h 68"/>
                <a:gd name="T46" fmla="*/ 651501 w 144"/>
                <a:gd name="T47" fmla="*/ 68579 h 68"/>
                <a:gd name="T48" fmla="*/ 697221 w 144"/>
                <a:gd name="T49" fmla="*/ 91439 h 68"/>
                <a:gd name="T50" fmla="*/ 822949 w 144"/>
                <a:gd name="T51" fmla="*/ 0 h 68"/>
                <a:gd name="T52" fmla="*/ 971537 w 144"/>
                <a:gd name="T53" fmla="*/ 102869 h 68"/>
                <a:gd name="T54" fmla="*/ 742940 w 144"/>
                <a:gd name="T55" fmla="*/ 194308 h 68"/>
                <a:gd name="T56" fmla="*/ 697221 w 144"/>
                <a:gd name="T57" fmla="*/ 388615 h 68"/>
                <a:gd name="T58" fmla="*/ 697221 w 144"/>
                <a:gd name="T59" fmla="*/ 388615 h 68"/>
                <a:gd name="T60" fmla="*/ 834379 w 144"/>
                <a:gd name="T61" fmla="*/ 354325 h 68"/>
                <a:gd name="T62" fmla="*/ 1120125 w 144"/>
                <a:gd name="T63" fmla="*/ 377185 h 68"/>
                <a:gd name="T64" fmla="*/ 1360152 w 144"/>
                <a:gd name="T65" fmla="*/ 354325 h 68"/>
                <a:gd name="T66" fmla="*/ 1417301 w 144"/>
                <a:gd name="T67" fmla="*/ 331466 h 68"/>
                <a:gd name="T68" fmla="*/ 1554459 w 144"/>
                <a:gd name="T69" fmla="*/ 388615 h 68"/>
                <a:gd name="T70" fmla="*/ 1577319 w 144"/>
                <a:gd name="T71" fmla="*/ 331466 h 68"/>
                <a:gd name="T72" fmla="*/ 1645898 w 144"/>
                <a:gd name="T73" fmla="*/ 388615 h 68"/>
                <a:gd name="T74" fmla="*/ 1623038 w 144"/>
                <a:gd name="T75" fmla="*/ 457194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68"/>
                <a:gd name="T116" fmla="*/ 144 w 144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68">
                  <a:moveTo>
                    <a:pt x="142" y="40"/>
                  </a:moveTo>
                  <a:lnTo>
                    <a:pt x="130" y="47"/>
                  </a:lnTo>
                  <a:lnTo>
                    <a:pt x="125" y="52"/>
                  </a:lnTo>
                  <a:lnTo>
                    <a:pt x="124" y="53"/>
                  </a:lnTo>
                  <a:lnTo>
                    <a:pt x="109" y="68"/>
                  </a:lnTo>
                  <a:lnTo>
                    <a:pt x="108" y="68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4" y="56"/>
                  </a:lnTo>
                  <a:lnTo>
                    <a:pt x="100" y="53"/>
                  </a:lnTo>
                  <a:lnTo>
                    <a:pt x="94" y="48"/>
                  </a:lnTo>
                  <a:lnTo>
                    <a:pt x="87" y="50"/>
                  </a:lnTo>
                  <a:lnTo>
                    <a:pt x="77" y="51"/>
                  </a:lnTo>
                  <a:lnTo>
                    <a:pt x="73" y="48"/>
                  </a:lnTo>
                  <a:lnTo>
                    <a:pt x="69" y="55"/>
                  </a:lnTo>
                  <a:lnTo>
                    <a:pt x="62" y="51"/>
                  </a:lnTo>
                  <a:lnTo>
                    <a:pt x="47" y="55"/>
                  </a:lnTo>
                  <a:lnTo>
                    <a:pt x="40" y="51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4" y="19"/>
                  </a:lnTo>
                  <a:lnTo>
                    <a:pt x="32" y="22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41" y="13"/>
                  </a:lnTo>
                  <a:lnTo>
                    <a:pt x="52" y="14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5" y="9"/>
                  </a:lnTo>
                  <a:lnTo>
                    <a:pt x="73" y="13"/>
                  </a:lnTo>
                  <a:lnTo>
                    <a:pt x="65" y="17"/>
                  </a:lnTo>
                  <a:lnTo>
                    <a:pt x="57" y="30"/>
                  </a:lnTo>
                  <a:lnTo>
                    <a:pt x="61" y="34"/>
                  </a:lnTo>
                  <a:lnTo>
                    <a:pt x="68" y="33"/>
                  </a:lnTo>
                  <a:lnTo>
                    <a:pt x="73" y="31"/>
                  </a:lnTo>
                  <a:lnTo>
                    <a:pt x="81" y="38"/>
                  </a:lnTo>
                  <a:lnTo>
                    <a:pt x="98" y="33"/>
                  </a:lnTo>
                  <a:lnTo>
                    <a:pt x="113" y="34"/>
                  </a:lnTo>
                  <a:lnTo>
                    <a:pt x="119" y="31"/>
                  </a:lnTo>
                  <a:lnTo>
                    <a:pt x="124" y="29"/>
                  </a:lnTo>
                  <a:lnTo>
                    <a:pt x="133" y="33"/>
                  </a:lnTo>
                  <a:lnTo>
                    <a:pt x="136" y="34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4" y="34"/>
                  </a:lnTo>
                  <a:lnTo>
                    <a:pt x="142" y="35"/>
                  </a:lnTo>
                  <a:lnTo>
                    <a:pt x="142" y="4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13"/>
            <p:cNvSpPr>
              <a:spLocks/>
            </p:cNvSpPr>
            <p:nvPr/>
          </p:nvSpPr>
          <p:spPr bwMode="auto">
            <a:xfrm>
              <a:off x="3901066" y="4591413"/>
              <a:ext cx="1303003" cy="822949"/>
            </a:xfrm>
            <a:custGeom>
              <a:avLst/>
              <a:gdLst>
                <a:gd name="T0" fmla="*/ 1257284 w 114"/>
                <a:gd name="T1" fmla="*/ 537203 h 72"/>
                <a:gd name="T2" fmla="*/ 891528 w 114"/>
                <a:gd name="T3" fmla="*/ 731510 h 72"/>
                <a:gd name="T4" fmla="*/ 822949 w 114"/>
                <a:gd name="T5" fmla="*/ 662931 h 72"/>
                <a:gd name="T6" fmla="*/ 742940 w 114"/>
                <a:gd name="T7" fmla="*/ 731510 h 72"/>
                <a:gd name="T8" fmla="*/ 502913 w 114"/>
                <a:gd name="T9" fmla="*/ 765800 h 72"/>
                <a:gd name="T10" fmla="*/ 491484 w 114"/>
                <a:gd name="T11" fmla="*/ 651501 h 72"/>
                <a:gd name="T12" fmla="*/ 434334 w 114"/>
                <a:gd name="T13" fmla="*/ 708650 h 72"/>
                <a:gd name="T14" fmla="*/ 205737 w 114"/>
                <a:gd name="T15" fmla="*/ 811519 h 72"/>
                <a:gd name="T16" fmla="*/ 0 w 114"/>
                <a:gd name="T17" fmla="*/ 605782 h 72"/>
                <a:gd name="T18" fmla="*/ 68579 w 114"/>
                <a:gd name="T19" fmla="*/ 285746 h 72"/>
                <a:gd name="T20" fmla="*/ 171448 w 114"/>
                <a:gd name="T21" fmla="*/ 137158 h 72"/>
                <a:gd name="T22" fmla="*/ 285746 w 114"/>
                <a:gd name="T23" fmla="*/ 148588 h 72"/>
                <a:gd name="T24" fmla="*/ 297176 w 114"/>
                <a:gd name="T25" fmla="*/ 240027 h 72"/>
                <a:gd name="T26" fmla="*/ 240027 w 114"/>
                <a:gd name="T27" fmla="*/ 297176 h 72"/>
                <a:gd name="T28" fmla="*/ 308606 w 114"/>
                <a:gd name="T29" fmla="*/ 285746 h 72"/>
                <a:gd name="T30" fmla="*/ 411475 w 114"/>
                <a:gd name="T31" fmla="*/ 274316 h 72"/>
                <a:gd name="T32" fmla="*/ 354325 w 114"/>
                <a:gd name="T33" fmla="*/ 388615 h 72"/>
                <a:gd name="T34" fmla="*/ 411475 w 114"/>
                <a:gd name="T35" fmla="*/ 422904 h 72"/>
                <a:gd name="T36" fmla="*/ 480054 w 114"/>
                <a:gd name="T37" fmla="*/ 342895 h 72"/>
                <a:gd name="T38" fmla="*/ 491484 w 114"/>
                <a:gd name="T39" fmla="*/ 285746 h 72"/>
                <a:gd name="T40" fmla="*/ 582922 w 114"/>
                <a:gd name="T41" fmla="*/ 240027 h 72"/>
                <a:gd name="T42" fmla="*/ 685791 w 114"/>
                <a:gd name="T43" fmla="*/ 217167 h 72"/>
                <a:gd name="T44" fmla="*/ 731511 w 114"/>
                <a:gd name="T45" fmla="*/ 194307 h 72"/>
                <a:gd name="T46" fmla="*/ 822949 w 114"/>
                <a:gd name="T47" fmla="*/ 0 h 72"/>
                <a:gd name="T48" fmla="*/ 845809 w 114"/>
                <a:gd name="T49" fmla="*/ 34290 h 72"/>
                <a:gd name="T50" fmla="*/ 960108 w 114"/>
                <a:gd name="T51" fmla="*/ 102869 h 72"/>
                <a:gd name="T52" fmla="*/ 1017257 w 114"/>
                <a:gd name="T53" fmla="*/ 102869 h 72"/>
                <a:gd name="T54" fmla="*/ 1120125 w 114"/>
                <a:gd name="T55" fmla="*/ 194307 h 72"/>
                <a:gd name="T56" fmla="*/ 1131555 w 114"/>
                <a:gd name="T57" fmla="*/ 285746 h 72"/>
                <a:gd name="T58" fmla="*/ 1165845 w 114"/>
                <a:gd name="T59" fmla="*/ 342895 h 72"/>
                <a:gd name="T60" fmla="*/ 1234424 w 114"/>
                <a:gd name="T61" fmla="*/ 342895 h 72"/>
                <a:gd name="T62" fmla="*/ 1280143 w 114"/>
                <a:gd name="T63" fmla="*/ 434334 h 72"/>
                <a:gd name="T64" fmla="*/ 1303003 w 114"/>
                <a:gd name="T65" fmla="*/ 514343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72"/>
                <a:gd name="T101" fmla="*/ 114 w 11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72">
                  <a:moveTo>
                    <a:pt x="114" y="45"/>
                  </a:moveTo>
                  <a:lnTo>
                    <a:pt x="110" y="47"/>
                  </a:lnTo>
                  <a:lnTo>
                    <a:pt x="86" y="47"/>
                  </a:lnTo>
                  <a:lnTo>
                    <a:pt x="78" y="64"/>
                  </a:lnTo>
                  <a:lnTo>
                    <a:pt x="73" y="64"/>
                  </a:lnTo>
                  <a:lnTo>
                    <a:pt x="72" y="58"/>
                  </a:lnTo>
                  <a:lnTo>
                    <a:pt x="67" y="57"/>
                  </a:lnTo>
                  <a:lnTo>
                    <a:pt x="65" y="64"/>
                  </a:lnTo>
                  <a:lnTo>
                    <a:pt x="49" y="72"/>
                  </a:lnTo>
                  <a:lnTo>
                    <a:pt x="44" y="67"/>
                  </a:lnTo>
                  <a:lnTo>
                    <a:pt x="47" y="63"/>
                  </a:lnTo>
                  <a:lnTo>
                    <a:pt x="43" y="57"/>
                  </a:lnTo>
                  <a:lnTo>
                    <a:pt x="38" y="62"/>
                  </a:lnTo>
                  <a:lnTo>
                    <a:pt x="31" y="59"/>
                  </a:lnTo>
                  <a:lnTo>
                    <a:pt x="18" y="71"/>
                  </a:lnTo>
                  <a:lnTo>
                    <a:pt x="8" y="61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6" y="25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5" y="29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6" y="37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0" y="19"/>
                  </a:lnTo>
                  <a:lnTo>
                    <a:pt x="63" y="20"/>
                  </a:lnTo>
                  <a:lnTo>
                    <a:pt x="64" y="17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74" y="3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8" y="17"/>
                  </a:lnTo>
                  <a:lnTo>
                    <a:pt x="98" y="24"/>
                  </a:lnTo>
                  <a:lnTo>
                    <a:pt x="99" y="25"/>
                  </a:lnTo>
                  <a:lnTo>
                    <a:pt x="102" y="30"/>
                  </a:lnTo>
                  <a:lnTo>
                    <a:pt x="107" y="30"/>
                  </a:lnTo>
                  <a:lnTo>
                    <a:pt x="108" y="30"/>
                  </a:lnTo>
                  <a:lnTo>
                    <a:pt x="111" y="30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4" y="45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47"/>
            <p:cNvSpPr>
              <a:spLocks/>
            </p:cNvSpPr>
            <p:nvPr/>
          </p:nvSpPr>
          <p:spPr bwMode="auto">
            <a:xfrm>
              <a:off x="5855573" y="3939916"/>
              <a:ext cx="1257283" cy="1017260"/>
            </a:xfrm>
            <a:custGeom>
              <a:avLst/>
              <a:gdLst>
                <a:gd name="T0" fmla="*/ 1142985 w 110"/>
                <a:gd name="T1" fmla="*/ 217168 h 89"/>
                <a:gd name="T2" fmla="*/ 1188704 w 110"/>
                <a:gd name="T3" fmla="*/ 365756 h 89"/>
                <a:gd name="T4" fmla="*/ 1234423 w 110"/>
                <a:gd name="T5" fmla="*/ 480055 h 89"/>
                <a:gd name="T6" fmla="*/ 1097265 w 110"/>
                <a:gd name="T7" fmla="*/ 582924 h 89"/>
                <a:gd name="T8" fmla="*/ 1062976 w 110"/>
                <a:gd name="T9" fmla="*/ 594354 h 89"/>
                <a:gd name="T10" fmla="*/ 868668 w 110"/>
                <a:gd name="T11" fmla="*/ 697223 h 89"/>
                <a:gd name="T12" fmla="*/ 800089 w 110"/>
                <a:gd name="T13" fmla="*/ 754373 h 89"/>
                <a:gd name="T14" fmla="*/ 685791 w 110"/>
                <a:gd name="T15" fmla="*/ 868672 h 89"/>
                <a:gd name="T16" fmla="*/ 537203 w 110"/>
                <a:gd name="T17" fmla="*/ 937251 h 89"/>
                <a:gd name="T18" fmla="*/ 560062 w 110"/>
                <a:gd name="T19" fmla="*/ 1017260 h 89"/>
                <a:gd name="T20" fmla="*/ 251457 w 110"/>
                <a:gd name="T21" fmla="*/ 937251 h 89"/>
                <a:gd name="T22" fmla="*/ 57149 w 110"/>
                <a:gd name="T23" fmla="*/ 880101 h 89"/>
                <a:gd name="T24" fmla="*/ 102869 w 110"/>
                <a:gd name="T25" fmla="*/ 800092 h 89"/>
                <a:gd name="T26" fmla="*/ 102869 w 110"/>
                <a:gd name="T27" fmla="*/ 788662 h 89"/>
                <a:gd name="T28" fmla="*/ 285746 w 110"/>
                <a:gd name="T29" fmla="*/ 777232 h 89"/>
                <a:gd name="T30" fmla="*/ 365755 w 110"/>
                <a:gd name="T31" fmla="*/ 697223 h 89"/>
                <a:gd name="T32" fmla="*/ 434334 w 110"/>
                <a:gd name="T33" fmla="*/ 674363 h 89"/>
                <a:gd name="T34" fmla="*/ 434334 w 110"/>
                <a:gd name="T35" fmla="*/ 674363 h 89"/>
                <a:gd name="T36" fmla="*/ 411474 w 110"/>
                <a:gd name="T37" fmla="*/ 628644 h 89"/>
                <a:gd name="T38" fmla="*/ 297176 w 110"/>
                <a:gd name="T39" fmla="*/ 674363 h 89"/>
                <a:gd name="T40" fmla="*/ 45719 w 110"/>
                <a:gd name="T41" fmla="*/ 697223 h 89"/>
                <a:gd name="T42" fmla="*/ 45719 w 110"/>
                <a:gd name="T43" fmla="*/ 651504 h 89"/>
                <a:gd name="T44" fmla="*/ 34290 w 110"/>
                <a:gd name="T45" fmla="*/ 560064 h 89"/>
                <a:gd name="T46" fmla="*/ 182878 w 110"/>
                <a:gd name="T47" fmla="*/ 388616 h 89"/>
                <a:gd name="T48" fmla="*/ 297176 w 110"/>
                <a:gd name="T49" fmla="*/ 388616 h 89"/>
                <a:gd name="T50" fmla="*/ 320036 w 110"/>
                <a:gd name="T51" fmla="*/ 331467 h 89"/>
                <a:gd name="T52" fmla="*/ 377185 w 110"/>
                <a:gd name="T53" fmla="*/ 57149 h 89"/>
                <a:gd name="T54" fmla="*/ 571492 w 110"/>
                <a:gd name="T55" fmla="*/ 57149 h 89"/>
                <a:gd name="T56" fmla="*/ 628642 w 110"/>
                <a:gd name="T57" fmla="*/ 68579 h 89"/>
                <a:gd name="T58" fmla="*/ 822949 w 110"/>
                <a:gd name="T59" fmla="*/ 45720 h 89"/>
                <a:gd name="T60" fmla="*/ 868668 w 110"/>
                <a:gd name="T61" fmla="*/ 91439 h 89"/>
                <a:gd name="T62" fmla="*/ 925818 w 110"/>
                <a:gd name="T63" fmla="*/ 114299 h 89"/>
                <a:gd name="T64" fmla="*/ 1142985 w 110"/>
                <a:gd name="T65" fmla="*/ 125729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89"/>
                <a:gd name="T101" fmla="*/ 110 w 110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89">
                  <a:moveTo>
                    <a:pt x="100" y="11"/>
                  </a:moveTo>
                  <a:lnTo>
                    <a:pt x="100" y="19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4" y="46"/>
                  </a:lnTo>
                  <a:lnTo>
                    <a:pt x="96" y="51"/>
                  </a:lnTo>
                  <a:lnTo>
                    <a:pt x="93" y="52"/>
                  </a:lnTo>
                  <a:lnTo>
                    <a:pt x="83" y="63"/>
                  </a:lnTo>
                  <a:lnTo>
                    <a:pt x="76" y="61"/>
                  </a:lnTo>
                  <a:lnTo>
                    <a:pt x="68" y="61"/>
                  </a:lnTo>
                  <a:lnTo>
                    <a:pt x="70" y="66"/>
                  </a:lnTo>
                  <a:lnTo>
                    <a:pt x="64" y="68"/>
                  </a:lnTo>
                  <a:lnTo>
                    <a:pt x="60" y="76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51" y="87"/>
                  </a:lnTo>
                  <a:lnTo>
                    <a:pt x="49" y="89"/>
                  </a:lnTo>
                  <a:lnTo>
                    <a:pt x="28" y="89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5" y="77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8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9"/>
                  </a:lnTo>
                  <a:lnTo>
                    <a:pt x="15" y="59"/>
                  </a:lnTo>
                  <a:lnTo>
                    <a:pt x="4" y="61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3" y="49"/>
                  </a:lnTo>
                  <a:lnTo>
                    <a:pt x="8" y="39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28" y="29"/>
                  </a:lnTo>
                  <a:lnTo>
                    <a:pt x="37" y="1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96" y="11"/>
                  </a:lnTo>
                  <a:lnTo>
                    <a:pt x="100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73"/>
            <p:cNvSpPr>
              <a:spLocks noEditPoints="1"/>
            </p:cNvSpPr>
            <p:nvPr/>
          </p:nvSpPr>
          <p:spPr bwMode="auto">
            <a:xfrm>
              <a:off x="1763688" y="4099934"/>
              <a:ext cx="605786" cy="628645"/>
            </a:xfrm>
            <a:custGeom>
              <a:avLst/>
              <a:gdLst>
                <a:gd name="T0" fmla="*/ 148589 w 53"/>
                <a:gd name="T1" fmla="*/ 525776 h 55"/>
                <a:gd name="T2" fmla="*/ 102869 w 53"/>
                <a:gd name="T3" fmla="*/ 628645 h 55"/>
                <a:gd name="T4" fmla="*/ 34290 w 53"/>
                <a:gd name="T5" fmla="*/ 594355 h 55"/>
                <a:gd name="T6" fmla="*/ 0 w 53"/>
                <a:gd name="T7" fmla="*/ 491486 h 55"/>
                <a:gd name="T8" fmla="*/ 68580 w 53"/>
                <a:gd name="T9" fmla="*/ 365757 h 55"/>
                <a:gd name="T10" fmla="*/ 125729 w 53"/>
                <a:gd name="T11" fmla="*/ 377187 h 55"/>
                <a:gd name="T12" fmla="*/ 114299 w 53"/>
                <a:gd name="T13" fmla="*/ 468626 h 55"/>
                <a:gd name="T14" fmla="*/ 125729 w 53"/>
                <a:gd name="T15" fmla="*/ 491486 h 55"/>
                <a:gd name="T16" fmla="*/ 148589 w 53"/>
                <a:gd name="T17" fmla="*/ 525776 h 55"/>
                <a:gd name="T18" fmla="*/ 605786 w 53"/>
                <a:gd name="T19" fmla="*/ 137159 h 55"/>
                <a:gd name="T20" fmla="*/ 582926 w 53"/>
                <a:gd name="T21" fmla="*/ 331467 h 55"/>
                <a:gd name="T22" fmla="*/ 491487 w 53"/>
                <a:gd name="T23" fmla="*/ 400047 h 55"/>
                <a:gd name="T24" fmla="*/ 445767 w 53"/>
                <a:gd name="T25" fmla="*/ 434337 h 55"/>
                <a:gd name="T26" fmla="*/ 411477 w 53"/>
                <a:gd name="T27" fmla="*/ 342897 h 55"/>
                <a:gd name="T28" fmla="*/ 297178 w 53"/>
                <a:gd name="T29" fmla="*/ 434337 h 55"/>
                <a:gd name="T30" fmla="*/ 171449 w 53"/>
                <a:gd name="T31" fmla="*/ 525776 h 55"/>
                <a:gd name="T32" fmla="*/ 171449 w 53"/>
                <a:gd name="T33" fmla="*/ 331467 h 55"/>
                <a:gd name="T34" fmla="*/ 297178 w 53"/>
                <a:gd name="T35" fmla="*/ 274318 h 55"/>
                <a:gd name="T36" fmla="*/ 308608 w 53"/>
                <a:gd name="T37" fmla="*/ 171449 h 55"/>
                <a:gd name="T38" fmla="*/ 365758 w 53"/>
                <a:gd name="T39" fmla="*/ 137159 h 55"/>
                <a:gd name="T40" fmla="*/ 434337 w 53"/>
                <a:gd name="T41" fmla="*/ 205738 h 55"/>
                <a:gd name="T42" fmla="*/ 445767 w 53"/>
                <a:gd name="T43" fmla="*/ 0 h 55"/>
                <a:gd name="T44" fmla="*/ 605786 w 53"/>
                <a:gd name="T45" fmla="*/ 91439 h 55"/>
                <a:gd name="T46" fmla="*/ 594356 w 53"/>
                <a:gd name="T47" fmla="*/ 137159 h 55"/>
                <a:gd name="T48" fmla="*/ 605786 w 53"/>
                <a:gd name="T49" fmla="*/ 137159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5"/>
                <a:gd name="T77" fmla="*/ 53 w 53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5">
                  <a:moveTo>
                    <a:pt x="13" y="46"/>
                  </a:moveTo>
                  <a:lnTo>
                    <a:pt x="9" y="55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6" y="32"/>
                  </a:lnTo>
                  <a:lnTo>
                    <a:pt x="11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6"/>
                  </a:lnTo>
                  <a:close/>
                  <a:moveTo>
                    <a:pt x="53" y="12"/>
                  </a:moveTo>
                  <a:lnTo>
                    <a:pt x="51" y="29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6" y="30"/>
                  </a:lnTo>
                  <a:lnTo>
                    <a:pt x="26" y="38"/>
                  </a:lnTo>
                  <a:lnTo>
                    <a:pt x="15" y="46"/>
                  </a:lnTo>
                  <a:lnTo>
                    <a:pt x="15" y="29"/>
                  </a:lnTo>
                  <a:lnTo>
                    <a:pt x="26" y="24"/>
                  </a:lnTo>
                  <a:lnTo>
                    <a:pt x="27" y="15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9" y="0"/>
                  </a:lnTo>
                  <a:lnTo>
                    <a:pt x="53" y="8"/>
                  </a:lnTo>
                  <a:lnTo>
                    <a:pt x="52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75"/>
            <p:cNvSpPr>
              <a:spLocks/>
            </p:cNvSpPr>
            <p:nvPr/>
          </p:nvSpPr>
          <p:spPr bwMode="auto">
            <a:xfrm>
              <a:off x="2952392" y="1196752"/>
              <a:ext cx="491487" cy="834383"/>
            </a:xfrm>
            <a:custGeom>
              <a:avLst/>
              <a:gdLst>
                <a:gd name="T0" fmla="*/ 491487 w 43"/>
                <a:gd name="T1" fmla="*/ 582925 h 73"/>
                <a:gd name="T2" fmla="*/ 480057 w 43"/>
                <a:gd name="T3" fmla="*/ 662934 h 73"/>
                <a:gd name="T4" fmla="*/ 468627 w 43"/>
                <a:gd name="T5" fmla="*/ 674364 h 73"/>
                <a:gd name="T6" fmla="*/ 377188 w 43"/>
                <a:gd name="T7" fmla="*/ 754374 h 73"/>
                <a:gd name="T8" fmla="*/ 377188 w 43"/>
                <a:gd name="T9" fmla="*/ 731514 h 73"/>
                <a:gd name="T10" fmla="*/ 377188 w 43"/>
                <a:gd name="T11" fmla="*/ 731514 h 73"/>
                <a:gd name="T12" fmla="*/ 297178 w 43"/>
                <a:gd name="T13" fmla="*/ 685794 h 73"/>
                <a:gd name="T14" fmla="*/ 285748 w 43"/>
                <a:gd name="T15" fmla="*/ 685794 h 73"/>
                <a:gd name="T16" fmla="*/ 137159 w 43"/>
                <a:gd name="T17" fmla="*/ 834383 h 73"/>
                <a:gd name="T18" fmla="*/ 34290 w 43"/>
                <a:gd name="T19" fmla="*/ 731514 h 73"/>
                <a:gd name="T20" fmla="*/ 45720 w 43"/>
                <a:gd name="T21" fmla="*/ 674364 h 73"/>
                <a:gd name="T22" fmla="*/ 137159 w 43"/>
                <a:gd name="T23" fmla="*/ 708654 h 73"/>
                <a:gd name="T24" fmla="*/ 217169 w 43"/>
                <a:gd name="T25" fmla="*/ 708654 h 73"/>
                <a:gd name="T26" fmla="*/ 285748 w 43"/>
                <a:gd name="T27" fmla="*/ 582925 h 73"/>
                <a:gd name="T28" fmla="*/ 377188 w 43"/>
                <a:gd name="T29" fmla="*/ 605785 h 73"/>
                <a:gd name="T30" fmla="*/ 377188 w 43"/>
                <a:gd name="T31" fmla="*/ 617215 h 73"/>
                <a:gd name="T32" fmla="*/ 377188 w 43"/>
                <a:gd name="T33" fmla="*/ 605785 h 73"/>
                <a:gd name="T34" fmla="*/ 285748 w 43"/>
                <a:gd name="T35" fmla="*/ 525776 h 73"/>
                <a:gd name="T36" fmla="*/ 228599 w 43"/>
                <a:gd name="T37" fmla="*/ 377187 h 73"/>
                <a:gd name="T38" fmla="*/ 182879 w 43"/>
                <a:gd name="T39" fmla="*/ 297177 h 73"/>
                <a:gd name="T40" fmla="*/ 22860 w 43"/>
                <a:gd name="T41" fmla="*/ 274318 h 73"/>
                <a:gd name="T42" fmla="*/ 22860 w 43"/>
                <a:gd name="T43" fmla="*/ 205738 h 73"/>
                <a:gd name="T44" fmla="*/ 80010 w 43"/>
                <a:gd name="T45" fmla="*/ 194308 h 73"/>
                <a:gd name="T46" fmla="*/ 0 w 43"/>
                <a:gd name="T47" fmla="*/ 125729 h 73"/>
                <a:gd name="T48" fmla="*/ 22860 w 43"/>
                <a:gd name="T49" fmla="*/ 11430 h 73"/>
                <a:gd name="T50" fmla="*/ 182879 w 43"/>
                <a:gd name="T51" fmla="*/ 0 h 73"/>
                <a:gd name="T52" fmla="*/ 228599 w 43"/>
                <a:gd name="T53" fmla="*/ 102869 h 73"/>
                <a:gd name="T54" fmla="*/ 331468 w 43"/>
                <a:gd name="T55" fmla="*/ 171449 h 73"/>
                <a:gd name="T56" fmla="*/ 274318 w 43"/>
                <a:gd name="T57" fmla="*/ 240028 h 73"/>
                <a:gd name="T58" fmla="*/ 377188 w 43"/>
                <a:gd name="T59" fmla="*/ 377187 h 73"/>
                <a:gd name="T60" fmla="*/ 377188 w 43"/>
                <a:gd name="T61" fmla="*/ 377187 h 73"/>
                <a:gd name="T62" fmla="*/ 457197 w 43"/>
                <a:gd name="T63" fmla="*/ 480056 h 73"/>
                <a:gd name="T64" fmla="*/ 468627 w 43"/>
                <a:gd name="T65" fmla="*/ 605785 h 73"/>
                <a:gd name="T66" fmla="*/ 468627 w 43"/>
                <a:gd name="T67" fmla="*/ 617215 h 73"/>
                <a:gd name="T68" fmla="*/ 491487 w 43"/>
                <a:gd name="T69" fmla="*/ 582925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73"/>
                <a:gd name="T107" fmla="*/ 43 w 43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73">
                  <a:moveTo>
                    <a:pt x="43" y="51"/>
                  </a:moveTo>
                  <a:lnTo>
                    <a:pt x="42" y="58"/>
                  </a:lnTo>
                  <a:lnTo>
                    <a:pt x="41" y="59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12" y="73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12" y="62"/>
                  </a:lnTo>
                  <a:lnTo>
                    <a:pt x="19" y="62"/>
                  </a:lnTo>
                  <a:lnTo>
                    <a:pt x="25" y="51"/>
                  </a:lnTo>
                  <a:lnTo>
                    <a:pt x="33" y="53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25" y="46"/>
                  </a:lnTo>
                  <a:lnTo>
                    <a:pt x="20" y="33"/>
                  </a:lnTo>
                  <a:lnTo>
                    <a:pt x="16" y="26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24" y="21"/>
                  </a:lnTo>
                  <a:lnTo>
                    <a:pt x="33" y="33"/>
                  </a:lnTo>
                  <a:lnTo>
                    <a:pt x="40" y="4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3" y="5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82"/>
            <p:cNvSpPr>
              <a:spLocks/>
            </p:cNvSpPr>
            <p:nvPr/>
          </p:nvSpPr>
          <p:spPr bwMode="auto">
            <a:xfrm>
              <a:off x="4701155" y="3425569"/>
              <a:ext cx="1108698" cy="1405876"/>
            </a:xfrm>
            <a:custGeom>
              <a:avLst/>
              <a:gdLst>
                <a:gd name="T0" fmla="*/ 1108698 w 97"/>
                <a:gd name="T1" fmla="*/ 1268717 h 123"/>
                <a:gd name="T2" fmla="*/ 1051549 w 97"/>
                <a:gd name="T3" fmla="*/ 1303007 h 123"/>
                <a:gd name="T4" fmla="*/ 982969 w 97"/>
                <a:gd name="T5" fmla="*/ 1314437 h 123"/>
                <a:gd name="T6" fmla="*/ 891530 w 97"/>
                <a:gd name="T7" fmla="*/ 1257288 h 123"/>
                <a:gd name="T8" fmla="*/ 822951 w 97"/>
                <a:gd name="T9" fmla="*/ 1257288 h 123"/>
                <a:gd name="T10" fmla="*/ 754372 w 97"/>
                <a:gd name="T11" fmla="*/ 1348727 h 123"/>
                <a:gd name="T12" fmla="*/ 628643 w 97"/>
                <a:gd name="T13" fmla="*/ 1314437 h 123"/>
                <a:gd name="T14" fmla="*/ 571494 w 97"/>
                <a:gd name="T15" fmla="*/ 1348727 h 123"/>
                <a:gd name="T16" fmla="*/ 502915 w 97"/>
                <a:gd name="T17" fmla="*/ 1394446 h 123"/>
                <a:gd name="T18" fmla="*/ 434335 w 97"/>
                <a:gd name="T19" fmla="*/ 1303007 h 123"/>
                <a:gd name="T20" fmla="*/ 514344 w 97"/>
                <a:gd name="T21" fmla="*/ 1303007 h 123"/>
                <a:gd name="T22" fmla="*/ 582924 w 97"/>
                <a:gd name="T23" fmla="*/ 1257288 h 123"/>
                <a:gd name="T24" fmla="*/ 720082 w 97"/>
                <a:gd name="T25" fmla="*/ 1188708 h 123"/>
                <a:gd name="T26" fmla="*/ 800091 w 97"/>
                <a:gd name="T27" fmla="*/ 1165848 h 123"/>
                <a:gd name="T28" fmla="*/ 742942 w 97"/>
                <a:gd name="T29" fmla="*/ 1108699 h 123"/>
                <a:gd name="T30" fmla="*/ 788662 w 97"/>
                <a:gd name="T31" fmla="*/ 1051550 h 123"/>
                <a:gd name="T32" fmla="*/ 822951 w 97"/>
                <a:gd name="T33" fmla="*/ 994400 h 123"/>
                <a:gd name="T34" fmla="*/ 754372 w 97"/>
                <a:gd name="T35" fmla="*/ 1017260 h 123"/>
                <a:gd name="T36" fmla="*/ 720082 w 97"/>
                <a:gd name="T37" fmla="*/ 1051550 h 123"/>
                <a:gd name="T38" fmla="*/ 674363 w 97"/>
                <a:gd name="T39" fmla="*/ 1108699 h 123"/>
                <a:gd name="T40" fmla="*/ 548634 w 97"/>
                <a:gd name="T41" fmla="*/ 1234428 h 123"/>
                <a:gd name="T42" fmla="*/ 388616 w 97"/>
                <a:gd name="T43" fmla="*/ 1211568 h 123"/>
                <a:gd name="T44" fmla="*/ 422905 w 97"/>
                <a:gd name="T45" fmla="*/ 1165848 h 123"/>
                <a:gd name="T46" fmla="*/ 434335 w 97"/>
                <a:gd name="T47" fmla="*/ 1005830 h 123"/>
                <a:gd name="T48" fmla="*/ 480055 w 97"/>
                <a:gd name="T49" fmla="*/ 914391 h 123"/>
                <a:gd name="T50" fmla="*/ 422905 w 97"/>
                <a:gd name="T51" fmla="*/ 811522 h 123"/>
                <a:gd name="T52" fmla="*/ 285747 w 97"/>
                <a:gd name="T53" fmla="*/ 777232 h 123"/>
                <a:gd name="T54" fmla="*/ 240027 w 97"/>
                <a:gd name="T55" fmla="*/ 765803 h 123"/>
                <a:gd name="T56" fmla="*/ 171448 w 97"/>
                <a:gd name="T57" fmla="*/ 822952 h 123"/>
                <a:gd name="T58" fmla="*/ 91439 w 97"/>
                <a:gd name="T59" fmla="*/ 868671 h 123"/>
                <a:gd name="T60" fmla="*/ 160018 w 97"/>
                <a:gd name="T61" fmla="*/ 811522 h 123"/>
                <a:gd name="T62" fmla="*/ 274317 w 97"/>
                <a:gd name="T63" fmla="*/ 537205 h 123"/>
                <a:gd name="T64" fmla="*/ 308607 w 97"/>
                <a:gd name="T65" fmla="*/ 445766 h 123"/>
                <a:gd name="T66" fmla="*/ 228598 w 97"/>
                <a:gd name="T67" fmla="*/ 468625 h 123"/>
                <a:gd name="T68" fmla="*/ 194308 w 97"/>
                <a:gd name="T69" fmla="*/ 628644 h 123"/>
                <a:gd name="T70" fmla="*/ 114299 w 97"/>
                <a:gd name="T71" fmla="*/ 708653 h 123"/>
                <a:gd name="T72" fmla="*/ 68579 w 97"/>
                <a:gd name="T73" fmla="*/ 811522 h 123"/>
                <a:gd name="T74" fmla="*/ 22860 w 97"/>
                <a:gd name="T75" fmla="*/ 811522 h 123"/>
                <a:gd name="T76" fmla="*/ 22860 w 97"/>
                <a:gd name="T77" fmla="*/ 617214 h 123"/>
                <a:gd name="T78" fmla="*/ 45720 w 97"/>
                <a:gd name="T79" fmla="*/ 491485 h 123"/>
                <a:gd name="T80" fmla="*/ 91439 w 97"/>
                <a:gd name="T81" fmla="*/ 422906 h 123"/>
                <a:gd name="T82" fmla="*/ 80009 w 97"/>
                <a:gd name="T83" fmla="*/ 411476 h 123"/>
                <a:gd name="T84" fmla="*/ 137159 w 97"/>
                <a:gd name="T85" fmla="*/ 297177 h 123"/>
                <a:gd name="T86" fmla="*/ 194308 w 97"/>
                <a:gd name="T87" fmla="*/ 228598 h 123"/>
                <a:gd name="T88" fmla="*/ 411476 w 97"/>
                <a:gd name="T89" fmla="*/ 0 h 123"/>
                <a:gd name="T90" fmla="*/ 480055 w 97"/>
                <a:gd name="T91" fmla="*/ 125729 h 123"/>
                <a:gd name="T92" fmla="*/ 514344 w 97"/>
                <a:gd name="T93" fmla="*/ 274317 h 123"/>
                <a:gd name="T94" fmla="*/ 457195 w 97"/>
                <a:gd name="T95" fmla="*/ 480055 h 123"/>
                <a:gd name="T96" fmla="*/ 548634 w 97"/>
                <a:gd name="T97" fmla="*/ 617214 h 123"/>
                <a:gd name="T98" fmla="*/ 628643 w 97"/>
                <a:gd name="T99" fmla="*/ 685793 h 123"/>
                <a:gd name="T100" fmla="*/ 742942 w 97"/>
                <a:gd name="T101" fmla="*/ 880101 h 123"/>
                <a:gd name="T102" fmla="*/ 845811 w 97"/>
                <a:gd name="T103" fmla="*/ 914391 h 123"/>
                <a:gd name="T104" fmla="*/ 891530 w 97"/>
                <a:gd name="T105" fmla="*/ 925821 h 123"/>
                <a:gd name="T106" fmla="*/ 1062979 w 97"/>
                <a:gd name="T107" fmla="*/ 1257288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123"/>
                <a:gd name="T164" fmla="*/ 97 w 97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123">
                  <a:moveTo>
                    <a:pt x="96" y="110"/>
                  </a:moveTo>
                  <a:lnTo>
                    <a:pt x="97" y="111"/>
                  </a:lnTo>
                  <a:lnTo>
                    <a:pt x="96" y="113"/>
                  </a:lnTo>
                  <a:lnTo>
                    <a:pt x="92" y="114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4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69" y="114"/>
                  </a:lnTo>
                  <a:lnTo>
                    <a:pt x="66" y="118"/>
                  </a:lnTo>
                  <a:lnTo>
                    <a:pt x="57" y="117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50" y="118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38" y="121"/>
                  </a:lnTo>
                  <a:lnTo>
                    <a:pt x="38" y="114"/>
                  </a:lnTo>
                  <a:lnTo>
                    <a:pt x="45" y="114"/>
                  </a:lnTo>
                  <a:lnTo>
                    <a:pt x="48" y="113"/>
                  </a:lnTo>
                  <a:lnTo>
                    <a:pt x="51" y="110"/>
                  </a:lnTo>
                  <a:lnTo>
                    <a:pt x="58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70" y="102"/>
                  </a:lnTo>
                  <a:lnTo>
                    <a:pt x="63" y="100"/>
                  </a:lnTo>
                  <a:lnTo>
                    <a:pt x="65" y="97"/>
                  </a:lnTo>
                  <a:lnTo>
                    <a:pt x="66" y="94"/>
                  </a:lnTo>
                  <a:lnTo>
                    <a:pt x="69" y="92"/>
                  </a:lnTo>
                  <a:lnTo>
                    <a:pt x="72" y="88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6" y="89"/>
                  </a:lnTo>
                  <a:lnTo>
                    <a:pt x="65" y="92"/>
                  </a:lnTo>
                  <a:lnTo>
                    <a:pt x="63" y="92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4" y="101"/>
                  </a:lnTo>
                  <a:lnTo>
                    <a:pt x="48" y="108"/>
                  </a:lnTo>
                  <a:lnTo>
                    <a:pt x="42" y="110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7" y="102"/>
                  </a:lnTo>
                  <a:lnTo>
                    <a:pt x="38" y="101"/>
                  </a:lnTo>
                  <a:lnTo>
                    <a:pt x="38" y="88"/>
                  </a:lnTo>
                  <a:lnTo>
                    <a:pt x="44" y="85"/>
                  </a:lnTo>
                  <a:lnTo>
                    <a:pt x="42" y="80"/>
                  </a:lnTo>
                  <a:lnTo>
                    <a:pt x="38" y="80"/>
                  </a:lnTo>
                  <a:lnTo>
                    <a:pt x="37" y="71"/>
                  </a:lnTo>
                  <a:lnTo>
                    <a:pt x="27" y="72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16" y="68"/>
                  </a:lnTo>
                  <a:lnTo>
                    <a:pt x="15" y="72"/>
                  </a:lnTo>
                  <a:lnTo>
                    <a:pt x="15" y="80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4" y="71"/>
                  </a:lnTo>
                  <a:lnTo>
                    <a:pt x="19" y="6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0" y="41"/>
                  </a:lnTo>
                  <a:lnTo>
                    <a:pt x="19" y="50"/>
                  </a:lnTo>
                  <a:lnTo>
                    <a:pt x="17" y="55"/>
                  </a:lnTo>
                  <a:lnTo>
                    <a:pt x="10" y="62"/>
                  </a:lnTo>
                  <a:lnTo>
                    <a:pt x="7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4" y="43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36" y="0"/>
                  </a:lnTo>
                  <a:lnTo>
                    <a:pt x="37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5" y="2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50" y="45"/>
                  </a:lnTo>
                  <a:lnTo>
                    <a:pt x="48" y="54"/>
                  </a:lnTo>
                  <a:lnTo>
                    <a:pt x="49" y="56"/>
                  </a:lnTo>
                  <a:lnTo>
                    <a:pt x="55" y="60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4" y="84"/>
                  </a:lnTo>
                  <a:lnTo>
                    <a:pt x="78" y="81"/>
                  </a:lnTo>
                  <a:lnTo>
                    <a:pt x="88" y="92"/>
                  </a:lnTo>
                  <a:lnTo>
                    <a:pt x="93" y="110"/>
                  </a:lnTo>
                  <a:lnTo>
                    <a:pt x="96" y="11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05"/>
            <p:cNvSpPr>
              <a:spLocks noEditPoints="1"/>
            </p:cNvSpPr>
            <p:nvPr/>
          </p:nvSpPr>
          <p:spPr bwMode="auto">
            <a:xfrm>
              <a:off x="2358040" y="3951343"/>
              <a:ext cx="640072" cy="662931"/>
            </a:xfrm>
            <a:custGeom>
              <a:avLst/>
              <a:gdLst>
                <a:gd name="T0" fmla="*/ 11430 w 56"/>
                <a:gd name="T1" fmla="*/ 240027 h 58"/>
                <a:gd name="T2" fmla="*/ 11430 w 56"/>
                <a:gd name="T3" fmla="*/ 285746 h 58"/>
                <a:gd name="T4" fmla="*/ 0 w 56"/>
                <a:gd name="T5" fmla="*/ 285746 h 58"/>
                <a:gd name="T6" fmla="*/ 11430 w 56"/>
                <a:gd name="T7" fmla="*/ 240027 h 58"/>
                <a:gd name="T8" fmla="*/ 11430 w 56"/>
                <a:gd name="T9" fmla="*/ 240027 h 58"/>
                <a:gd name="T10" fmla="*/ 148588 w 56"/>
                <a:gd name="T11" fmla="*/ 0 h 58"/>
                <a:gd name="T12" fmla="*/ 262887 w 56"/>
                <a:gd name="T13" fmla="*/ 80009 h 58"/>
                <a:gd name="T14" fmla="*/ 422905 w 56"/>
                <a:gd name="T15" fmla="*/ 34290 h 58"/>
                <a:gd name="T16" fmla="*/ 388615 w 56"/>
                <a:gd name="T17" fmla="*/ 91439 h 58"/>
                <a:gd name="T18" fmla="*/ 400045 w 56"/>
                <a:gd name="T19" fmla="*/ 91439 h 58"/>
                <a:gd name="T20" fmla="*/ 457194 w 56"/>
                <a:gd name="T21" fmla="*/ 182878 h 58"/>
                <a:gd name="T22" fmla="*/ 525773 w 56"/>
                <a:gd name="T23" fmla="*/ 160018 h 58"/>
                <a:gd name="T24" fmla="*/ 548633 w 56"/>
                <a:gd name="T25" fmla="*/ 160018 h 58"/>
                <a:gd name="T26" fmla="*/ 571493 w 56"/>
                <a:gd name="T27" fmla="*/ 194307 h 58"/>
                <a:gd name="T28" fmla="*/ 582923 w 56"/>
                <a:gd name="T29" fmla="*/ 274316 h 58"/>
                <a:gd name="T30" fmla="*/ 594353 w 56"/>
                <a:gd name="T31" fmla="*/ 274316 h 58"/>
                <a:gd name="T32" fmla="*/ 640072 w 56"/>
                <a:gd name="T33" fmla="*/ 297176 h 58"/>
                <a:gd name="T34" fmla="*/ 628642 w 56"/>
                <a:gd name="T35" fmla="*/ 422904 h 58"/>
                <a:gd name="T36" fmla="*/ 617212 w 56"/>
                <a:gd name="T37" fmla="*/ 514343 h 58"/>
                <a:gd name="T38" fmla="*/ 594353 w 56"/>
                <a:gd name="T39" fmla="*/ 582922 h 58"/>
                <a:gd name="T40" fmla="*/ 537203 w 56"/>
                <a:gd name="T41" fmla="*/ 662931 h 58"/>
                <a:gd name="T42" fmla="*/ 525773 w 56"/>
                <a:gd name="T43" fmla="*/ 662931 h 58"/>
                <a:gd name="T44" fmla="*/ 502914 w 56"/>
                <a:gd name="T45" fmla="*/ 537203 h 58"/>
                <a:gd name="T46" fmla="*/ 480054 w 56"/>
                <a:gd name="T47" fmla="*/ 445764 h 58"/>
                <a:gd name="T48" fmla="*/ 422905 w 56"/>
                <a:gd name="T49" fmla="*/ 491483 h 58"/>
                <a:gd name="T50" fmla="*/ 331466 w 56"/>
                <a:gd name="T51" fmla="*/ 548633 h 58"/>
                <a:gd name="T52" fmla="*/ 308606 w 56"/>
                <a:gd name="T53" fmla="*/ 537203 h 58"/>
                <a:gd name="T54" fmla="*/ 285746 w 56"/>
                <a:gd name="T55" fmla="*/ 537203 h 58"/>
                <a:gd name="T56" fmla="*/ 297176 w 56"/>
                <a:gd name="T57" fmla="*/ 491483 h 58"/>
                <a:gd name="T58" fmla="*/ 308606 w 56"/>
                <a:gd name="T59" fmla="*/ 468624 h 58"/>
                <a:gd name="T60" fmla="*/ 354326 w 56"/>
                <a:gd name="T61" fmla="*/ 468624 h 58"/>
                <a:gd name="T62" fmla="*/ 377185 w 56"/>
                <a:gd name="T63" fmla="*/ 434334 h 58"/>
                <a:gd name="T64" fmla="*/ 354326 w 56"/>
                <a:gd name="T65" fmla="*/ 422904 h 58"/>
                <a:gd name="T66" fmla="*/ 308606 w 56"/>
                <a:gd name="T67" fmla="*/ 377185 h 58"/>
                <a:gd name="T68" fmla="*/ 308606 w 56"/>
                <a:gd name="T69" fmla="*/ 377185 h 58"/>
                <a:gd name="T70" fmla="*/ 240027 w 56"/>
                <a:gd name="T71" fmla="*/ 388615 h 58"/>
                <a:gd name="T72" fmla="*/ 160018 w 56"/>
                <a:gd name="T73" fmla="*/ 331466 h 58"/>
                <a:gd name="T74" fmla="*/ 137158 w 56"/>
                <a:gd name="T75" fmla="*/ 320036 h 58"/>
                <a:gd name="T76" fmla="*/ 137158 w 56"/>
                <a:gd name="T77" fmla="*/ 320036 h 58"/>
                <a:gd name="T78" fmla="*/ 160018 w 56"/>
                <a:gd name="T79" fmla="*/ 251457 h 58"/>
                <a:gd name="T80" fmla="*/ 160018 w 56"/>
                <a:gd name="T81" fmla="*/ 240027 h 58"/>
                <a:gd name="T82" fmla="*/ 228597 w 56"/>
                <a:gd name="T83" fmla="*/ 251457 h 58"/>
                <a:gd name="T84" fmla="*/ 251457 w 56"/>
                <a:gd name="T85" fmla="*/ 251457 h 58"/>
                <a:gd name="T86" fmla="*/ 308606 w 56"/>
                <a:gd name="T87" fmla="*/ 297176 h 58"/>
                <a:gd name="T88" fmla="*/ 331466 w 56"/>
                <a:gd name="T89" fmla="*/ 320036 h 58"/>
                <a:gd name="T90" fmla="*/ 377185 w 56"/>
                <a:gd name="T91" fmla="*/ 354325 h 58"/>
                <a:gd name="T92" fmla="*/ 422905 w 56"/>
                <a:gd name="T93" fmla="*/ 297176 h 58"/>
                <a:gd name="T94" fmla="*/ 422905 w 56"/>
                <a:gd name="T95" fmla="*/ 285746 h 58"/>
                <a:gd name="T96" fmla="*/ 331466 w 56"/>
                <a:gd name="T97" fmla="*/ 205737 h 58"/>
                <a:gd name="T98" fmla="*/ 285746 w 56"/>
                <a:gd name="T99" fmla="*/ 160018 h 58"/>
                <a:gd name="T100" fmla="*/ 262887 w 56"/>
                <a:gd name="T101" fmla="*/ 160018 h 58"/>
                <a:gd name="T102" fmla="*/ 205737 w 56"/>
                <a:gd name="T103" fmla="*/ 160018 h 58"/>
                <a:gd name="T104" fmla="*/ 45719 w 56"/>
                <a:gd name="T105" fmla="*/ 148588 h 58"/>
                <a:gd name="T106" fmla="*/ 102869 w 56"/>
                <a:gd name="T107" fmla="*/ 102869 h 58"/>
                <a:gd name="T108" fmla="*/ 91439 w 56"/>
                <a:gd name="T109" fmla="*/ 91439 h 58"/>
                <a:gd name="T110" fmla="*/ 91439 w 56"/>
                <a:gd name="T111" fmla="*/ 80009 h 58"/>
                <a:gd name="T112" fmla="*/ 137158 w 56"/>
                <a:gd name="T113" fmla="*/ 80009 h 58"/>
                <a:gd name="T114" fmla="*/ 137158 w 56"/>
                <a:gd name="T115" fmla="*/ 80009 h 58"/>
                <a:gd name="T116" fmla="*/ 148588 w 56"/>
                <a:gd name="T117" fmla="*/ 34290 h 58"/>
                <a:gd name="T118" fmla="*/ 148588 w 56"/>
                <a:gd name="T119" fmla="*/ 0 h 58"/>
                <a:gd name="T120" fmla="*/ 148588 w 56"/>
                <a:gd name="T121" fmla="*/ 0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58"/>
                <a:gd name="T185" fmla="*/ 56 w 56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58">
                  <a:moveTo>
                    <a:pt x="1" y="21"/>
                  </a:moveTo>
                  <a:lnTo>
                    <a:pt x="1" y="25"/>
                  </a:lnTo>
                  <a:lnTo>
                    <a:pt x="0" y="25"/>
                  </a:lnTo>
                  <a:lnTo>
                    <a:pt x="1" y="21"/>
                  </a:lnTo>
                  <a:close/>
                  <a:moveTo>
                    <a:pt x="13" y="0"/>
                  </a:moveTo>
                  <a:lnTo>
                    <a:pt x="23" y="7"/>
                  </a:lnTo>
                  <a:lnTo>
                    <a:pt x="37" y="3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40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7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6" y="26"/>
                  </a:lnTo>
                  <a:lnTo>
                    <a:pt x="55" y="37"/>
                  </a:lnTo>
                  <a:lnTo>
                    <a:pt x="54" y="45"/>
                  </a:lnTo>
                  <a:lnTo>
                    <a:pt x="52" y="51"/>
                  </a:lnTo>
                  <a:lnTo>
                    <a:pt x="47" y="58"/>
                  </a:lnTo>
                  <a:lnTo>
                    <a:pt x="46" y="58"/>
                  </a:lnTo>
                  <a:lnTo>
                    <a:pt x="44" y="47"/>
                  </a:lnTo>
                  <a:lnTo>
                    <a:pt x="42" y="39"/>
                  </a:lnTo>
                  <a:lnTo>
                    <a:pt x="37" y="43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7" y="33"/>
                  </a:lnTo>
                  <a:lnTo>
                    <a:pt x="21" y="34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7" y="26"/>
                  </a:lnTo>
                  <a:lnTo>
                    <a:pt x="29" y="28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29" y="18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4" y="13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07"/>
            <p:cNvSpPr>
              <a:spLocks/>
            </p:cNvSpPr>
            <p:nvPr/>
          </p:nvSpPr>
          <p:spPr bwMode="auto">
            <a:xfrm>
              <a:off x="2369474" y="3757038"/>
              <a:ext cx="1062979" cy="594352"/>
            </a:xfrm>
            <a:custGeom>
              <a:avLst/>
              <a:gdLst>
                <a:gd name="T0" fmla="*/ 857241 w 93"/>
                <a:gd name="T1" fmla="*/ 45719 h 52"/>
                <a:gd name="T2" fmla="*/ 845811 w 93"/>
                <a:gd name="T3" fmla="*/ 45719 h 52"/>
                <a:gd name="T4" fmla="*/ 845811 w 93"/>
                <a:gd name="T5" fmla="*/ 57149 h 52"/>
                <a:gd name="T6" fmla="*/ 857241 w 93"/>
                <a:gd name="T7" fmla="*/ 148588 h 52"/>
                <a:gd name="T8" fmla="*/ 925820 w 93"/>
                <a:gd name="T9" fmla="*/ 182878 h 52"/>
                <a:gd name="T10" fmla="*/ 925820 w 93"/>
                <a:gd name="T11" fmla="*/ 182878 h 52"/>
                <a:gd name="T12" fmla="*/ 925820 w 93"/>
                <a:gd name="T13" fmla="*/ 194307 h 52"/>
                <a:gd name="T14" fmla="*/ 960110 w 93"/>
                <a:gd name="T15" fmla="*/ 274316 h 52"/>
                <a:gd name="T16" fmla="*/ 960110 w 93"/>
                <a:gd name="T17" fmla="*/ 285746 h 52"/>
                <a:gd name="T18" fmla="*/ 971540 w 93"/>
                <a:gd name="T19" fmla="*/ 285746 h 52"/>
                <a:gd name="T20" fmla="*/ 1040119 w 93"/>
                <a:gd name="T21" fmla="*/ 285746 h 52"/>
                <a:gd name="T22" fmla="*/ 1005830 w 93"/>
                <a:gd name="T23" fmla="*/ 342895 h 52"/>
                <a:gd name="T24" fmla="*/ 1017259 w 93"/>
                <a:gd name="T25" fmla="*/ 377185 h 52"/>
                <a:gd name="T26" fmla="*/ 1062979 w 93"/>
                <a:gd name="T27" fmla="*/ 434334 h 52"/>
                <a:gd name="T28" fmla="*/ 1017259 w 93"/>
                <a:gd name="T29" fmla="*/ 445764 h 52"/>
                <a:gd name="T30" fmla="*/ 960110 w 93"/>
                <a:gd name="T31" fmla="*/ 480054 h 52"/>
                <a:gd name="T32" fmla="*/ 960110 w 93"/>
                <a:gd name="T33" fmla="*/ 480054 h 52"/>
                <a:gd name="T34" fmla="*/ 948680 w 93"/>
                <a:gd name="T35" fmla="*/ 480054 h 52"/>
                <a:gd name="T36" fmla="*/ 902961 w 93"/>
                <a:gd name="T37" fmla="*/ 548633 h 52"/>
                <a:gd name="T38" fmla="*/ 868671 w 93"/>
                <a:gd name="T39" fmla="*/ 582922 h 52"/>
                <a:gd name="T40" fmla="*/ 868671 w 93"/>
                <a:gd name="T41" fmla="*/ 594352 h 52"/>
                <a:gd name="T42" fmla="*/ 628643 w 93"/>
                <a:gd name="T43" fmla="*/ 491483 h 52"/>
                <a:gd name="T44" fmla="*/ 582924 w 93"/>
                <a:gd name="T45" fmla="*/ 468624 h 52"/>
                <a:gd name="T46" fmla="*/ 571494 w 93"/>
                <a:gd name="T47" fmla="*/ 468624 h 52"/>
                <a:gd name="T48" fmla="*/ 560064 w 93"/>
                <a:gd name="T49" fmla="*/ 388615 h 52"/>
                <a:gd name="T50" fmla="*/ 537204 w 93"/>
                <a:gd name="T51" fmla="*/ 354325 h 52"/>
                <a:gd name="T52" fmla="*/ 514345 w 93"/>
                <a:gd name="T53" fmla="*/ 354325 h 52"/>
                <a:gd name="T54" fmla="*/ 445765 w 93"/>
                <a:gd name="T55" fmla="*/ 377185 h 52"/>
                <a:gd name="T56" fmla="*/ 388616 w 93"/>
                <a:gd name="T57" fmla="*/ 285746 h 52"/>
                <a:gd name="T58" fmla="*/ 377186 w 93"/>
                <a:gd name="T59" fmla="*/ 285746 h 52"/>
                <a:gd name="T60" fmla="*/ 411476 w 93"/>
                <a:gd name="T61" fmla="*/ 228597 h 52"/>
                <a:gd name="T62" fmla="*/ 251457 w 93"/>
                <a:gd name="T63" fmla="*/ 274316 h 52"/>
                <a:gd name="T64" fmla="*/ 137159 w 93"/>
                <a:gd name="T65" fmla="*/ 194307 h 52"/>
                <a:gd name="T66" fmla="*/ 137159 w 93"/>
                <a:gd name="T67" fmla="*/ 194307 h 52"/>
                <a:gd name="T68" fmla="*/ 137159 w 93"/>
                <a:gd name="T69" fmla="*/ 228597 h 52"/>
                <a:gd name="T70" fmla="*/ 125729 w 93"/>
                <a:gd name="T71" fmla="*/ 274316 h 52"/>
                <a:gd name="T72" fmla="*/ 125729 w 93"/>
                <a:gd name="T73" fmla="*/ 274316 h 52"/>
                <a:gd name="T74" fmla="*/ 80009 w 93"/>
                <a:gd name="T75" fmla="*/ 274316 h 52"/>
                <a:gd name="T76" fmla="*/ 0 w 93"/>
                <a:gd name="T77" fmla="*/ 182878 h 52"/>
                <a:gd name="T78" fmla="*/ 137159 w 93"/>
                <a:gd name="T79" fmla="*/ 137158 h 52"/>
                <a:gd name="T80" fmla="*/ 194308 w 93"/>
                <a:gd name="T81" fmla="*/ 114298 h 52"/>
                <a:gd name="T82" fmla="*/ 274317 w 93"/>
                <a:gd name="T83" fmla="*/ 114298 h 52"/>
                <a:gd name="T84" fmla="*/ 365756 w 93"/>
                <a:gd name="T85" fmla="*/ 137158 h 52"/>
                <a:gd name="T86" fmla="*/ 377186 w 93"/>
                <a:gd name="T87" fmla="*/ 91439 h 52"/>
                <a:gd name="T88" fmla="*/ 377186 w 93"/>
                <a:gd name="T89" fmla="*/ 45719 h 52"/>
                <a:gd name="T90" fmla="*/ 411476 w 93"/>
                <a:gd name="T91" fmla="*/ 45719 h 52"/>
                <a:gd name="T92" fmla="*/ 468625 w 93"/>
                <a:gd name="T93" fmla="*/ 45719 h 52"/>
                <a:gd name="T94" fmla="*/ 514345 w 93"/>
                <a:gd name="T95" fmla="*/ 114298 h 52"/>
                <a:gd name="T96" fmla="*/ 525775 w 93"/>
                <a:gd name="T97" fmla="*/ 102869 h 52"/>
                <a:gd name="T98" fmla="*/ 514345 w 93"/>
                <a:gd name="T99" fmla="*/ 45719 h 52"/>
                <a:gd name="T100" fmla="*/ 628643 w 93"/>
                <a:gd name="T101" fmla="*/ 0 h 52"/>
                <a:gd name="T102" fmla="*/ 685793 w 93"/>
                <a:gd name="T103" fmla="*/ 0 h 52"/>
                <a:gd name="T104" fmla="*/ 811522 w 93"/>
                <a:gd name="T105" fmla="*/ 34290 h 52"/>
                <a:gd name="T106" fmla="*/ 857241 w 93"/>
                <a:gd name="T107" fmla="*/ 45719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2"/>
                <a:gd name="T164" fmla="*/ 93 w 93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2">
                  <a:moveTo>
                    <a:pt x="75" y="4"/>
                  </a:moveTo>
                  <a:lnTo>
                    <a:pt x="74" y="4"/>
                  </a:lnTo>
                  <a:lnTo>
                    <a:pt x="74" y="5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91" y="25"/>
                  </a:lnTo>
                  <a:lnTo>
                    <a:pt x="88" y="30"/>
                  </a:lnTo>
                  <a:lnTo>
                    <a:pt x="89" y="33"/>
                  </a:lnTo>
                  <a:lnTo>
                    <a:pt x="93" y="38"/>
                  </a:lnTo>
                  <a:lnTo>
                    <a:pt x="89" y="39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48"/>
                  </a:lnTo>
                  <a:lnTo>
                    <a:pt x="76" y="51"/>
                  </a:lnTo>
                  <a:lnTo>
                    <a:pt x="76" y="52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34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39" y="33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6" y="20"/>
                  </a:lnTo>
                  <a:lnTo>
                    <a:pt x="22" y="2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10"/>
                  </a:lnTo>
                  <a:lnTo>
                    <a:pt x="46" y="9"/>
                  </a:lnTo>
                  <a:lnTo>
                    <a:pt x="45" y="4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3"/>
                  </a:lnTo>
                  <a:lnTo>
                    <a:pt x="75" y="4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08"/>
            <p:cNvSpPr>
              <a:spLocks noEditPoints="1"/>
            </p:cNvSpPr>
            <p:nvPr/>
          </p:nvSpPr>
          <p:spPr bwMode="auto">
            <a:xfrm>
              <a:off x="2700936" y="1665380"/>
              <a:ext cx="765804" cy="411475"/>
            </a:xfrm>
            <a:custGeom>
              <a:avLst/>
              <a:gdLst>
                <a:gd name="T0" fmla="*/ 285748 w 67"/>
                <a:gd name="T1" fmla="*/ 262887 h 36"/>
                <a:gd name="T2" fmla="*/ 388617 w 67"/>
                <a:gd name="T3" fmla="*/ 365756 h 36"/>
                <a:gd name="T4" fmla="*/ 537206 w 67"/>
                <a:gd name="T5" fmla="*/ 217167 h 36"/>
                <a:gd name="T6" fmla="*/ 548636 w 67"/>
                <a:gd name="T7" fmla="*/ 217167 h 36"/>
                <a:gd name="T8" fmla="*/ 628645 w 67"/>
                <a:gd name="T9" fmla="*/ 262887 h 36"/>
                <a:gd name="T10" fmla="*/ 628645 w 67"/>
                <a:gd name="T11" fmla="*/ 262887 h 36"/>
                <a:gd name="T12" fmla="*/ 628645 w 67"/>
                <a:gd name="T13" fmla="*/ 285746 h 36"/>
                <a:gd name="T14" fmla="*/ 685794 w 67"/>
                <a:gd name="T15" fmla="*/ 251457 h 36"/>
                <a:gd name="T16" fmla="*/ 731514 w 67"/>
                <a:gd name="T17" fmla="*/ 285746 h 36"/>
                <a:gd name="T18" fmla="*/ 765804 w 67"/>
                <a:gd name="T19" fmla="*/ 331466 h 36"/>
                <a:gd name="T20" fmla="*/ 765804 w 67"/>
                <a:gd name="T21" fmla="*/ 331466 h 36"/>
                <a:gd name="T22" fmla="*/ 685794 w 67"/>
                <a:gd name="T23" fmla="*/ 400045 h 36"/>
                <a:gd name="T24" fmla="*/ 674365 w 67"/>
                <a:gd name="T25" fmla="*/ 411475 h 36"/>
                <a:gd name="T26" fmla="*/ 628645 w 67"/>
                <a:gd name="T27" fmla="*/ 400045 h 36"/>
                <a:gd name="T28" fmla="*/ 628645 w 67"/>
                <a:gd name="T29" fmla="*/ 400045 h 36"/>
                <a:gd name="T30" fmla="*/ 582925 w 67"/>
                <a:gd name="T31" fmla="*/ 388615 h 36"/>
                <a:gd name="T32" fmla="*/ 491486 w 67"/>
                <a:gd name="T33" fmla="*/ 411475 h 36"/>
                <a:gd name="T34" fmla="*/ 400047 w 67"/>
                <a:gd name="T35" fmla="*/ 411475 h 36"/>
                <a:gd name="T36" fmla="*/ 297178 w 67"/>
                <a:gd name="T37" fmla="*/ 411475 h 36"/>
                <a:gd name="T38" fmla="*/ 285748 w 67"/>
                <a:gd name="T39" fmla="*/ 411475 h 36"/>
                <a:gd name="T40" fmla="*/ 228598 w 67"/>
                <a:gd name="T41" fmla="*/ 411475 h 36"/>
                <a:gd name="T42" fmla="*/ 228598 w 67"/>
                <a:gd name="T43" fmla="*/ 354326 h 36"/>
                <a:gd name="T44" fmla="*/ 205738 w 67"/>
                <a:gd name="T45" fmla="*/ 342896 h 36"/>
                <a:gd name="T46" fmla="*/ 297178 w 67"/>
                <a:gd name="T47" fmla="*/ 205737 h 36"/>
                <a:gd name="T48" fmla="*/ 297178 w 67"/>
                <a:gd name="T49" fmla="*/ 205737 h 36"/>
                <a:gd name="T50" fmla="*/ 285748 w 67"/>
                <a:gd name="T51" fmla="*/ 262887 h 36"/>
                <a:gd name="T52" fmla="*/ 114299 w 67"/>
                <a:gd name="T53" fmla="*/ 11430 h 36"/>
                <a:gd name="T54" fmla="*/ 148589 w 67"/>
                <a:gd name="T55" fmla="*/ 91439 h 36"/>
                <a:gd name="T56" fmla="*/ 228598 w 67"/>
                <a:gd name="T57" fmla="*/ 57149 h 36"/>
                <a:gd name="T58" fmla="*/ 228598 w 67"/>
                <a:gd name="T59" fmla="*/ 171448 h 36"/>
                <a:gd name="T60" fmla="*/ 182879 w 67"/>
                <a:gd name="T61" fmla="*/ 297176 h 36"/>
                <a:gd name="T62" fmla="*/ 148589 w 67"/>
                <a:gd name="T63" fmla="*/ 331466 h 36"/>
                <a:gd name="T64" fmla="*/ 148589 w 67"/>
                <a:gd name="T65" fmla="*/ 331466 h 36"/>
                <a:gd name="T66" fmla="*/ 114299 w 67"/>
                <a:gd name="T67" fmla="*/ 354326 h 36"/>
                <a:gd name="T68" fmla="*/ 91439 w 67"/>
                <a:gd name="T69" fmla="*/ 354326 h 36"/>
                <a:gd name="T70" fmla="*/ 45720 w 67"/>
                <a:gd name="T71" fmla="*/ 331466 h 36"/>
                <a:gd name="T72" fmla="*/ 11430 w 67"/>
                <a:gd name="T73" fmla="*/ 262887 h 36"/>
                <a:gd name="T74" fmla="*/ 34290 w 67"/>
                <a:gd name="T75" fmla="*/ 240027 h 36"/>
                <a:gd name="T76" fmla="*/ 57150 w 67"/>
                <a:gd name="T77" fmla="*/ 217167 h 36"/>
                <a:gd name="T78" fmla="*/ 80009 w 67"/>
                <a:gd name="T79" fmla="*/ 114299 h 36"/>
                <a:gd name="T80" fmla="*/ 0 w 67"/>
                <a:gd name="T81" fmla="*/ 114299 h 36"/>
                <a:gd name="T82" fmla="*/ 34290 w 67"/>
                <a:gd name="T83" fmla="*/ 0 h 36"/>
                <a:gd name="T84" fmla="*/ 114299 w 67"/>
                <a:gd name="T85" fmla="*/ 11430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36"/>
                <a:gd name="T131" fmla="*/ 67 w 6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36">
                  <a:moveTo>
                    <a:pt x="25" y="23"/>
                  </a:moveTo>
                  <a:lnTo>
                    <a:pt x="34" y="32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60" y="22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5" y="35"/>
                  </a:lnTo>
                  <a:lnTo>
                    <a:pt x="51" y="34"/>
                  </a:lnTo>
                  <a:lnTo>
                    <a:pt x="43" y="36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26" y="18"/>
                  </a:lnTo>
                  <a:lnTo>
                    <a:pt x="25" y="23"/>
                  </a:lnTo>
                  <a:close/>
                  <a:moveTo>
                    <a:pt x="10" y="1"/>
                  </a:moveTo>
                  <a:lnTo>
                    <a:pt x="13" y="8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11"/>
            <p:cNvSpPr>
              <a:spLocks/>
            </p:cNvSpPr>
            <p:nvPr/>
          </p:nvSpPr>
          <p:spPr bwMode="auto">
            <a:xfrm>
              <a:off x="3043832" y="3608454"/>
              <a:ext cx="1405875" cy="617211"/>
            </a:xfrm>
            <a:custGeom>
              <a:avLst/>
              <a:gdLst>
                <a:gd name="T0" fmla="*/ 1405875 w 123"/>
                <a:gd name="T1" fmla="*/ 434334 h 54"/>
                <a:gd name="T2" fmla="*/ 1405875 w 123"/>
                <a:gd name="T3" fmla="*/ 445764 h 54"/>
                <a:gd name="T4" fmla="*/ 1394445 w 123"/>
                <a:gd name="T5" fmla="*/ 491483 h 54"/>
                <a:gd name="T6" fmla="*/ 1394445 w 123"/>
                <a:gd name="T7" fmla="*/ 491483 h 54"/>
                <a:gd name="T8" fmla="*/ 1291576 w 123"/>
                <a:gd name="T9" fmla="*/ 548632 h 54"/>
                <a:gd name="T10" fmla="*/ 1142988 w 123"/>
                <a:gd name="T11" fmla="*/ 548632 h 54"/>
                <a:gd name="T12" fmla="*/ 1028689 w 123"/>
                <a:gd name="T13" fmla="*/ 617211 h 54"/>
                <a:gd name="T14" fmla="*/ 1005829 w 123"/>
                <a:gd name="T15" fmla="*/ 525772 h 54"/>
                <a:gd name="T16" fmla="*/ 674363 w 123"/>
                <a:gd name="T17" fmla="*/ 491483 h 54"/>
                <a:gd name="T18" fmla="*/ 617213 w 123"/>
                <a:gd name="T19" fmla="*/ 548632 h 54"/>
                <a:gd name="T20" fmla="*/ 525774 w 123"/>
                <a:gd name="T21" fmla="*/ 617211 h 54"/>
                <a:gd name="T22" fmla="*/ 525774 w 123"/>
                <a:gd name="T23" fmla="*/ 617211 h 54"/>
                <a:gd name="T24" fmla="*/ 491485 w 123"/>
                <a:gd name="T25" fmla="*/ 617211 h 54"/>
                <a:gd name="T26" fmla="*/ 388616 w 123"/>
                <a:gd name="T27" fmla="*/ 582922 h 54"/>
                <a:gd name="T28" fmla="*/ 342896 w 123"/>
                <a:gd name="T29" fmla="*/ 525772 h 54"/>
                <a:gd name="T30" fmla="*/ 331466 w 123"/>
                <a:gd name="T31" fmla="*/ 491483 h 54"/>
                <a:gd name="T32" fmla="*/ 365756 w 123"/>
                <a:gd name="T33" fmla="*/ 434334 h 54"/>
                <a:gd name="T34" fmla="*/ 297177 w 123"/>
                <a:gd name="T35" fmla="*/ 434334 h 54"/>
                <a:gd name="T36" fmla="*/ 285747 w 123"/>
                <a:gd name="T37" fmla="*/ 434334 h 54"/>
                <a:gd name="T38" fmla="*/ 285747 w 123"/>
                <a:gd name="T39" fmla="*/ 422904 h 54"/>
                <a:gd name="T40" fmla="*/ 251457 w 123"/>
                <a:gd name="T41" fmla="*/ 342895 h 54"/>
                <a:gd name="T42" fmla="*/ 251457 w 123"/>
                <a:gd name="T43" fmla="*/ 331465 h 54"/>
                <a:gd name="T44" fmla="*/ 251457 w 123"/>
                <a:gd name="T45" fmla="*/ 331465 h 54"/>
                <a:gd name="T46" fmla="*/ 182878 w 123"/>
                <a:gd name="T47" fmla="*/ 297176 h 54"/>
                <a:gd name="T48" fmla="*/ 171448 w 123"/>
                <a:gd name="T49" fmla="*/ 205737 h 54"/>
                <a:gd name="T50" fmla="*/ 171448 w 123"/>
                <a:gd name="T51" fmla="*/ 194307 h 54"/>
                <a:gd name="T52" fmla="*/ 182878 w 123"/>
                <a:gd name="T53" fmla="*/ 194307 h 54"/>
                <a:gd name="T54" fmla="*/ 205738 w 123"/>
                <a:gd name="T55" fmla="*/ 205737 h 54"/>
                <a:gd name="T56" fmla="*/ 285747 w 123"/>
                <a:gd name="T57" fmla="*/ 205737 h 54"/>
                <a:gd name="T58" fmla="*/ 342896 w 123"/>
                <a:gd name="T59" fmla="*/ 205737 h 54"/>
                <a:gd name="T60" fmla="*/ 342896 w 123"/>
                <a:gd name="T61" fmla="*/ 205737 h 54"/>
                <a:gd name="T62" fmla="*/ 342896 w 123"/>
                <a:gd name="T63" fmla="*/ 182877 h 54"/>
                <a:gd name="T64" fmla="*/ 285747 w 123"/>
                <a:gd name="T65" fmla="*/ 148588 h 54"/>
                <a:gd name="T66" fmla="*/ 240027 w 123"/>
                <a:gd name="T67" fmla="*/ 137158 h 54"/>
                <a:gd name="T68" fmla="*/ 45720 w 123"/>
                <a:gd name="T69" fmla="*/ 91439 h 54"/>
                <a:gd name="T70" fmla="*/ 0 w 123"/>
                <a:gd name="T71" fmla="*/ 68579 h 54"/>
                <a:gd name="T72" fmla="*/ 11430 w 123"/>
                <a:gd name="T73" fmla="*/ 34290 h 54"/>
                <a:gd name="T74" fmla="*/ 11430 w 123"/>
                <a:gd name="T75" fmla="*/ 0 h 54"/>
                <a:gd name="T76" fmla="*/ 205738 w 123"/>
                <a:gd name="T77" fmla="*/ 0 h 54"/>
                <a:gd name="T78" fmla="*/ 285747 w 123"/>
                <a:gd name="T79" fmla="*/ 34290 h 54"/>
                <a:gd name="T80" fmla="*/ 377186 w 123"/>
                <a:gd name="T81" fmla="*/ 57149 h 54"/>
                <a:gd name="T82" fmla="*/ 422906 w 123"/>
                <a:gd name="T83" fmla="*/ 57149 h 54"/>
                <a:gd name="T84" fmla="*/ 582924 w 123"/>
                <a:gd name="T85" fmla="*/ 68579 h 54"/>
                <a:gd name="T86" fmla="*/ 594354 w 123"/>
                <a:gd name="T87" fmla="*/ 68579 h 54"/>
                <a:gd name="T88" fmla="*/ 594354 w 123"/>
                <a:gd name="T89" fmla="*/ 114298 h 54"/>
                <a:gd name="T90" fmla="*/ 628643 w 123"/>
                <a:gd name="T91" fmla="*/ 240027 h 54"/>
                <a:gd name="T92" fmla="*/ 708652 w 123"/>
                <a:gd name="T93" fmla="*/ 285746 h 54"/>
                <a:gd name="T94" fmla="*/ 880101 w 123"/>
                <a:gd name="T95" fmla="*/ 240027 h 54"/>
                <a:gd name="T96" fmla="*/ 960110 w 123"/>
                <a:gd name="T97" fmla="*/ 285746 h 54"/>
                <a:gd name="T98" fmla="*/ 1005829 w 123"/>
                <a:gd name="T99" fmla="*/ 205737 h 54"/>
                <a:gd name="T100" fmla="*/ 1051549 w 123"/>
                <a:gd name="T101" fmla="*/ 240027 h 54"/>
                <a:gd name="T102" fmla="*/ 1051549 w 123"/>
                <a:gd name="T103" fmla="*/ 240027 h 54"/>
                <a:gd name="T104" fmla="*/ 1165848 w 123"/>
                <a:gd name="T105" fmla="*/ 228597 h 54"/>
                <a:gd name="T106" fmla="*/ 1245857 w 123"/>
                <a:gd name="T107" fmla="*/ 205737 h 54"/>
                <a:gd name="T108" fmla="*/ 1314436 w 123"/>
                <a:gd name="T109" fmla="*/ 262886 h 54"/>
                <a:gd name="T110" fmla="*/ 1360155 w 123"/>
                <a:gd name="T111" fmla="*/ 297176 h 54"/>
                <a:gd name="T112" fmla="*/ 1348726 w 123"/>
                <a:gd name="T113" fmla="*/ 388614 h 54"/>
                <a:gd name="T114" fmla="*/ 1360155 w 123"/>
                <a:gd name="T115" fmla="*/ 388614 h 54"/>
                <a:gd name="T116" fmla="*/ 1405875 w 123"/>
                <a:gd name="T117" fmla="*/ 434334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54"/>
                <a:gd name="T179" fmla="*/ 123 w 123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54">
                  <a:moveTo>
                    <a:pt x="123" y="38"/>
                  </a:moveTo>
                  <a:lnTo>
                    <a:pt x="123" y="39"/>
                  </a:lnTo>
                  <a:lnTo>
                    <a:pt x="122" y="43"/>
                  </a:lnTo>
                  <a:lnTo>
                    <a:pt x="113" y="48"/>
                  </a:lnTo>
                  <a:lnTo>
                    <a:pt x="100" y="48"/>
                  </a:lnTo>
                  <a:lnTo>
                    <a:pt x="90" y="54"/>
                  </a:lnTo>
                  <a:lnTo>
                    <a:pt x="88" y="46"/>
                  </a:lnTo>
                  <a:lnTo>
                    <a:pt x="59" y="43"/>
                  </a:lnTo>
                  <a:lnTo>
                    <a:pt x="54" y="48"/>
                  </a:lnTo>
                  <a:lnTo>
                    <a:pt x="46" y="54"/>
                  </a:lnTo>
                  <a:lnTo>
                    <a:pt x="43" y="54"/>
                  </a:lnTo>
                  <a:lnTo>
                    <a:pt x="34" y="51"/>
                  </a:lnTo>
                  <a:lnTo>
                    <a:pt x="30" y="46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6" y="26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1" y="12"/>
                  </a:lnTo>
                  <a:lnTo>
                    <a:pt x="4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7" y="21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92" y="21"/>
                  </a:lnTo>
                  <a:lnTo>
                    <a:pt x="102" y="20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19" y="26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23" y="38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12"/>
            <p:cNvSpPr>
              <a:spLocks/>
            </p:cNvSpPr>
            <p:nvPr/>
          </p:nvSpPr>
          <p:spPr bwMode="auto">
            <a:xfrm>
              <a:off x="4678303" y="4179946"/>
              <a:ext cx="525773" cy="457194"/>
            </a:xfrm>
            <a:custGeom>
              <a:avLst/>
              <a:gdLst>
                <a:gd name="T0" fmla="*/ 411475 w 46"/>
                <a:gd name="T1" fmla="*/ 457194 h 40"/>
                <a:gd name="T2" fmla="*/ 400045 w 46"/>
                <a:gd name="T3" fmla="*/ 445764 h 40"/>
                <a:gd name="T4" fmla="*/ 388615 w 46"/>
                <a:gd name="T5" fmla="*/ 445764 h 40"/>
                <a:gd name="T6" fmla="*/ 297176 w 46"/>
                <a:gd name="T7" fmla="*/ 388615 h 40"/>
                <a:gd name="T8" fmla="*/ 297176 w 46"/>
                <a:gd name="T9" fmla="*/ 388615 h 40"/>
                <a:gd name="T10" fmla="*/ 194307 w 46"/>
                <a:gd name="T11" fmla="*/ 388615 h 40"/>
                <a:gd name="T12" fmla="*/ 160018 w 46"/>
                <a:gd name="T13" fmla="*/ 388615 h 40"/>
                <a:gd name="T14" fmla="*/ 148588 w 46"/>
                <a:gd name="T15" fmla="*/ 365755 h 40"/>
                <a:gd name="T16" fmla="*/ 137158 w 46"/>
                <a:gd name="T17" fmla="*/ 342895 h 40"/>
                <a:gd name="T18" fmla="*/ 114298 w 46"/>
                <a:gd name="T19" fmla="*/ 320036 h 40"/>
                <a:gd name="T20" fmla="*/ 11430 w 46"/>
                <a:gd name="T21" fmla="*/ 285746 h 40"/>
                <a:gd name="T22" fmla="*/ 11430 w 46"/>
                <a:gd name="T23" fmla="*/ 285746 h 40"/>
                <a:gd name="T24" fmla="*/ 0 w 46"/>
                <a:gd name="T25" fmla="*/ 251457 h 40"/>
                <a:gd name="T26" fmla="*/ 160018 w 46"/>
                <a:gd name="T27" fmla="*/ 160018 h 40"/>
                <a:gd name="T28" fmla="*/ 68579 w 46"/>
                <a:gd name="T29" fmla="*/ 194307 h 40"/>
                <a:gd name="T30" fmla="*/ 57149 w 46"/>
                <a:gd name="T31" fmla="*/ 171448 h 40"/>
                <a:gd name="T32" fmla="*/ 114298 w 46"/>
                <a:gd name="T33" fmla="*/ 114299 h 40"/>
                <a:gd name="T34" fmla="*/ 194307 w 46"/>
                <a:gd name="T35" fmla="*/ 160018 h 40"/>
                <a:gd name="T36" fmla="*/ 194307 w 46"/>
                <a:gd name="T37" fmla="*/ 68579 h 40"/>
                <a:gd name="T38" fmla="*/ 205737 w 46"/>
                <a:gd name="T39" fmla="*/ 22860 h 40"/>
                <a:gd name="T40" fmla="*/ 262887 w 46"/>
                <a:gd name="T41" fmla="*/ 11430 h 40"/>
                <a:gd name="T42" fmla="*/ 262887 w 46"/>
                <a:gd name="T43" fmla="*/ 0 h 40"/>
                <a:gd name="T44" fmla="*/ 308606 w 46"/>
                <a:gd name="T45" fmla="*/ 22860 h 40"/>
                <a:gd name="T46" fmla="*/ 331466 w 46"/>
                <a:gd name="T47" fmla="*/ 68579 h 40"/>
                <a:gd name="T48" fmla="*/ 445764 w 46"/>
                <a:gd name="T49" fmla="*/ 57149 h 40"/>
                <a:gd name="T50" fmla="*/ 457194 w 46"/>
                <a:gd name="T51" fmla="*/ 160018 h 40"/>
                <a:gd name="T52" fmla="*/ 502913 w 46"/>
                <a:gd name="T53" fmla="*/ 160018 h 40"/>
                <a:gd name="T54" fmla="*/ 525773 w 46"/>
                <a:gd name="T55" fmla="*/ 217167 h 40"/>
                <a:gd name="T56" fmla="*/ 457194 w 46"/>
                <a:gd name="T57" fmla="*/ 251457 h 40"/>
                <a:gd name="T58" fmla="*/ 457194 w 46"/>
                <a:gd name="T59" fmla="*/ 400045 h 40"/>
                <a:gd name="T60" fmla="*/ 445764 w 46"/>
                <a:gd name="T61" fmla="*/ 411475 h 40"/>
                <a:gd name="T62" fmla="*/ 434334 w 46"/>
                <a:gd name="T63" fmla="*/ 434334 h 40"/>
                <a:gd name="T64" fmla="*/ 411475 w 46"/>
                <a:gd name="T65" fmla="*/ 457194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40"/>
                <a:gd name="T101" fmla="*/ 46 w 4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40">
                  <a:moveTo>
                    <a:pt x="36" y="40"/>
                  </a:moveTo>
                  <a:lnTo>
                    <a:pt x="35" y="39"/>
                  </a:lnTo>
                  <a:lnTo>
                    <a:pt x="34" y="39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4" y="14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9" y="5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0" y="22"/>
                  </a:lnTo>
                  <a:lnTo>
                    <a:pt x="40" y="35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14"/>
            <p:cNvSpPr>
              <a:spLocks/>
            </p:cNvSpPr>
            <p:nvPr/>
          </p:nvSpPr>
          <p:spPr bwMode="auto">
            <a:xfrm>
              <a:off x="5112637" y="2659773"/>
              <a:ext cx="2137385" cy="2023087"/>
            </a:xfrm>
            <a:custGeom>
              <a:avLst/>
              <a:gdLst>
                <a:gd name="T0" fmla="*/ 1588752 w 187"/>
                <a:gd name="T1" fmla="*/ 720082 h 177"/>
                <a:gd name="T2" fmla="*/ 1645901 w 187"/>
                <a:gd name="T3" fmla="*/ 994399 h 177"/>
                <a:gd name="T4" fmla="*/ 1863068 w 187"/>
                <a:gd name="T5" fmla="*/ 1131557 h 177"/>
                <a:gd name="T6" fmla="*/ 1931647 w 187"/>
                <a:gd name="T7" fmla="*/ 1085838 h 177"/>
                <a:gd name="T8" fmla="*/ 1988797 w 187"/>
                <a:gd name="T9" fmla="*/ 1062978 h 177"/>
                <a:gd name="T10" fmla="*/ 2080236 w 187"/>
                <a:gd name="T11" fmla="*/ 1108697 h 177"/>
                <a:gd name="T12" fmla="*/ 2103095 w 187"/>
                <a:gd name="T13" fmla="*/ 1383014 h 177"/>
                <a:gd name="T14" fmla="*/ 1954507 w 187"/>
                <a:gd name="T15" fmla="*/ 1383014 h 177"/>
                <a:gd name="T16" fmla="*/ 1840209 w 187"/>
                <a:gd name="T17" fmla="*/ 1405874 h 177"/>
                <a:gd name="T18" fmla="*/ 1645901 w 187"/>
                <a:gd name="T19" fmla="*/ 1383014 h 177"/>
                <a:gd name="T20" fmla="*/ 1611611 w 187"/>
                <a:gd name="T21" fmla="*/ 1348725 h 177"/>
                <a:gd name="T22" fmla="*/ 1497313 w 187"/>
                <a:gd name="T23" fmla="*/ 1280145 h 177"/>
                <a:gd name="T24" fmla="*/ 1348724 w 187"/>
                <a:gd name="T25" fmla="*/ 1337295 h 177"/>
                <a:gd name="T26" fmla="*/ 1165846 w 187"/>
                <a:gd name="T27" fmla="*/ 1291575 h 177"/>
                <a:gd name="T28" fmla="*/ 1165846 w 187"/>
                <a:gd name="T29" fmla="*/ 1474453 h 177"/>
                <a:gd name="T30" fmla="*/ 1085837 w 187"/>
                <a:gd name="T31" fmla="*/ 1645901 h 177"/>
                <a:gd name="T32" fmla="*/ 925819 w 187"/>
                <a:gd name="T33" fmla="*/ 1611612 h 177"/>
                <a:gd name="T34" fmla="*/ 834380 w 187"/>
                <a:gd name="T35" fmla="*/ 1725910 h 177"/>
                <a:gd name="T36" fmla="*/ 788661 w 187"/>
                <a:gd name="T37" fmla="*/ 1885929 h 177"/>
                <a:gd name="T38" fmla="*/ 742941 w 187"/>
                <a:gd name="T39" fmla="*/ 1954508 h 177"/>
                <a:gd name="T40" fmla="*/ 731512 w 187"/>
                <a:gd name="T41" fmla="*/ 1771630 h 177"/>
                <a:gd name="T42" fmla="*/ 640072 w 187"/>
                <a:gd name="T43" fmla="*/ 1668761 h 177"/>
                <a:gd name="T44" fmla="*/ 765801 w 187"/>
                <a:gd name="T45" fmla="*/ 1577322 h 177"/>
                <a:gd name="T46" fmla="*/ 845810 w 187"/>
                <a:gd name="T47" fmla="*/ 1394444 h 177"/>
                <a:gd name="T48" fmla="*/ 937249 w 187"/>
                <a:gd name="T49" fmla="*/ 1371584 h 177"/>
                <a:gd name="T50" fmla="*/ 1074407 w 187"/>
                <a:gd name="T51" fmla="*/ 1200136 h 177"/>
                <a:gd name="T52" fmla="*/ 1120127 w 187"/>
                <a:gd name="T53" fmla="*/ 1142987 h 177"/>
                <a:gd name="T54" fmla="*/ 971539 w 187"/>
                <a:gd name="T55" fmla="*/ 1211566 h 177"/>
                <a:gd name="T56" fmla="*/ 880100 w 187"/>
                <a:gd name="T57" fmla="*/ 1245856 h 177"/>
                <a:gd name="T58" fmla="*/ 868670 w 187"/>
                <a:gd name="T59" fmla="*/ 1291575 h 177"/>
                <a:gd name="T60" fmla="*/ 765801 w 187"/>
                <a:gd name="T61" fmla="*/ 1394444 h 177"/>
                <a:gd name="T62" fmla="*/ 742941 w 187"/>
                <a:gd name="T63" fmla="*/ 1394444 h 177"/>
                <a:gd name="T64" fmla="*/ 685792 w 187"/>
                <a:gd name="T65" fmla="*/ 1383014 h 177"/>
                <a:gd name="T66" fmla="*/ 640072 w 187"/>
                <a:gd name="T67" fmla="*/ 1348725 h 177"/>
                <a:gd name="T68" fmla="*/ 628643 w 187"/>
                <a:gd name="T69" fmla="*/ 1383014 h 177"/>
                <a:gd name="T70" fmla="*/ 640072 w 187"/>
                <a:gd name="T71" fmla="*/ 1428734 h 177"/>
                <a:gd name="T72" fmla="*/ 685792 w 187"/>
                <a:gd name="T73" fmla="*/ 1485883 h 177"/>
                <a:gd name="T74" fmla="*/ 548634 w 187"/>
                <a:gd name="T75" fmla="*/ 1623042 h 177"/>
                <a:gd name="T76" fmla="*/ 548634 w 187"/>
                <a:gd name="T77" fmla="*/ 1680191 h 177"/>
                <a:gd name="T78" fmla="*/ 640072 w 187"/>
                <a:gd name="T79" fmla="*/ 1920218 h 177"/>
                <a:gd name="T80" fmla="*/ 651502 w 187"/>
                <a:gd name="T81" fmla="*/ 2000227 h 177"/>
                <a:gd name="T82" fmla="*/ 685792 w 187"/>
                <a:gd name="T83" fmla="*/ 2023087 h 177"/>
                <a:gd name="T84" fmla="*/ 594353 w 187"/>
                <a:gd name="T85" fmla="*/ 1817349 h 177"/>
                <a:gd name="T86" fmla="*/ 434335 w 187"/>
                <a:gd name="T87" fmla="*/ 1725910 h 177"/>
                <a:gd name="T88" fmla="*/ 400045 w 187"/>
                <a:gd name="T89" fmla="*/ 1680191 h 177"/>
                <a:gd name="T90" fmla="*/ 297177 w 187"/>
                <a:gd name="T91" fmla="*/ 1634472 h 177"/>
                <a:gd name="T92" fmla="*/ 148588 w 187"/>
                <a:gd name="T93" fmla="*/ 1405874 h 177"/>
                <a:gd name="T94" fmla="*/ 160018 w 187"/>
                <a:gd name="T95" fmla="*/ 1280145 h 177"/>
                <a:gd name="T96" fmla="*/ 91439 w 187"/>
                <a:gd name="T97" fmla="*/ 1200136 h 177"/>
                <a:gd name="T98" fmla="*/ 91439 w 187"/>
                <a:gd name="T99" fmla="*/ 937249 h 177"/>
                <a:gd name="T100" fmla="*/ 11430 w 187"/>
                <a:gd name="T101" fmla="*/ 845810 h 177"/>
                <a:gd name="T102" fmla="*/ 91439 w 187"/>
                <a:gd name="T103" fmla="*/ 651503 h 177"/>
                <a:gd name="T104" fmla="*/ 685792 w 187"/>
                <a:gd name="T105" fmla="*/ 137158 h 177"/>
                <a:gd name="T106" fmla="*/ 937249 w 187"/>
                <a:gd name="T107" fmla="*/ 22860 h 177"/>
                <a:gd name="T108" fmla="*/ 971539 w 187"/>
                <a:gd name="T109" fmla="*/ 0 h 177"/>
                <a:gd name="T110" fmla="*/ 971539 w 187"/>
                <a:gd name="T111" fmla="*/ 0 h 177"/>
                <a:gd name="T112" fmla="*/ 1085837 w 187"/>
                <a:gd name="T113" fmla="*/ 308606 h 177"/>
                <a:gd name="T114" fmla="*/ 1234426 w 187"/>
                <a:gd name="T115" fmla="*/ 388616 h 177"/>
                <a:gd name="T116" fmla="*/ 1417303 w 187"/>
                <a:gd name="T117" fmla="*/ 365756 h 177"/>
                <a:gd name="T118" fmla="*/ 1600181 w 187"/>
                <a:gd name="T119" fmla="*/ 468625 h 177"/>
                <a:gd name="T120" fmla="*/ 1611611 w 187"/>
                <a:gd name="T121" fmla="*/ 61721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177"/>
                <a:gd name="T185" fmla="*/ 187 w 187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177">
                  <a:moveTo>
                    <a:pt x="141" y="54"/>
                  </a:moveTo>
                  <a:lnTo>
                    <a:pt x="139" y="63"/>
                  </a:lnTo>
                  <a:lnTo>
                    <a:pt x="144" y="87"/>
                  </a:lnTo>
                  <a:lnTo>
                    <a:pt x="149" y="91"/>
                  </a:lnTo>
                  <a:lnTo>
                    <a:pt x="163" y="99"/>
                  </a:lnTo>
                  <a:lnTo>
                    <a:pt x="166" y="97"/>
                  </a:lnTo>
                  <a:lnTo>
                    <a:pt x="169" y="95"/>
                  </a:lnTo>
                  <a:lnTo>
                    <a:pt x="174" y="93"/>
                  </a:lnTo>
                  <a:lnTo>
                    <a:pt x="182" y="97"/>
                  </a:lnTo>
                  <a:lnTo>
                    <a:pt x="187" y="118"/>
                  </a:lnTo>
                  <a:lnTo>
                    <a:pt x="184" y="121"/>
                  </a:lnTo>
                  <a:lnTo>
                    <a:pt x="180" y="125"/>
                  </a:lnTo>
                  <a:lnTo>
                    <a:pt x="171" y="121"/>
                  </a:lnTo>
                  <a:lnTo>
                    <a:pt x="165" y="123"/>
                  </a:lnTo>
                  <a:lnTo>
                    <a:pt x="161" y="123"/>
                  </a:lnTo>
                  <a:lnTo>
                    <a:pt x="146" y="122"/>
                  </a:lnTo>
                  <a:lnTo>
                    <a:pt x="144" y="121"/>
                  </a:lnTo>
                  <a:lnTo>
                    <a:pt x="141" y="120"/>
                  </a:lnTo>
                  <a:lnTo>
                    <a:pt x="141" y="118"/>
                  </a:lnTo>
                  <a:lnTo>
                    <a:pt x="137" y="116"/>
                  </a:lnTo>
                  <a:lnTo>
                    <a:pt x="131" y="112"/>
                  </a:lnTo>
                  <a:lnTo>
                    <a:pt x="120" y="118"/>
                  </a:lnTo>
                  <a:lnTo>
                    <a:pt x="118" y="117"/>
                  </a:lnTo>
                  <a:lnTo>
                    <a:pt x="115" y="117"/>
                  </a:lnTo>
                  <a:lnTo>
                    <a:pt x="102" y="113"/>
                  </a:lnTo>
                  <a:lnTo>
                    <a:pt x="98" y="117"/>
                  </a:lnTo>
                  <a:lnTo>
                    <a:pt x="102" y="129"/>
                  </a:lnTo>
                  <a:lnTo>
                    <a:pt x="93" y="141"/>
                  </a:lnTo>
                  <a:lnTo>
                    <a:pt x="95" y="144"/>
                  </a:lnTo>
                  <a:lnTo>
                    <a:pt x="91" y="146"/>
                  </a:lnTo>
                  <a:lnTo>
                    <a:pt x="81" y="141"/>
                  </a:lnTo>
                  <a:lnTo>
                    <a:pt x="81" y="146"/>
                  </a:lnTo>
                  <a:lnTo>
                    <a:pt x="73" y="151"/>
                  </a:lnTo>
                  <a:lnTo>
                    <a:pt x="68" y="161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5" y="171"/>
                  </a:lnTo>
                  <a:lnTo>
                    <a:pt x="63" y="169"/>
                  </a:lnTo>
                  <a:lnTo>
                    <a:pt x="64" y="155"/>
                  </a:lnTo>
                  <a:lnTo>
                    <a:pt x="56" y="147"/>
                  </a:lnTo>
                  <a:lnTo>
                    <a:pt x="56" y="146"/>
                  </a:lnTo>
                  <a:lnTo>
                    <a:pt x="64" y="141"/>
                  </a:lnTo>
                  <a:lnTo>
                    <a:pt x="67" y="138"/>
                  </a:lnTo>
                  <a:lnTo>
                    <a:pt x="69" y="130"/>
                  </a:lnTo>
                  <a:lnTo>
                    <a:pt x="74" y="122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5" y="112"/>
                  </a:lnTo>
                  <a:lnTo>
                    <a:pt x="94" y="105"/>
                  </a:lnTo>
                  <a:lnTo>
                    <a:pt x="98" y="101"/>
                  </a:lnTo>
                  <a:lnTo>
                    <a:pt x="98" y="100"/>
                  </a:lnTo>
                  <a:lnTo>
                    <a:pt x="97" y="99"/>
                  </a:lnTo>
                  <a:lnTo>
                    <a:pt x="85" y="106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13"/>
                  </a:lnTo>
                  <a:lnTo>
                    <a:pt x="74" y="117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6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5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60" y="130"/>
                  </a:lnTo>
                  <a:lnTo>
                    <a:pt x="59" y="137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48" y="147"/>
                  </a:lnTo>
                  <a:lnTo>
                    <a:pt x="56" y="156"/>
                  </a:lnTo>
                  <a:lnTo>
                    <a:pt x="56" y="168"/>
                  </a:lnTo>
                  <a:lnTo>
                    <a:pt x="56" y="171"/>
                  </a:lnTo>
                  <a:lnTo>
                    <a:pt x="57" y="175"/>
                  </a:lnTo>
                  <a:lnTo>
                    <a:pt x="60" y="177"/>
                  </a:lnTo>
                  <a:lnTo>
                    <a:pt x="57" y="177"/>
                  </a:lnTo>
                  <a:lnTo>
                    <a:pt x="52" y="159"/>
                  </a:lnTo>
                  <a:lnTo>
                    <a:pt x="42" y="148"/>
                  </a:lnTo>
                  <a:lnTo>
                    <a:pt x="38" y="151"/>
                  </a:lnTo>
                  <a:lnTo>
                    <a:pt x="38" y="147"/>
                  </a:lnTo>
                  <a:lnTo>
                    <a:pt x="35" y="147"/>
                  </a:lnTo>
                  <a:lnTo>
                    <a:pt x="29" y="144"/>
                  </a:lnTo>
                  <a:lnTo>
                    <a:pt x="26" y="143"/>
                  </a:lnTo>
                  <a:lnTo>
                    <a:pt x="19" y="127"/>
                  </a:lnTo>
                  <a:lnTo>
                    <a:pt x="13" y="123"/>
                  </a:lnTo>
                  <a:lnTo>
                    <a:pt x="12" y="121"/>
                  </a:lnTo>
                  <a:lnTo>
                    <a:pt x="14" y="112"/>
                  </a:lnTo>
                  <a:lnTo>
                    <a:pt x="4" y="109"/>
                  </a:lnTo>
                  <a:lnTo>
                    <a:pt x="8" y="105"/>
                  </a:lnTo>
                  <a:lnTo>
                    <a:pt x="9" y="91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8" y="57"/>
                  </a:lnTo>
                  <a:lnTo>
                    <a:pt x="33" y="42"/>
                  </a:lnTo>
                  <a:lnTo>
                    <a:pt x="60" y="1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95" y="27"/>
                  </a:lnTo>
                  <a:lnTo>
                    <a:pt x="94" y="36"/>
                  </a:lnTo>
                  <a:lnTo>
                    <a:pt x="108" y="34"/>
                  </a:lnTo>
                  <a:lnTo>
                    <a:pt x="119" y="33"/>
                  </a:lnTo>
                  <a:lnTo>
                    <a:pt x="124" y="32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2" y="44"/>
                  </a:lnTo>
                  <a:lnTo>
                    <a:pt x="141" y="54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443"/>
            <p:cNvSpPr>
              <a:spLocks noEditPoints="1"/>
            </p:cNvSpPr>
            <p:nvPr/>
          </p:nvSpPr>
          <p:spPr bwMode="auto">
            <a:xfrm>
              <a:off x="2346614" y="2031135"/>
              <a:ext cx="1531599" cy="800089"/>
            </a:xfrm>
            <a:custGeom>
              <a:avLst/>
              <a:gdLst>
                <a:gd name="T0" fmla="*/ 57149 w 134"/>
                <a:gd name="T1" fmla="*/ 457194 h 70"/>
                <a:gd name="T2" fmla="*/ 102869 w 134"/>
                <a:gd name="T3" fmla="*/ 285746 h 70"/>
                <a:gd name="T4" fmla="*/ 1325862 w 134"/>
                <a:gd name="T5" fmla="*/ 331465 h 70"/>
                <a:gd name="T6" fmla="*/ 1165844 w 134"/>
                <a:gd name="T7" fmla="*/ 411474 h 70"/>
                <a:gd name="T8" fmla="*/ 1211563 w 134"/>
                <a:gd name="T9" fmla="*/ 457194 h 70"/>
                <a:gd name="T10" fmla="*/ 1383011 w 134"/>
                <a:gd name="T11" fmla="*/ 388615 h 70"/>
                <a:gd name="T12" fmla="*/ 1497309 w 134"/>
                <a:gd name="T13" fmla="*/ 388615 h 70"/>
                <a:gd name="T14" fmla="*/ 1531599 w 134"/>
                <a:gd name="T15" fmla="*/ 468624 h 70"/>
                <a:gd name="T16" fmla="*/ 1451590 w 134"/>
                <a:gd name="T17" fmla="*/ 628641 h 70"/>
                <a:gd name="T18" fmla="*/ 1165844 w 134"/>
                <a:gd name="T19" fmla="*/ 651501 h 70"/>
                <a:gd name="T20" fmla="*/ 1074405 w 134"/>
                <a:gd name="T21" fmla="*/ 571492 h 70"/>
                <a:gd name="T22" fmla="*/ 845808 w 134"/>
                <a:gd name="T23" fmla="*/ 605782 h 70"/>
                <a:gd name="T24" fmla="*/ 674361 w 134"/>
                <a:gd name="T25" fmla="*/ 651501 h 70"/>
                <a:gd name="T26" fmla="*/ 537203 w 134"/>
                <a:gd name="T27" fmla="*/ 800089 h 70"/>
                <a:gd name="T28" fmla="*/ 445764 w 134"/>
                <a:gd name="T29" fmla="*/ 754370 h 70"/>
                <a:gd name="T30" fmla="*/ 262886 w 134"/>
                <a:gd name="T31" fmla="*/ 674361 h 70"/>
                <a:gd name="T32" fmla="*/ 262886 w 134"/>
                <a:gd name="T33" fmla="*/ 594352 h 70"/>
                <a:gd name="T34" fmla="*/ 274316 w 134"/>
                <a:gd name="T35" fmla="*/ 514343 h 70"/>
                <a:gd name="T36" fmla="*/ 400045 w 134"/>
                <a:gd name="T37" fmla="*/ 525773 h 70"/>
                <a:gd name="T38" fmla="*/ 411474 w 134"/>
                <a:gd name="T39" fmla="*/ 594352 h 70"/>
                <a:gd name="T40" fmla="*/ 491483 w 134"/>
                <a:gd name="T41" fmla="*/ 617211 h 70"/>
                <a:gd name="T42" fmla="*/ 502913 w 134"/>
                <a:gd name="T43" fmla="*/ 560062 h 70"/>
                <a:gd name="T44" fmla="*/ 560062 w 134"/>
                <a:gd name="T45" fmla="*/ 502913 h 70"/>
                <a:gd name="T46" fmla="*/ 628641 w 134"/>
                <a:gd name="T47" fmla="*/ 468624 h 70"/>
                <a:gd name="T48" fmla="*/ 457194 w 134"/>
                <a:gd name="T49" fmla="*/ 457194 h 70"/>
                <a:gd name="T50" fmla="*/ 411474 w 134"/>
                <a:gd name="T51" fmla="*/ 434334 h 70"/>
                <a:gd name="T52" fmla="*/ 502913 w 134"/>
                <a:gd name="T53" fmla="*/ 365755 h 70"/>
                <a:gd name="T54" fmla="*/ 651501 w 134"/>
                <a:gd name="T55" fmla="*/ 331465 h 70"/>
                <a:gd name="T56" fmla="*/ 788659 w 134"/>
                <a:gd name="T57" fmla="*/ 331465 h 70"/>
                <a:gd name="T58" fmla="*/ 822949 w 134"/>
                <a:gd name="T59" fmla="*/ 274316 h 70"/>
                <a:gd name="T60" fmla="*/ 788659 w 134"/>
                <a:gd name="T61" fmla="*/ 228597 h 70"/>
                <a:gd name="T62" fmla="*/ 902958 w 134"/>
                <a:gd name="T63" fmla="*/ 125728 h 70"/>
                <a:gd name="T64" fmla="*/ 982966 w 134"/>
                <a:gd name="T65" fmla="*/ 125728 h 70"/>
                <a:gd name="T66" fmla="*/ 1131554 w 134"/>
                <a:gd name="T67" fmla="*/ 182877 h 70"/>
                <a:gd name="T68" fmla="*/ 1291572 w 134"/>
                <a:gd name="T69" fmla="*/ 240027 h 70"/>
                <a:gd name="T70" fmla="*/ 1325862 w 134"/>
                <a:gd name="T71" fmla="*/ 331465 h 70"/>
                <a:gd name="T72" fmla="*/ 651501 w 134"/>
                <a:gd name="T73" fmla="*/ 285746 h 70"/>
                <a:gd name="T74" fmla="*/ 240027 w 134"/>
                <a:gd name="T75" fmla="*/ 411474 h 70"/>
                <a:gd name="T76" fmla="*/ 171448 w 134"/>
                <a:gd name="T77" fmla="*/ 285746 h 70"/>
                <a:gd name="T78" fmla="*/ 80009 w 134"/>
                <a:gd name="T79" fmla="*/ 137158 h 70"/>
                <a:gd name="T80" fmla="*/ 171448 w 134"/>
                <a:gd name="T81" fmla="*/ 34290 h 70"/>
                <a:gd name="T82" fmla="*/ 445764 w 134"/>
                <a:gd name="T83" fmla="*/ 16001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70"/>
                <a:gd name="T128" fmla="*/ 134 w 134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70">
                  <a:moveTo>
                    <a:pt x="11" y="34"/>
                  </a:moveTo>
                  <a:lnTo>
                    <a:pt x="5" y="40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1" y="34"/>
                  </a:lnTo>
                  <a:close/>
                  <a:moveTo>
                    <a:pt x="116" y="29"/>
                  </a:moveTo>
                  <a:lnTo>
                    <a:pt x="110" y="32"/>
                  </a:lnTo>
                  <a:lnTo>
                    <a:pt x="102" y="36"/>
                  </a:lnTo>
                  <a:lnTo>
                    <a:pt x="103" y="37"/>
                  </a:lnTo>
                  <a:lnTo>
                    <a:pt x="106" y="40"/>
                  </a:lnTo>
                  <a:lnTo>
                    <a:pt x="111" y="36"/>
                  </a:lnTo>
                  <a:lnTo>
                    <a:pt x="121" y="34"/>
                  </a:lnTo>
                  <a:lnTo>
                    <a:pt x="131" y="34"/>
                  </a:lnTo>
                  <a:lnTo>
                    <a:pt x="133" y="40"/>
                  </a:lnTo>
                  <a:lnTo>
                    <a:pt x="134" y="41"/>
                  </a:lnTo>
                  <a:lnTo>
                    <a:pt x="129" y="52"/>
                  </a:lnTo>
                  <a:lnTo>
                    <a:pt x="127" y="55"/>
                  </a:lnTo>
                  <a:lnTo>
                    <a:pt x="116" y="57"/>
                  </a:lnTo>
                  <a:lnTo>
                    <a:pt x="102" y="57"/>
                  </a:lnTo>
                  <a:lnTo>
                    <a:pt x="95" y="52"/>
                  </a:lnTo>
                  <a:lnTo>
                    <a:pt x="94" y="50"/>
                  </a:lnTo>
                  <a:lnTo>
                    <a:pt x="86" y="52"/>
                  </a:lnTo>
                  <a:lnTo>
                    <a:pt x="74" y="53"/>
                  </a:lnTo>
                  <a:lnTo>
                    <a:pt x="69" y="59"/>
                  </a:lnTo>
                  <a:lnTo>
                    <a:pt x="59" y="57"/>
                  </a:lnTo>
                  <a:lnTo>
                    <a:pt x="61" y="67"/>
                  </a:lnTo>
                  <a:lnTo>
                    <a:pt x="47" y="70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31" y="65"/>
                  </a:lnTo>
                  <a:lnTo>
                    <a:pt x="23" y="59"/>
                  </a:lnTo>
                  <a:lnTo>
                    <a:pt x="21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5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9" y="53"/>
                  </a:lnTo>
                  <a:lnTo>
                    <a:pt x="44" y="49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62" y="31"/>
                  </a:lnTo>
                  <a:lnTo>
                    <a:pt x="69" y="29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69" y="20"/>
                  </a:lnTo>
                  <a:lnTo>
                    <a:pt x="72" y="15"/>
                  </a:lnTo>
                  <a:lnTo>
                    <a:pt x="79" y="11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9" y="16"/>
                  </a:lnTo>
                  <a:lnTo>
                    <a:pt x="108" y="20"/>
                  </a:lnTo>
                  <a:lnTo>
                    <a:pt x="113" y="21"/>
                  </a:lnTo>
                  <a:lnTo>
                    <a:pt x="115" y="27"/>
                  </a:lnTo>
                  <a:lnTo>
                    <a:pt x="116" y="29"/>
                  </a:lnTo>
                  <a:close/>
                  <a:moveTo>
                    <a:pt x="57" y="17"/>
                  </a:moveTo>
                  <a:lnTo>
                    <a:pt x="57" y="25"/>
                  </a:lnTo>
                  <a:lnTo>
                    <a:pt x="41" y="25"/>
                  </a:lnTo>
                  <a:lnTo>
                    <a:pt x="21" y="36"/>
                  </a:lnTo>
                  <a:lnTo>
                    <a:pt x="15" y="25"/>
                  </a:lnTo>
                  <a:lnTo>
                    <a:pt x="24" y="20"/>
                  </a:lnTo>
                  <a:lnTo>
                    <a:pt x="7" y="12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9" y="14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97B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48"/>
            <p:cNvSpPr>
              <a:spLocks/>
            </p:cNvSpPr>
            <p:nvPr/>
          </p:nvSpPr>
          <p:spPr bwMode="auto">
            <a:xfrm>
              <a:off x="2860954" y="3048387"/>
              <a:ext cx="1497314" cy="457194"/>
            </a:xfrm>
            <a:custGeom>
              <a:avLst/>
              <a:gdLst>
                <a:gd name="T0" fmla="*/ 1497314 w 131"/>
                <a:gd name="T1" fmla="*/ 68579 h 40"/>
                <a:gd name="T2" fmla="*/ 1497314 w 131"/>
                <a:gd name="T3" fmla="*/ 160018 h 40"/>
                <a:gd name="T4" fmla="*/ 1383015 w 131"/>
                <a:gd name="T5" fmla="*/ 217167 h 40"/>
                <a:gd name="T6" fmla="*/ 1177277 w 131"/>
                <a:gd name="T7" fmla="*/ 217167 h 40"/>
                <a:gd name="T8" fmla="*/ 1108698 w 131"/>
                <a:gd name="T9" fmla="*/ 262887 h 40"/>
                <a:gd name="T10" fmla="*/ 1051549 w 131"/>
                <a:gd name="T11" fmla="*/ 308606 h 40"/>
                <a:gd name="T12" fmla="*/ 1051549 w 131"/>
                <a:gd name="T13" fmla="*/ 320036 h 40"/>
                <a:gd name="T14" fmla="*/ 1005829 w 131"/>
                <a:gd name="T15" fmla="*/ 285746 h 40"/>
                <a:gd name="T16" fmla="*/ 948680 w 131"/>
                <a:gd name="T17" fmla="*/ 377185 h 40"/>
                <a:gd name="T18" fmla="*/ 822951 w 131"/>
                <a:gd name="T19" fmla="*/ 365755 h 40"/>
                <a:gd name="T20" fmla="*/ 765802 w 131"/>
                <a:gd name="T21" fmla="*/ 354325 h 40"/>
                <a:gd name="T22" fmla="*/ 765802 w 131"/>
                <a:gd name="T23" fmla="*/ 354325 h 40"/>
                <a:gd name="T24" fmla="*/ 754372 w 131"/>
                <a:gd name="T25" fmla="*/ 365755 h 40"/>
                <a:gd name="T26" fmla="*/ 742942 w 131"/>
                <a:gd name="T27" fmla="*/ 354325 h 40"/>
                <a:gd name="T28" fmla="*/ 708652 w 131"/>
                <a:gd name="T29" fmla="*/ 354325 h 40"/>
                <a:gd name="T30" fmla="*/ 662933 w 131"/>
                <a:gd name="T31" fmla="*/ 331466 h 40"/>
                <a:gd name="T32" fmla="*/ 662933 w 131"/>
                <a:gd name="T33" fmla="*/ 331466 h 40"/>
                <a:gd name="T34" fmla="*/ 662933 w 131"/>
                <a:gd name="T35" fmla="*/ 331466 h 40"/>
                <a:gd name="T36" fmla="*/ 548634 w 131"/>
                <a:gd name="T37" fmla="*/ 377185 h 40"/>
                <a:gd name="T38" fmla="*/ 525774 w 131"/>
                <a:gd name="T39" fmla="*/ 400045 h 40"/>
                <a:gd name="T40" fmla="*/ 502915 w 131"/>
                <a:gd name="T41" fmla="*/ 457194 h 40"/>
                <a:gd name="T42" fmla="*/ 468625 w 131"/>
                <a:gd name="T43" fmla="*/ 434334 h 40"/>
                <a:gd name="T44" fmla="*/ 377186 w 131"/>
                <a:gd name="T45" fmla="*/ 434334 h 40"/>
                <a:gd name="T46" fmla="*/ 331466 w 131"/>
                <a:gd name="T47" fmla="*/ 434334 h 40"/>
                <a:gd name="T48" fmla="*/ 285747 w 131"/>
                <a:gd name="T49" fmla="*/ 411475 h 40"/>
                <a:gd name="T50" fmla="*/ 354326 w 131"/>
                <a:gd name="T51" fmla="*/ 354325 h 40"/>
                <a:gd name="T52" fmla="*/ 365756 w 131"/>
                <a:gd name="T53" fmla="*/ 354325 h 40"/>
                <a:gd name="T54" fmla="*/ 285747 w 131"/>
                <a:gd name="T55" fmla="*/ 331466 h 40"/>
                <a:gd name="T56" fmla="*/ 182878 w 131"/>
                <a:gd name="T57" fmla="*/ 320036 h 40"/>
                <a:gd name="T58" fmla="*/ 68579 w 131"/>
                <a:gd name="T59" fmla="*/ 285746 h 40"/>
                <a:gd name="T60" fmla="*/ 0 w 131"/>
                <a:gd name="T61" fmla="*/ 262887 h 40"/>
                <a:gd name="T62" fmla="*/ 22860 w 131"/>
                <a:gd name="T63" fmla="*/ 262887 h 40"/>
                <a:gd name="T64" fmla="*/ 388616 w 131"/>
                <a:gd name="T65" fmla="*/ 308606 h 40"/>
                <a:gd name="T66" fmla="*/ 457195 w 131"/>
                <a:gd name="T67" fmla="*/ 308606 h 40"/>
                <a:gd name="T68" fmla="*/ 468625 w 131"/>
                <a:gd name="T69" fmla="*/ 308606 h 40"/>
                <a:gd name="T70" fmla="*/ 502915 w 131"/>
                <a:gd name="T71" fmla="*/ 285746 h 40"/>
                <a:gd name="T72" fmla="*/ 502915 w 131"/>
                <a:gd name="T73" fmla="*/ 217167 h 40"/>
                <a:gd name="T74" fmla="*/ 525774 w 131"/>
                <a:gd name="T75" fmla="*/ 217167 h 40"/>
                <a:gd name="T76" fmla="*/ 617213 w 131"/>
                <a:gd name="T77" fmla="*/ 194307 h 40"/>
                <a:gd name="T78" fmla="*/ 628643 w 131"/>
                <a:gd name="T79" fmla="*/ 194307 h 40"/>
                <a:gd name="T80" fmla="*/ 708652 w 131"/>
                <a:gd name="T81" fmla="*/ 182878 h 40"/>
                <a:gd name="T82" fmla="*/ 708652 w 131"/>
                <a:gd name="T83" fmla="*/ 182878 h 40"/>
                <a:gd name="T84" fmla="*/ 708652 w 131"/>
                <a:gd name="T85" fmla="*/ 171448 h 40"/>
                <a:gd name="T86" fmla="*/ 697222 w 131"/>
                <a:gd name="T87" fmla="*/ 114299 h 40"/>
                <a:gd name="T88" fmla="*/ 1085838 w 131"/>
                <a:gd name="T89" fmla="*/ 0 h 40"/>
                <a:gd name="T90" fmla="*/ 1234427 w 131"/>
                <a:gd name="T91" fmla="*/ 45719 h 40"/>
                <a:gd name="T92" fmla="*/ 1428734 w 131"/>
                <a:gd name="T93" fmla="*/ 22860 h 40"/>
                <a:gd name="T94" fmla="*/ 1497314 w 131"/>
                <a:gd name="T95" fmla="*/ 68579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40"/>
                <a:gd name="T146" fmla="*/ 131 w 131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40">
                  <a:moveTo>
                    <a:pt x="131" y="6"/>
                  </a:moveTo>
                  <a:lnTo>
                    <a:pt x="131" y="14"/>
                  </a:lnTo>
                  <a:lnTo>
                    <a:pt x="121" y="19"/>
                  </a:lnTo>
                  <a:lnTo>
                    <a:pt x="103" y="19"/>
                  </a:lnTo>
                  <a:lnTo>
                    <a:pt x="97" y="23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88" y="25"/>
                  </a:lnTo>
                  <a:lnTo>
                    <a:pt x="83" y="33"/>
                  </a:lnTo>
                  <a:lnTo>
                    <a:pt x="72" y="32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58" y="29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4" y="40"/>
                  </a:lnTo>
                  <a:lnTo>
                    <a:pt x="41" y="38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5" y="36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25" y="29"/>
                  </a:lnTo>
                  <a:lnTo>
                    <a:pt x="16" y="28"/>
                  </a:lnTo>
                  <a:lnTo>
                    <a:pt x="6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1" y="10"/>
                  </a:lnTo>
                  <a:lnTo>
                    <a:pt x="95" y="0"/>
                  </a:lnTo>
                  <a:lnTo>
                    <a:pt x="108" y="4"/>
                  </a:lnTo>
                  <a:lnTo>
                    <a:pt x="125" y="2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51"/>
            <p:cNvSpPr>
              <a:spLocks/>
            </p:cNvSpPr>
            <p:nvPr/>
          </p:nvSpPr>
          <p:spPr bwMode="auto">
            <a:xfrm>
              <a:off x="5249795" y="4637140"/>
              <a:ext cx="1817349" cy="1142985"/>
            </a:xfrm>
            <a:custGeom>
              <a:avLst/>
              <a:gdLst>
                <a:gd name="T0" fmla="*/ 1725910 w 159"/>
                <a:gd name="T1" fmla="*/ 571493 h 100"/>
                <a:gd name="T2" fmla="*/ 1771630 w 159"/>
                <a:gd name="T3" fmla="*/ 720081 h 100"/>
                <a:gd name="T4" fmla="*/ 1714480 w 159"/>
                <a:gd name="T5" fmla="*/ 845809 h 100"/>
                <a:gd name="T6" fmla="*/ 1611611 w 159"/>
                <a:gd name="T7" fmla="*/ 800090 h 100"/>
                <a:gd name="T8" fmla="*/ 1268715 w 159"/>
                <a:gd name="T9" fmla="*/ 1005827 h 100"/>
                <a:gd name="T10" fmla="*/ 1074408 w 159"/>
                <a:gd name="T11" fmla="*/ 994397 h 100"/>
                <a:gd name="T12" fmla="*/ 982969 w 159"/>
                <a:gd name="T13" fmla="*/ 1142985 h 100"/>
                <a:gd name="T14" fmla="*/ 651502 w 159"/>
                <a:gd name="T15" fmla="*/ 754370 h 100"/>
                <a:gd name="T16" fmla="*/ 514344 w 159"/>
                <a:gd name="T17" fmla="*/ 662931 h 100"/>
                <a:gd name="T18" fmla="*/ 445765 w 159"/>
                <a:gd name="T19" fmla="*/ 468624 h 100"/>
                <a:gd name="T20" fmla="*/ 434335 w 159"/>
                <a:gd name="T21" fmla="*/ 468624 h 100"/>
                <a:gd name="T22" fmla="*/ 251457 w 159"/>
                <a:gd name="T23" fmla="*/ 457194 h 100"/>
                <a:gd name="T24" fmla="*/ 68579 w 159"/>
                <a:gd name="T25" fmla="*/ 422904 h 100"/>
                <a:gd name="T26" fmla="*/ 68579 w 159"/>
                <a:gd name="T27" fmla="*/ 377185 h 100"/>
                <a:gd name="T28" fmla="*/ 22860 w 159"/>
                <a:gd name="T29" fmla="*/ 365755 h 100"/>
                <a:gd name="T30" fmla="*/ 0 w 159"/>
                <a:gd name="T31" fmla="*/ 274316 h 100"/>
                <a:gd name="T32" fmla="*/ 57149 w 159"/>
                <a:gd name="T33" fmla="*/ 228597 h 100"/>
                <a:gd name="T34" fmla="*/ 262887 w 159"/>
                <a:gd name="T35" fmla="*/ 240027 h 100"/>
                <a:gd name="T36" fmla="*/ 400045 w 159"/>
                <a:gd name="T37" fmla="*/ 182878 h 100"/>
                <a:gd name="T38" fmla="*/ 434335 w 159"/>
                <a:gd name="T39" fmla="*/ 194307 h 100"/>
                <a:gd name="T40" fmla="*/ 491484 w 159"/>
                <a:gd name="T41" fmla="*/ 217167 h 100"/>
                <a:gd name="T42" fmla="*/ 514344 w 159"/>
                <a:gd name="T43" fmla="*/ 240027 h 100"/>
                <a:gd name="T44" fmla="*/ 560063 w 159"/>
                <a:gd name="T45" fmla="*/ 297176 h 100"/>
                <a:gd name="T46" fmla="*/ 628643 w 159"/>
                <a:gd name="T47" fmla="*/ 240027 h 100"/>
                <a:gd name="T48" fmla="*/ 560063 w 159"/>
                <a:gd name="T49" fmla="*/ 182878 h 100"/>
                <a:gd name="T50" fmla="*/ 537204 w 159"/>
                <a:gd name="T51" fmla="*/ 148588 h 100"/>
                <a:gd name="T52" fmla="*/ 685792 w 159"/>
                <a:gd name="T53" fmla="*/ 91439 h 100"/>
                <a:gd name="T54" fmla="*/ 708652 w 159"/>
                <a:gd name="T55" fmla="*/ 102869 h 100"/>
                <a:gd name="T56" fmla="*/ 697222 w 159"/>
                <a:gd name="T57" fmla="*/ 125728 h 100"/>
                <a:gd name="T58" fmla="*/ 834380 w 159"/>
                <a:gd name="T59" fmla="*/ 217167 h 100"/>
                <a:gd name="T60" fmla="*/ 925819 w 159"/>
                <a:gd name="T61" fmla="*/ 320036 h 100"/>
                <a:gd name="T62" fmla="*/ 1188706 w 159"/>
                <a:gd name="T63" fmla="*/ 297176 h 100"/>
                <a:gd name="T64" fmla="*/ 1131557 w 159"/>
                <a:gd name="T65" fmla="*/ 217167 h 100"/>
                <a:gd name="T66" fmla="*/ 1337294 w 159"/>
                <a:gd name="T67" fmla="*/ 80009 h 100"/>
                <a:gd name="T68" fmla="*/ 1383014 w 159"/>
                <a:gd name="T69" fmla="*/ 0 h 100"/>
                <a:gd name="T70" fmla="*/ 1531602 w 159"/>
                <a:gd name="T71" fmla="*/ 45719 h 100"/>
                <a:gd name="T72" fmla="*/ 1520173 w 159"/>
                <a:gd name="T73" fmla="*/ 171448 h 100"/>
                <a:gd name="T74" fmla="*/ 1565892 w 159"/>
                <a:gd name="T75" fmla="*/ 182878 h 100"/>
                <a:gd name="T76" fmla="*/ 1577322 w 159"/>
                <a:gd name="T77" fmla="*/ 240027 h 100"/>
                <a:gd name="T78" fmla="*/ 1794489 w 159"/>
                <a:gd name="T79" fmla="*/ 525773 h 1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00"/>
                <a:gd name="T122" fmla="*/ 159 w 159"/>
                <a:gd name="T123" fmla="*/ 100 h 1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00">
                  <a:moveTo>
                    <a:pt x="157" y="46"/>
                  </a:moveTo>
                  <a:lnTo>
                    <a:pt x="151" y="50"/>
                  </a:lnTo>
                  <a:lnTo>
                    <a:pt x="159" y="57"/>
                  </a:lnTo>
                  <a:lnTo>
                    <a:pt x="155" y="63"/>
                  </a:lnTo>
                  <a:lnTo>
                    <a:pt x="150" y="63"/>
                  </a:lnTo>
                  <a:lnTo>
                    <a:pt x="150" y="74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24" y="91"/>
                  </a:lnTo>
                  <a:lnTo>
                    <a:pt x="111" y="88"/>
                  </a:lnTo>
                  <a:lnTo>
                    <a:pt x="104" y="80"/>
                  </a:lnTo>
                  <a:lnTo>
                    <a:pt x="94" y="87"/>
                  </a:lnTo>
                  <a:lnTo>
                    <a:pt x="90" y="93"/>
                  </a:lnTo>
                  <a:lnTo>
                    <a:pt x="86" y="100"/>
                  </a:lnTo>
                  <a:lnTo>
                    <a:pt x="78" y="95"/>
                  </a:lnTo>
                  <a:lnTo>
                    <a:pt x="57" y="66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39" y="58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30" y="15"/>
                  </a:lnTo>
                  <a:lnTo>
                    <a:pt x="35" y="16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7" y="28"/>
                  </a:lnTo>
                  <a:lnTo>
                    <a:pt x="55" y="21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1" y="11"/>
                  </a:lnTo>
                  <a:lnTo>
                    <a:pt x="58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81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0" y="21"/>
                  </a:lnTo>
                  <a:lnTo>
                    <a:pt x="99" y="19"/>
                  </a:lnTo>
                  <a:lnTo>
                    <a:pt x="113" y="15"/>
                  </a:lnTo>
                  <a:lnTo>
                    <a:pt x="117" y="7"/>
                  </a:lnTo>
                  <a:lnTo>
                    <a:pt x="123" y="5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4" y="4"/>
                  </a:lnTo>
                  <a:lnTo>
                    <a:pt x="133" y="12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2" y="34"/>
                  </a:lnTo>
                  <a:lnTo>
                    <a:pt x="157" y="4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526"/>
            <p:cNvSpPr>
              <a:spLocks/>
            </p:cNvSpPr>
            <p:nvPr/>
          </p:nvSpPr>
          <p:spPr bwMode="auto">
            <a:xfrm>
              <a:off x="3866780" y="3014102"/>
              <a:ext cx="1337296" cy="708651"/>
            </a:xfrm>
            <a:custGeom>
              <a:avLst/>
              <a:gdLst>
                <a:gd name="T0" fmla="*/ 1337296 w 117"/>
                <a:gd name="T1" fmla="*/ 297176 h 62"/>
                <a:gd name="T2" fmla="*/ 1245857 w 117"/>
                <a:gd name="T3" fmla="*/ 411475 h 62"/>
                <a:gd name="T4" fmla="*/ 1051549 w 117"/>
                <a:gd name="T5" fmla="*/ 628642 h 62"/>
                <a:gd name="T6" fmla="*/ 1028689 w 117"/>
                <a:gd name="T7" fmla="*/ 640072 h 62"/>
                <a:gd name="T8" fmla="*/ 1017259 w 117"/>
                <a:gd name="T9" fmla="*/ 651502 h 62"/>
                <a:gd name="T10" fmla="*/ 971540 w 117"/>
                <a:gd name="T11" fmla="*/ 708651 h 62"/>
                <a:gd name="T12" fmla="*/ 971540 w 117"/>
                <a:gd name="T13" fmla="*/ 651502 h 62"/>
                <a:gd name="T14" fmla="*/ 994400 w 117"/>
                <a:gd name="T15" fmla="*/ 640072 h 62"/>
                <a:gd name="T16" fmla="*/ 994400 w 117"/>
                <a:gd name="T17" fmla="*/ 640072 h 62"/>
                <a:gd name="T18" fmla="*/ 925820 w 117"/>
                <a:gd name="T19" fmla="*/ 582923 h 62"/>
                <a:gd name="T20" fmla="*/ 914391 w 117"/>
                <a:gd name="T21" fmla="*/ 605782 h 62"/>
                <a:gd name="T22" fmla="*/ 902961 w 117"/>
                <a:gd name="T23" fmla="*/ 640072 h 62"/>
                <a:gd name="T24" fmla="*/ 868671 w 117"/>
                <a:gd name="T25" fmla="*/ 628642 h 62"/>
                <a:gd name="T26" fmla="*/ 765802 w 117"/>
                <a:gd name="T27" fmla="*/ 582923 h 62"/>
                <a:gd name="T28" fmla="*/ 708653 w 117"/>
                <a:gd name="T29" fmla="*/ 605782 h 62"/>
                <a:gd name="T30" fmla="*/ 708653 w 117"/>
                <a:gd name="T31" fmla="*/ 605782 h 62"/>
                <a:gd name="T32" fmla="*/ 640073 w 117"/>
                <a:gd name="T33" fmla="*/ 640072 h 62"/>
                <a:gd name="T34" fmla="*/ 468625 w 117"/>
                <a:gd name="T35" fmla="*/ 628642 h 62"/>
                <a:gd name="T36" fmla="*/ 274317 w 117"/>
                <a:gd name="T37" fmla="*/ 685791 h 62"/>
                <a:gd name="T38" fmla="*/ 182878 w 117"/>
                <a:gd name="T39" fmla="*/ 605782 h 62"/>
                <a:gd name="T40" fmla="*/ 125729 w 117"/>
                <a:gd name="T41" fmla="*/ 628642 h 62"/>
                <a:gd name="T42" fmla="*/ 45720 w 117"/>
                <a:gd name="T43" fmla="*/ 640072 h 62"/>
                <a:gd name="T44" fmla="*/ 45720 w 117"/>
                <a:gd name="T45" fmla="*/ 640072 h 62"/>
                <a:gd name="T46" fmla="*/ 45720 w 117"/>
                <a:gd name="T47" fmla="*/ 640072 h 62"/>
                <a:gd name="T48" fmla="*/ 0 w 117"/>
                <a:gd name="T49" fmla="*/ 594352 h 62"/>
                <a:gd name="T50" fmla="*/ 91439 w 117"/>
                <a:gd name="T51" fmla="*/ 445764 h 62"/>
                <a:gd name="T52" fmla="*/ 182878 w 117"/>
                <a:gd name="T53" fmla="*/ 400045 h 62"/>
                <a:gd name="T54" fmla="*/ 320037 w 117"/>
                <a:gd name="T55" fmla="*/ 354326 h 62"/>
                <a:gd name="T56" fmla="*/ 377186 w 117"/>
                <a:gd name="T57" fmla="*/ 251457 h 62"/>
                <a:gd name="T58" fmla="*/ 491485 w 117"/>
                <a:gd name="T59" fmla="*/ 194308 h 62"/>
                <a:gd name="T60" fmla="*/ 491485 w 117"/>
                <a:gd name="T61" fmla="*/ 102869 h 62"/>
                <a:gd name="T62" fmla="*/ 571494 w 117"/>
                <a:gd name="T63" fmla="*/ 80009 h 62"/>
                <a:gd name="T64" fmla="*/ 560064 w 117"/>
                <a:gd name="T65" fmla="*/ 194308 h 62"/>
                <a:gd name="T66" fmla="*/ 640073 w 117"/>
                <a:gd name="T67" fmla="*/ 228597 h 62"/>
                <a:gd name="T68" fmla="*/ 708653 w 117"/>
                <a:gd name="T69" fmla="*/ 114299 h 62"/>
                <a:gd name="T70" fmla="*/ 731512 w 117"/>
                <a:gd name="T71" fmla="*/ 114299 h 62"/>
                <a:gd name="T72" fmla="*/ 800092 w 117"/>
                <a:gd name="T73" fmla="*/ 114299 h 62"/>
                <a:gd name="T74" fmla="*/ 868671 w 117"/>
                <a:gd name="T75" fmla="*/ 114299 h 62"/>
                <a:gd name="T76" fmla="*/ 868671 w 117"/>
                <a:gd name="T77" fmla="*/ 114299 h 62"/>
                <a:gd name="T78" fmla="*/ 902961 w 117"/>
                <a:gd name="T79" fmla="*/ 114299 h 62"/>
                <a:gd name="T80" fmla="*/ 902961 w 117"/>
                <a:gd name="T81" fmla="*/ 114299 h 62"/>
                <a:gd name="T82" fmla="*/ 948680 w 117"/>
                <a:gd name="T83" fmla="*/ 171448 h 62"/>
                <a:gd name="T84" fmla="*/ 1062979 w 117"/>
                <a:gd name="T85" fmla="*/ 68579 h 62"/>
                <a:gd name="T86" fmla="*/ 1074409 w 117"/>
                <a:gd name="T87" fmla="*/ 68579 h 62"/>
                <a:gd name="T88" fmla="*/ 1165848 w 117"/>
                <a:gd name="T89" fmla="*/ 0 h 62"/>
                <a:gd name="T90" fmla="*/ 1188708 w 117"/>
                <a:gd name="T91" fmla="*/ 102869 h 62"/>
                <a:gd name="T92" fmla="*/ 1200137 w 117"/>
                <a:gd name="T93" fmla="*/ 102869 h 62"/>
                <a:gd name="T94" fmla="*/ 1245857 w 117"/>
                <a:gd name="T95" fmla="*/ 125728 h 62"/>
                <a:gd name="T96" fmla="*/ 1222997 w 117"/>
                <a:gd name="T97" fmla="*/ 194308 h 62"/>
                <a:gd name="T98" fmla="*/ 1245857 w 117"/>
                <a:gd name="T99" fmla="*/ 205737 h 62"/>
                <a:gd name="T100" fmla="*/ 1337296 w 117"/>
                <a:gd name="T101" fmla="*/ 297176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62"/>
                <a:gd name="T155" fmla="*/ 117 w 117"/>
                <a:gd name="T156" fmla="*/ 62 h 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62">
                  <a:moveTo>
                    <a:pt x="117" y="26"/>
                  </a:moveTo>
                  <a:lnTo>
                    <a:pt x="109" y="36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7" y="56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79" y="56"/>
                  </a:lnTo>
                  <a:lnTo>
                    <a:pt x="76" y="55"/>
                  </a:lnTo>
                  <a:lnTo>
                    <a:pt x="67" y="51"/>
                  </a:lnTo>
                  <a:lnTo>
                    <a:pt x="62" y="53"/>
                  </a:lnTo>
                  <a:lnTo>
                    <a:pt x="56" y="56"/>
                  </a:lnTo>
                  <a:lnTo>
                    <a:pt x="41" y="55"/>
                  </a:lnTo>
                  <a:lnTo>
                    <a:pt x="24" y="60"/>
                  </a:lnTo>
                  <a:lnTo>
                    <a:pt x="16" y="53"/>
                  </a:lnTo>
                  <a:lnTo>
                    <a:pt x="11" y="55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8" y="39"/>
                  </a:lnTo>
                  <a:lnTo>
                    <a:pt x="16" y="35"/>
                  </a:lnTo>
                  <a:lnTo>
                    <a:pt x="28" y="31"/>
                  </a:lnTo>
                  <a:lnTo>
                    <a:pt x="33" y="22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49" y="17"/>
                  </a:lnTo>
                  <a:lnTo>
                    <a:pt x="56" y="2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70" y="10"/>
                  </a:lnTo>
                  <a:lnTo>
                    <a:pt x="76" y="10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102" y="0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9" y="1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7" y="2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43"/>
            <p:cNvSpPr>
              <a:spLocks/>
            </p:cNvSpPr>
            <p:nvPr/>
          </p:nvSpPr>
          <p:spPr bwMode="auto">
            <a:xfrm>
              <a:off x="4449706" y="2099714"/>
              <a:ext cx="1657331" cy="1211564"/>
            </a:xfrm>
            <a:custGeom>
              <a:avLst/>
              <a:gdLst>
                <a:gd name="T0" fmla="*/ 1634471 w 145"/>
                <a:gd name="T1" fmla="*/ 125728 h 106"/>
                <a:gd name="T2" fmla="*/ 1645901 w 145"/>
                <a:gd name="T3" fmla="*/ 285746 h 106"/>
                <a:gd name="T4" fmla="*/ 1645901 w 145"/>
                <a:gd name="T5" fmla="*/ 434334 h 106"/>
                <a:gd name="T6" fmla="*/ 1634471 w 145"/>
                <a:gd name="T7" fmla="*/ 560063 h 106"/>
                <a:gd name="T8" fmla="*/ 1634471 w 145"/>
                <a:gd name="T9" fmla="*/ 560063 h 106"/>
                <a:gd name="T10" fmla="*/ 1623041 w 145"/>
                <a:gd name="T11" fmla="*/ 560063 h 106"/>
                <a:gd name="T12" fmla="*/ 1588752 w 145"/>
                <a:gd name="T13" fmla="*/ 582922 h 106"/>
                <a:gd name="T14" fmla="*/ 1040118 w 145"/>
                <a:gd name="T15" fmla="*/ 1040116 h 106"/>
                <a:gd name="T16" fmla="*/ 662932 w 145"/>
                <a:gd name="T17" fmla="*/ 1120125 h 106"/>
                <a:gd name="T18" fmla="*/ 662932 w 145"/>
                <a:gd name="T19" fmla="*/ 1040116 h 106"/>
                <a:gd name="T20" fmla="*/ 605783 w 145"/>
                <a:gd name="T21" fmla="*/ 1017257 h 106"/>
                <a:gd name="T22" fmla="*/ 582923 w 145"/>
                <a:gd name="T23" fmla="*/ 788660 h 106"/>
                <a:gd name="T24" fmla="*/ 662932 w 145"/>
                <a:gd name="T25" fmla="*/ 628642 h 106"/>
                <a:gd name="T26" fmla="*/ 560064 w 145"/>
                <a:gd name="T27" fmla="*/ 605782 h 106"/>
                <a:gd name="T28" fmla="*/ 422905 w 145"/>
                <a:gd name="T29" fmla="*/ 674361 h 106"/>
                <a:gd name="T30" fmla="*/ 80009 w 145"/>
                <a:gd name="T31" fmla="*/ 560063 h 106"/>
                <a:gd name="T32" fmla="*/ 0 w 145"/>
                <a:gd name="T33" fmla="*/ 434334 h 106"/>
                <a:gd name="T34" fmla="*/ 171448 w 145"/>
                <a:gd name="T35" fmla="*/ 525773 h 106"/>
                <a:gd name="T36" fmla="*/ 297177 w 145"/>
                <a:gd name="T37" fmla="*/ 582922 h 106"/>
                <a:gd name="T38" fmla="*/ 434335 w 145"/>
                <a:gd name="T39" fmla="*/ 502913 h 106"/>
                <a:gd name="T40" fmla="*/ 514344 w 145"/>
                <a:gd name="T41" fmla="*/ 445764 h 106"/>
                <a:gd name="T42" fmla="*/ 525774 w 145"/>
                <a:gd name="T43" fmla="*/ 445764 h 106"/>
                <a:gd name="T44" fmla="*/ 491484 w 145"/>
                <a:gd name="T45" fmla="*/ 411475 h 106"/>
                <a:gd name="T46" fmla="*/ 605783 w 145"/>
                <a:gd name="T47" fmla="*/ 411475 h 106"/>
                <a:gd name="T48" fmla="*/ 708652 w 145"/>
                <a:gd name="T49" fmla="*/ 457194 h 106"/>
                <a:gd name="T50" fmla="*/ 754371 w 145"/>
                <a:gd name="T51" fmla="*/ 525773 h 106"/>
                <a:gd name="T52" fmla="*/ 754371 w 145"/>
                <a:gd name="T53" fmla="*/ 400045 h 106"/>
                <a:gd name="T54" fmla="*/ 640073 w 145"/>
                <a:gd name="T55" fmla="*/ 308606 h 106"/>
                <a:gd name="T56" fmla="*/ 434335 w 145"/>
                <a:gd name="T57" fmla="*/ 320036 h 106"/>
                <a:gd name="T58" fmla="*/ 388616 w 145"/>
                <a:gd name="T59" fmla="*/ 400045 h 106"/>
                <a:gd name="T60" fmla="*/ 320036 w 145"/>
                <a:gd name="T61" fmla="*/ 457194 h 106"/>
                <a:gd name="T62" fmla="*/ 148588 w 145"/>
                <a:gd name="T63" fmla="*/ 388615 h 106"/>
                <a:gd name="T64" fmla="*/ 0 w 145"/>
                <a:gd name="T65" fmla="*/ 342895 h 106"/>
                <a:gd name="T66" fmla="*/ 11430 w 145"/>
                <a:gd name="T67" fmla="*/ 240027 h 106"/>
                <a:gd name="T68" fmla="*/ 45719 w 145"/>
                <a:gd name="T69" fmla="*/ 217167 h 106"/>
                <a:gd name="T70" fmla="*/ 171448 w 145"/>
                <a:gd name="T71" fmla="*/ 251457 h 106"/>
                <a:gd name="T72" fmla="*/ 285747 w 145"/>
                <a:gd name="T73" fmla="*/ 217167 h 106"/>
                <a:gd name="T74" fmla="*/ 331466 w 145"/>
                <a:gd name="T75" fmla="*/ 160018 h 106"/>
                <a:gd name="T76" fmla="*/ 434335 w 145"/>
                <a:gd name="T77" fmla="*/ 194307 h 106"/>
                <a:gd name="T78" fmla="*/ 560064 w 145"/>
                <a:gd name="T79" fmla="*/ 114299 h 106"/>
                <a:gd name="T80" fmla="*/ 800091 w 145"/>
                <a:gd name="T81" fmla="*/ 114299 h 106"/>
                <a:gd name="T82" fmla="*/ 1040118 w 145"/>
                <a:gd name="T83" fmla="*/ 91439 h 106"/>
                <a:gd name="T84" fmla="*/ 1211566 w 145"/>
                <a:gd name="T85" fmla="*/ 45719 h 106"/>
                <a:gd name="T86" fmla="*/ 1440163 w 145"/>
                <a:gd name="T87" fmla="*/ 0 h 106"/>
                <a:gd name="T88" fmla="*/ 1600182 w 145"/>
                <a:gd name="T89" fmla="*/ 102869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"/>
                <a:gd name="T136" fmla="*/ 0 h 106"/>
                <a:gd name="T137" fmla="*/ 145 w 145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" h="106">
                  <a:moveTo>
                    <a:pt x="140" y="9"/>
                  </a:moveTo>
                  <a:lnTo>
                    <a:pt x="143" y="11"/>
                  </a:lnTo>
                  <a:lnTo>
                    <a:pt x="145" y="13"/>
                  </a:lnTo>
                  <a:lnTo>
                    <a:pt x="144" y="25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3" y="43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0" y="51"/>
                  </a:lnTo>
                  <a:lnTo>
                    <a:pt x="139" y="51"/>
                  </a:lnTo>
                  <a:lnTo>
                    <a:pt x="118" y="61"/>
                  </a:lnTo>
                  <a:lnTo>
                    <a:pt x="91" y="91"/>
                  </a:lnTo>
                  <a:lnTo>
                    <a:pt x="66" y="106"/>
                  </a:lnTo>
                  <a:lnTo>
                    <a:pt x="58" y="98"/>
                  </a:lnTo>
                  <a:lnTo>
                    <a:pt x="56" y="97"/>
                  </a:lnTo>
                  <a:lnTo>
                    <a:pt x="58" y="91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1" y="80"/>
                  </a:lnTo>
                  <a:lnTo>
                    <a:pt x="51" y="69"/>
                  </a:lnTo>
                  <a:lnTo>
                    <a:pt x="58" y="61"/>
                  </a:lnTo>
                  <a:lnTo>
                    <a:pt x="58" y="55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5" y="55"/>
                  </a:lnTo>
                  <a:lnTo>
                    <a:pt x="37" y="59"/>
                  </a:lnTo>
                  <a:lnTo>
                    <a:pt x="25" y="56"/>
                  </a:lnTo>
                  <a:lnTo>
                    <a:pt x="7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15" y="46"/>
                  </a:lnTo>
                  <a:lnTo>
                    <a:pt x="22" y="49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53" y="36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6" y="46"/>
                  </a:lnTo>
                  <a:lnTo>
                    <a:pt x="71" y="39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56" y="27"/>
                  </a:lnTo>
                  <a:lnTo>
                    <a:pt x="50" y="30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3" y="34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9" y="14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6" y="13"/>
                  </a:lnTo>
                  <a:lnTo>
                    <a:pt x="91" y="8"/>
                  </a:lnTo>
                  <a:lnTo>
                    <a:pt x="102" y="10"/>
                  </a:lnTo>
                  <a:lnTo>
                    <a:pt x="106" y="4"/>
                  </a:lnTo>
                  <a:lnTo>
                    <a:pt x="118" y="5"/>
                  </a:lnTo>
                  <a:lnTo>
                    <a:pt x="126" y="0"/>
                  </a:lnTo>
                  <a:lnTo>
                    <a:pt x="127" y="4"/>
                  </a:lnTo>
                  <a:lnTo>
                    <a:pt x="140" y="9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65"/>
            <p:cNvSpPr>
              <a:spLocks/>
            </p:cNvSpPr>
            <p:nvPr/>
          </p:nvSpPr>
          <p:spPr bwMode="auto">
            <a:xfrm>
              <a:off x="3375300" y="1973982"/>
              <a:ext cx="1405875" cy="480054"/>
            </a:xfrm>
            <a:custGeom>
              <a:avLst/>
              <a:gdLst>
                <a:gd name="T0" fmla="*/ 1325866 w 123"/>
                <a:gd name="T1" fmla="*/ 125728 h 42"/>
                <a:gd name="T2" fmla="*/ 1348726 w 123"/>
                <a:gd name="T3" fmla="*/ 171448 h 42"/>
                <a:gd name="T4" fmla="*/ 1405875 w 123"/>
                <a:gd name="T5" fmla="*/ 274317 h 42"/>
                <a:gd name="T6" fmla="*/ 1405875 w 123"/>
                <a:gd name="T7" fmla="*/ 285746 h 42"/>
                <a:gd name="T8" fmla="*/ 1405875 w 123"/>
                <a:gd name="T9" fmla="*/ 285746 h 42"/>
                <a:gd name="T10" fmla="*/ 1371585 w 123"/>
                <a:gd name="T11" fmla="*/ 331466 h 42"/>
                <a:gd name="T12" fmla="*/ 1360155 w 123"/>
                <a:gd name="T13" fmla="*/ 342896 h 42"/>
                <a:gd name="T14" fmla="*/ 1360155 w 123"/>
                <a:gd name="T15" fmla="*/ 388615 h 42"/>
                <a:gd name="T16" fmla="*/ 1245857 w 123"/>
                <a:gd name="T17" fmla="*/ 377185 h 42"/>
                <a:gd name="T18" fmla="*/ 1222997 w 123"/>
                <a:gd name="T19" fmla="*/ 377185 h 42"/>
                <a:gd name="T20" fmla="*/ 1120128 w 123"/>
                <a:gd name="T21" fmla="*/ 342896 h 42"/>
                <a:gd name="T22" fmla="*/ 1085838 w 123"/>
                <a:gd name="T23" fmla="*/ 342896 h 42"/>
                <a:gd name="T24" fmla="*/ 1085838 w 123"/>
                <a:gd name="T25" fmla="*/ 365755 h 42"/>
                <a:gd name="T26" fmla="*/ 1085838 w 123"/>
                <a:gd name="T27" fmla="*/ 388615 h 42"/>
                <a:gd name="T28" fmla="*/ 1074409 w 123"/>
                <a:gd name="T29" fmla="*/ 468624 h 42"/>
                <a:gd name="T30" fmla="*/ 1062979 w 123"/>
                <a:gd name="T31" fmla="*/ 445764 h 42"/>
                <a:gd name="T32" fmla="*/ 960110 w 123"/>
                <a:gd name="T33" fmla="*/ 480054 h 42"/>
                <a:gd name="T34" fmla="*/ 891531 w 123"/>
                <a:gd name="T35" fmla="*/ 480054 h 42"/>
                <a:gd name="T36" fmla="*/ 822951 w 123"/>
                <a:gd name="T37" fmla="*/ 411475 h 42"/>
                <a:gd name="T38" fmla="*/ 788662 w 123"/>
                <a:gd name="T39" fmla="*/ 388615 h 42"/>
                <a:gd name="T40" fmla="*/ 674363 w 123"/>
                <a:gd name="T41" fmla="*/ 365755 h 42"/>
                <a:gd name="T42" fmla="*/ 571494 w 123"/>
                <a:gd name="T43" fmla="*/ 342896 h 42"/>
                <a:gd name="T44" fmla="*/ 434335 w 123"/>
                <a:gd name="T45" fmla="*/ 377185 h 42"/>
                <a:gd name="T46" fmla="*/ 400046 w 123"/>
                <a:gd name="T47" fmla="*/ 274317 h 42"/>
                <a:gd name="T48" fmla="*/ 685793 w 123"/>
                <a:gd name="T49" fmla="*/ 320036 h 42"/>
                <a:gd name="T50" fmla="*/ 697223 w 123"/>
                <a:gd name="T51" fmla="*/ 285746 h 42"/>
                <a:gd name="T52" fmla="*/ 697223 w 123"/>
                <a:gd name="T53" fmla="*/ 274317 h 42"/>
                <a:gd name="T54" fmla="*/ 594354 w 123"/>
                <a:gd name="T55" fmla="*/ 228597 h 42"/>
                <a:gd name="T56" fmla="*/ 502915 w 123"/>
                <a:gd name="T57" fmla="*/ 217167 h 42"/>
                <a:gd name="T58" fmla="*/ 354326 w 123"/>
                <a:gd name="T59" fmla="*/ 194308 h 42"/>
                <a:gd name="T60" fmla="*/ 251457 w 123"/>
                <a:gd name="T61" fmla="*/ 194308 h 42"/>
                <a:gd name="T62" fmla="*/ 57149 w 123"/>
                <a:gd name="T63" fmla="*/ 137158 h 42"/>
                <a:gd name="T64" fmla="*/ 0 w 123"/>
                <a:gd name="T65" fmla="*/ 102869 h 42"/>
                <a:gd name="T66" fmla="*/ 11430 w 123"/>
                <a:gd name="T67" fmla="*/ 91439 h 42"/>
                <a:gd name="T68" fmla="*/ 91439 w 123"/>
                <a:gd name="T69" fmla="*/ 22860 h 42"/>
                <a:gd name="T70" fmla="*/ 91439 w 123"/>
                <a:gd name="T71" fmla="*/ 22860 h 42"/>
                <a:gd name="T72" fmla="*/ 308607 w 123"/>
                <a:gd name="T73" fmla="*/ 34290 h 42"/>
                <a:gd name="T74" fmla="*/ 377186 w 123"/>
                <a:gd name="T75" fmla="*/ 0 h 42"/>
                <a:gd name="T76" fmla="*/ 468625 w 123"/>
                <a:gd name="T77" fmla="*/ 57149 h 42"/>
                <a:gd name="T78" fmla="*/ 697223 w 123"/>
                <a:gd name="T79" fmla="*/ 22860 h 42"/>
                <a:gd name="T80" fmla="*/ 731512 w 123"/>
                <a:gd name="T81" fmla="*/ 45719 h 42"/>
                <a:gd name="T82" fmla="*/ 777232 w 123"/>
                <a:gd name="T83" fmla="*/ 102869 h 42"/>
                <a:gd name="T84" fmla="*/ 788662 w 123"/>
                <a:gd name="T85" fmla="*/ 137158 h 42"/>
                <a:gd name="T86" fmla="*/ 925820 w 123"/>
                <a:gd name="T87" fmla="*/ 102869 h 42"/>
                <a:gd name="T88" fmla="*/ 937250 w 123"/>
                <a:gd name="T89" fmla="*/ 102869 h 42"/>
                <a:gd name="T90" fmla="*/ 960110 w 123"/>
                <a:gd name="T91" fmla="*/ 102869 h 42"/>
                <a:gd name="T92" fmla="*/ 937250 w 123"/>
                <a:gd name="T93" fmla="*/ 80009 h 42"/>
                <a:gd name="T94" fmla="*/ 937250 w 123"/>
                <a:gd name="T95" fmla="*/ 57149 h 42"/>
                <a:gd name="T96" fmla="*/ 937250 w 123"/>
                <a:gd name="T97" fmla="*/ 57149 h 42"/>
                <a:gd name="T98" fmla="*/ 960110 w 123"/>
                <a:gd name="T99" fmla="*/ 57149 h 42"/>
                <a:gd name="T100" fmla="*/ 1017259 w 123"/>
                <a:gd name="T101" fmla="*/ 0 h 42"/>
                <a:gd name="T102" fmla="*/ 1120128 w 123"/>
                <a:gd name="T103" fmla="*/ 34290 h 42"/>
                <a:gd name="T104" fmla="*/ 1108698 w 123"/>
                <a:gd name="T105" fmla="*/ 57149 h 42"/>
                <a:gd name="T106" fmla="*/ 1085838 w 123"/>
                <a:gd name="T107" fmla="*/ 80009 h 42"/>
                <a:gd name="T108" fmla="*/ 1165848 w 123"/>
                <a:gd name="T109" fmla="*/ 148588 h 42"/>
                <a:gd name="T110" fmla="*/ 1177277 w 123"/>
                <a:gd name="T111" fmla="*/ 182878 h 42"/>
                <a:gd name="T112" fmla="*/ 1303006 w 123"/>
                <a:gd name="T113" fmla="*/ 137158 h 42"/>
                <a:gd name="T114" fmla="*/ 1325866 w 123"/>
                <a:gd name="T115" fmla="*/ 125728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42"/>
                <a:gd name="T176" fmla="*/ 123 w 123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42">
                  <a:moveTo>
                    <a:pt x="116" y="11"/>
                  </a:moveTo>
                  <a:lnTo>
                    <a:pt x="118" y="1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9" y="30"/>
                  </a:lnTo>
                  <a:lnTo>
                    <a:pt x="119" y="34"/>
                  </a:lnTo>
                  <a:lnTo>
                    <a:pt x="109" y="33"/>
                  </a:lnTo>
                  <a:lnTo>
                    <a:pt x="107" y="33"/>
                  </a:lnTo>
                  <a:lnTo>
                    <a:pt x="98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4" y="41"/>
                  </a:lnTo>
                  <a:lnTo>
                    <a:pt x="93" y="39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9" y="34"/>
                  </a:lnTo>
                  <a:lnTo>
                    <a:pt x="59" y="32"/>
                  </a:lnTo>
                  <a:lnTo>
                    <a:pt x="50" y="30"/>
                  </a:lnTo>
                  <a:lnTo>
                    <a:pt x="38" y="33"/>
                  </a:lnTo>
                  <a:lnTo>
                    <a:pt x="35" y="24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2" y="20"/>
                  </a:lnTo>
                  <a:lnTo>
                    <a:pt x="44" y="19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5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2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8" y="9"/>
                  </a:lnTo>
                  <a:lnTo>
                    <a:pt x="69" y="12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102" y="13"/>
                  </a:lnTo>
                  <a:lnTo>
                    <a:pt x="103" y="16"/>
                  </a:lnTo>
                  <a:lnTo>
                    <a:pt x="114" y="12"/>
                  </a:lnTo>
                  <a:lnTo>
                    <a:pt x="116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66"/>
            <p:cNvSpPr>
              <a:spLocks/>
            </p:cNvSpPr>
            <p:nvPr/>
          </p:nvSpPr>
          <p:spPr bwMode="auto">
            <a:xfrm>
              <a:off x="3466740" y="2408317"/>
              <a:ext cx="1645898" cy="834383"/>
            </a:xfrm>
            <a:custGeom>
              <a:avLst/>
              <a:gdLst>
                <a:gd name="T0" fmla="*/ 994397 w 144"/>
                <a:gd name="T1" fmla="*/ 182878 h 73"/>
                <a:gd name="T2" fmla="*/ 1268713 w 144"/>
                <a:gd name="T3" fmla="*/ 331467 h 73"/>
                <a:gd name="T4" fmla="*/ 1497310 w 144"/>
                <a:gd name="T5" fmla="*/ 320037 h 73"/>
                <a:gd name="T6" fmla="*/ 1554459 w 144"/>
                <a:gd name="T7" fmla="*/ 285748 h 73"/>
                <a:gd name="T8" fmla="*/ 1645898 w 144"/>
                <a:gd name="T9" fmla="*/ 388617 h 73"/>
                <a:gd name="T10" fmla="*/ 1565889 w 144"/>
                <a:gd name="T11" fmla="*/ 605785 h 73"/>
                <a:gd name="T12" fmla="*/ 1463021 w 144"/>
                <a:gd name="T13" fmla="*/ 674364 h 73"/>
                <a:gd name="T14" fmla="*/ 1303002 w 144"/>
                <a:gd name="T15" fmla="*/ 720084 h 73"/>
                <a:gd name="T16" fmla="*/ 1268713 w 144"/>
                <a:gd name="T17" fmla="*/ 720084 h 73"/>
                <a:gd name="T18" fmla="*/ 1200134 w 144"/>
                <a:gd name="T19" fmla="*/ 720084 h 73"/>
                <a:gd name="T20" fmla="*/ 1108695 w 144"/>
                <a:gd name="T21" fmla="*/ 720084 h 73"/>
                <a:gd name="T22" fmla="*/ 960107 w 144"/>
                <a:gd name="T23" fmla="*/ 800093 h 73"/>
                <a:gd name="T24" fmla="*/ 891528 w 144"/>
                <a:gd name="T25" fmla="*/ 708654 h 73"/>
                <a:gd name="T26" fmla="*/ 628642 w 144"/>
                <a:gd name="T27" fmla="*/ 685794 h 73"/>
                <a:gd name="T28" fmla="*/ 91439 w 144"/>
                <a:gd name="T29" fmla="*/ 754374 h 73"/>
                <a:gd name="T30" fmla="*/ 0 w 144"/>
                <a:gd name="T31" fmla="*/ 662934 h 73"/>
                <a:gd name="T32" fmla="*/ 45719 w 144"/>
                <a:gd name="T33" fmla="*/ 571495 h 73"/>
                <a:gd name="T34" fmla="*/ 68579 w 144"/>
                <a:gd name="T35" fmla="*/ 331467 h 73"/>
                <a:gd name="T36" fmla="*/ 205737 w 144"/>
                <a:gd name="T37" fmla="*/ 274318 h 73"/>
                <a:gd name="T38" fmla="*/ 354325 w 144"/>
                <a:gd name="T39" fmla="*/ 217168 h 73"/>
                <a:gd name="T40" fmla="*/ 400045 w 144"/>
                <a:gd name="T41" fmla="*/ 80009 h 73"/>
                <a:gd name="T42" fmla="*/ 491483 w 144"/>
                <a:gd name="T43" fmla="*/ 0 h 73"/>
                <a:gd name="T44" fmla="*/ 491483 w 144"/>
                <a:gd name="T45" fmla="*/ 182878 h 73"/>
                <a:gd name="T46" fmla="*/ 434334 w 144"/>
                <a:gd name="T47" fmla="*/ 320037 h 73"/>
                <a:gd name="T48" fmla="*/ 548633 w 144"/>
                <a:gd name="T49" fmla="*/ 228598 h 73"/>
                <a:gd name="T50" fmla="*/ 605782 w 144"/>
                <a:gd name="T51" fmla="*/ 102869 h 73"/>
                <a:gd name="T52" fmla="*/ 651501 w 144"/>
                <a:gd name="T53" fmla="*/ 91439 h 73"/>
                <a:gd name="T54" fmla="*/ 685791 w 144"/>
                <a:gd name="T55" fmla="*/ 217168 h 73"/>
                <a:gd name="T56" fmla="*/ 800089 w 144"/>
                <a:gd name="T57" fmla="*/ 297177 h 73"/>
                <a:gd name="T58" fmla="*/ 845809 w 144"/>
                <a:gd name="T59" fmla="*/ 274318 h 73"/>
                <a:gd name="T60" fmla="*/ 788659 w 144"/>
                <a:gd name="T61" fmla="*/ 148589 h 73"/>
                <a:gd name="T62" fmla="*/ 777230 w 144"/>
                <a:gd name="T63" fmla="*/ 125729 h 73"/>
                <a:gd name="T64" fmla="*/ 891528 w 144"/>
                <a:gd name="T65" fmla="*/ 125729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73"/>
                <a:gd name="T101" fmla="*/ 144 w 144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73">
                  <a:moveTo>
                    <a:pt x="86" y="11"/>
                  </a:moveTo>
                  <a:lnTo>
                    <a:pt x="87" y="16"/>
                  </a:lnTo>
                  <a:lnTo>
                    <a:pt x="93" y="22"/>
                  </a:lnTo>
                  <a:lnTo>
                    <a:pt x="111" y="29"/>
                  </a:lnTo>
                  <a:lnTo>
                    <a:pt x="123" y="32"/>
                  </a:lnTo>
                  <a:lnTo>
                    <a:pt x="131" y="28"/>
                  </a:lnTo>
                  <a:lnTo>
                    <a:pt x="135" y="26"/>
                  </a:lnTo>
                  <a:lnTo>
                    <a:pt x="136" y="25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37" y="42"/>
                  </a:lnTo>
                  <a:lnTo>
                    <a:pt x="137" y="53"/>
                  </a:lnTo>
                  <a:lnTo>
                    <a:pt x="129" y="59"/>
                  </a:lnTo>
                  <a:lnTo>
                    <a:pt x="128" y="59"/>
                  </a:lnTo>
                  <a:lnTo>
                    <a:pt x="118" y="68"/>
                  </a:lnTo>
                  <a:lnTo>
                    <a:pt x="114" y="63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1" y="73"/>
                  </a:lnTo>
                  <a:lnTo>
                    <a:pt x="84" y="70"/>
                  </a:lnTo>
                  <a:lnTo>
                    <a:pt x="85" y="60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55" y="60"/>
                  </a:lnTo>
                  <a:lnTo>
                    <a:pt x="42" y="56"/>
                  </a:lnTo>
                  <a:lnTo>
                    <a:pt x="8" y="66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4" y="50"/>
                  </a:lnTo>
                  <a:lnTo>
                    <a:pt x="10" y="38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8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43" y="16"/>
                  </a:lnTo>
                  <a:lnTo>
                    <a:pt x="39" y="2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0" y="19"/>
                  </a:lnTo>
                  <a:lnTo>
                    <a:pt x="65" y="24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618"/>
            <p:cNvSpPr>
              <a:spLocks/>
            </p:cNvSpPr>
            <p:nvPr/>
          </p:nvSpPr>
          <p:spPr bwMode="auto">
            <a:xfrm>
              <a:off x="4701155" y="1882543"/>
              <a:ext cx="548633" cy="422908"/>
            </a:xfrm>
            <a:custGeom>
              <a:avLst/>
              <a:gdLst>
                <a:gd name="T0" fmla="*/ 548633 w 48"/>
                <a:gd name="T1" fmla="*/ 331468 h 37"/>
                <a:gd name="T2" fmla="*/ 468624 w 48"/>
                <a:gd name="T3" fmla="*/ 377188 h 37"/>
                <a:gd name="T4" fmla="*/ 308606 w 48"/>
                <a:gd name="T5" fmla="*/ 331468 h 37"/>
                <a:gd name="T6" fmla="*/ 240027 w 48"/>
                <a:gd name="T7" fmla="*/ 365758 h 37"/>
                <a:gd name="T8" fmla="*/ 182878 w 48"/>
                <a:gd name="T9" fmla="*/ 411478 h 37"/>
                <a:gd name="T10" fmla="*/ 171448 w 48"/>
                <a:gd name="T11" fmla="*/ 422908 h 37"/>
                <a:gd name="T12" fmla="*/ 80009 w 48"/>
                <a:gd name="T13" fmla="*/ 377188 h 37"/>
                <a:gd name="T14" fmla="*/ 80009 w 48"/>
                <a:gd name="T15" fmla="*/ 377188 h 37"/>
                <a:gd name="T16" fmla="*/ 80009 w 48"/>
                <a:gd name="T17" fmla="*/ 365758 h 37"/>
                <a:gd name="T18" fmla="*/ 22860 w 48"/>
                <a:gd name="T19" fmla="*/ 262889 h 37"/>
                <a:gd name="T20" fmla="*/ 0 w 48"/>
                <a:gd name="T21" fmla="*/ 217169 h 37"/>
                <a:gd name="T22" fmla="*/ 0 w 48"/>
                <a:gd name="T23" fmla="*/ 217169 h 37"/>
                <a:gd name="T24" fmla="*/ 34290 w 48"/>
                <a:gd name="T25" fmla="*/ 125729 h 37"/>
                <a:gd name="T26" fmla="*/ 137158 w 48"/>
                <a:gd name="T27" fmla="*/ 137159 h 37"/>
                <a:gd name="T28" fmla="*/ 160018 w 48"/>
                <a:gd name="T29" fmla="*/ 80010 h 37"/>
                <a:gd name="T30" fmla="*/ 217167 w 48"/>
                <a:gd name="T31" fmla="*/ 34290 h 37"/>
                <a:gd name="T32" fmla="*/ 331466 w 48"/>
                <a:gd name="T33" fmla="*/ 45720 h 37"/>
                <a:gd name="T34" fmla="*/ 388615 w 48"/>
                <a:gd name="T35" fmla="*/ 0 h 37"/>
                <a:gd name="T36" fmla="*/ 434334 w 48"/>
                <a:gd name="T37" fmla="*/ 80010 h 37"/>
                <a:gd name="T38" fmla="*/ 468624 w 48"/>
                <a:gd name="T39" fmla="*/ 148589 h 37"/>
                <a:gd name="T40" fmla="*/ 502914 w 48"/>
                <a:gd name="T41" fmla="*/ 228599 h 37"/>
                <a:gd name="T42" fmla="*/ 548633 w 48"/>
                <a:gd name="T43" fmla="*/ 331468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37"/>
                <a:gd name="T68" fmla="*/ 48 w 48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37">
                  <a:moveTo>
                    <a:pt x="48" y="29"/>
                  </a:moveTo>
                  <a:lnTo>
                    <a:pt x="41" y="33"/>
                  </a:lnTo>
                  <a:lnTo>
                    <a:pt x="27" y="29"/>
                  </a:lnTo>
                  <a:lnTo>
                    <a:pt x="21" y="32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9" y="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4" y="20"/>
                  </a:lnTo>
                  <a:lnTo>
                    <a:pt x="48" y="29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640"/>
            <p:cNvSpPr>
              <a:spLocks noEditPoints="1"/>
            </p:cNvSpPr>
            <p:nvPr/>
          </p:nvSpPr>
          <p:spPr bwMode="auto">
            <a:xfrm>
              <a:off x="3969645" y="3802758"/>
              <a:ext cx="868668" cy="925821"/>
            </a:xfrm>
            <a:custGeom>
              <a:avLst/>
              <a:gdLst>
                <a:gd name="T0" fmla="*/ 868668 w 76"/>
                <a:gd name="T1" fmla="*/ 537205 h 81"/>
                <a:gd name="T2" fmla="*/ 708650 w 76"/>
                <a:gd name="T3" fmla="*/ 628644 h 81"/>
                <a:gd name="T4" fmla="*/ 697220 w 76"/>
                <a:gd name="T5" fmla="*/ 617214 h 81"/>
                <a:gd name="T6" fmla="*/ 731510 w 76"/>
                <a:gd name="T7" fmla="*/ 571494 h 81"/>
                <a:gd name="T8" fmla="*/ 765799 w 76"/>
                <a:gd name="T9" fmla="*/ 548635 h 81"/>
                <a:gd name="T10" fmla="*/ 777229 w 76"/>
                <a:gd name="T11" fmla="*/ 571494 h 81"/>
                <a:gd name="T12" fmla="*/ 868668 w 76"/>
                <a:gd name="T13" fmla="*/ 537205 h 81"/>
                <a:gd name="T14" fmla="*/ 754370 w 76"/>
                <a:gd name="T15" fmla="*/ 240028 h 81"/>
                <a:gd name="T16" fmla="*/ 754370 w 76"/>
                <a:gd name="T17" fmla="*/ 422906 h 81"/>
                <a:gd name="T18" fmla="*/ 754370 w 76"/>
                <a:gd name="T19" fmla="*/ 434336 h 81"/>
                <a:gd name="T20" fmla="*/ 765799 w 76"/>
                <a:gd name="T21" fmla="*/ 468625 h 81"/>
                <a:gd name="T22" fmla="*/ 731510 w 76"/>
                <a:gd name="T23" fmla="*/ 491485 h 81"/>
                <a:gd name="T24" fmla="*/ 708650 w 76"/>
                <a:gd name="T25" fmla="*/ 525775 h 81"/>
                <a:gd name="T26" fmla="*/ 708650 w 76"/>
                <a:gd name="T27" fmla="*/ 434336 h 81"/>
                <a:gd name="T28" fmla="*/ 697220 w 76"/>
                <a:gd name="T29" fmla="*/ 377186 h 81"/>
                <a:gd name="T30" fmla="*/ 697220 w 76"/>
                <a:gd name="T31" fmla="*/ 388616 h 81"/>
                <a:gd name="T32" fmla="*/ 662931 w 76"/>
                <a:gd name="T33" fmla="*/ 400046 h 81"/>
                <a:gd name="T34" fmla="*/ 651501 w 76"/>
                <a:gd name="T35" fmla="*/ 468625 h 81"/>
                <a:gd name="T36" fmla="*/ 605782 w 76"/>
                <a:gd name="T37" fmla="*/ 445766 h 81"/>
                <a:gd name="T38" fmla="*/ 605782 w 76"/>
                <a:gd name="T39" fmla="*/ 480055 h 81"/>
                <a:gd name="T40" fmla="*/ 617211 w 76"/>
                <a:gd name="T41" fmla="*/ 525775 h 81"/>
                <a:gd name="T42" fmla="*/ 617211 w 76"/>
                <a:gd name="T43" fmla="*/ 548635 h 81"/>
                <a:gd name="T44" fmla="*/ 628641 w 76"/>
                <a:gd name="T45" fmla="*/ 628644 h 81"/>
                <a:gd name="T46" fmla="*/ 651501 w 76"/>
                <a:gd name="T47" fmla="*/ 628644 h 81"/>
                <a:gd name="T48" fmla="*/ 651501 w 76"/>
                <a:gd name="T49" fmla="*/ 628644 h 81"/>
                <a:gd name="T50" fmla="*/ 571492 w 76"/>
                <a:gd name="T51" fmla="*/ 594354 h 81"/>
                <a:gd name="T52" fmla="*/ 571492 w 76"/>
                <a:gd name="T53" fmla="*/ 662933 h 81"/>
                <a:gd name="T54" fmla="*/ 571492 w 76"/>
                <a:gd name="T55" fmla="*/ 662933 h 81"/>
                <a:gd name="T56" fmla="*/ 628641 w 76"/>
                <a:gd name="T57" fmla="*/ 674363 h 81"/>
                <a:gd name="T58" fmla="*/ 617211 w 76"/>
                <a:gd name="T59" fmla="*/ 777233 h 81"/>
                <a:gd name="T60" fmla="*/ 605782 w 76"/>
                <a:gd name="T61" fmla="*/ 811522 h 81"/>
                <a:gd name="T62" fmla="*/ 605782 w 76"/>
                <a:gd name="T63" fmla="*/ 857242 h 81"/>
                <a:gd name="T64" fmla="*/ 491483 w 76"/>
                <a:gd name="T65" fmla="*/ 868672 h 81"/>
                <a:gd name="T66" fmla="*/ 491483 w 76"/>
                <a:gd name="T67" fmla="*/ 925821 h 81"/>
                <a:gd name="T68" fmla="*/ 365755 w 76"/>
                <a:gd name="T69" fmla="*/ 914391 h 81"/>
                <a:gd name="T70" fmla="*/ 148588 w 76"/>
                <a:gd name="T71" fmla="*/ 765803 h 81"/>
                <a:gd name="T72" fmla="*/ 148588 w 76"/>
                <a:gd name="T73" fmla="*/ 731513 h 81"/>
                <a:gd name="T74" fmla="*/ 148588 w 76"/>
                <a:gd name="T75" fmla="*/ 662933 h 81"/>
                <a:gd name="T76" fmla="*/ 68579 w 76"/>
                <a:gd name="T77" fmla="*/ 697223 h 81"/>
                <a:gd name="T78" fmla="*/ 0 w 76"/>
                <a:gd name="T79" fmla="*/ 720083 h 81"/>
                <a:gd name="T80" fmla="*/ 0 w 76"/>
                <a:gd name="T81" fmla="*/ 697223 h 81"/>
                <a:gd name="T82" fmla="*/ 91439 w 76"/>
                <a:gd name="T83" fmla="*/ 628644 h 81"/>
                <a:gd name="T84" fmla="*/ 125728 w 76"/>
                <a:gd name="T85" fmla="*/ 582924 h 81"/>
                <a:gd name="T86" fmla="*/ 297176 w 76"/>
                <a:gd name="T87" fmla="*/ 525775 h 81"/>
                <a:gd name="T88" fmla="*/ 411474 w 76"/>
                <a:gd name="T89" fmla="*/ 537205 h 81"/>
                <a:gd name="T90" fmla="*/ 457194 w 76"/>
                <a:gd name="T91" fmla="*/ 491485 h 81"/>
                <a:gd name="T92" fmla="*/ 365755 w 76"/>
                <a:gd name="T93" fmla="*/ 422906 h 81"/>
                <a:gd name="T94" fmla="*/ 365755 w 76"/>
                <a:gd name="T95" fmla="*/ 354327 h 81"/>
                <a:gd name="T96" fmla="*/ 468624 w 76"/>
                <a:gd name="T97" fmla="*/ 297177 h 81"/>
                <a:gd name="T98" fmla="*/ 468624 w 76"/>
                <a:gd name="T99" fmla="*/ 297177 h 81"/>
                <a:gd name="T100" fmla="*/ 480053 w 76"/>
                <a:gd name="T101" fmla="*/ 251458 h 81"/>
                <a:gd name="T102" fmla="*/ 480053 w 76"/>
                <a:gd name="T103" fmla="*/ 240028 h 81"/>
                <a:gd name="T104" fmla="*/ 491483 w 76"/>
                <a:gd name="T105" fmla="*/ 240028 h 81"/>
                <a:gd name="T106" fmla="*/ 662931 w 76"/>
                <a:gd name="T107" fmla="*/ 68579 h 81"/>
                <a:gd name="T108" fmla="*/ 674361 w 76"/>
                <a:gd name="T109" fmla="*/ 57149 h 81"/>
                <a:gd name="T110" fmla="*/ 731510 w 76"/>
                <a:gd name="T111" fmla="*/ 0 h 81"/>
                <a:gd name="T112" fmla="*/ 811519 w 76"/>
                <a:gd name="T113" fmla="*/ 34290 h 81"/>
                <a:gd name="T114" fmla="*/ 822949 w 76"/>
                <a:gd name="T115" fmla="*/ 34290 h 81"/>
                <a:gd name="T116" fmla="*/ 822949 w 76"/>
                <a:gd name="T117" fmla="*/ 45720 h 81"/>
                <a:gd name="T118" fmla="*/ 845808 w 76"/>
                <a:gd name="T119" fmla="*/ 68579 h 81"/>
                <a:gd name="T120" fmla="*/ 777229 w 76"/>
                <a:gd name="T121" fmla="*/ 114299 h 81"/>
                <a:gd name="T122" fmla="*/ 800089 w 76"/>
                <a:gd name="T123" fmla="*/ 205738 h 81"/>
                <a:gd name="T124" fmla="*/ 754370 w 76"/>
                <a:gd name="T125" fmla="*/ 240028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"/>
                <a:gd name="T190" fmla="*/ 0 h 81"/>
                <a:gd name="T191" fmla="*/ 76 w 76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" h="81">
                  <a:moveTo>
                    <a:pt x="76" y="47"/>
                  </a:moveTo>
                  <a:lnTo>
                    <a:pt x="62" y="55"/>
                  </a:lnTo>
                  <a:lnTo>
                    <a:pt x="61" y="54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8" y="50"/>
                  </a:lnTo>
                  <a:lnTo>
                    <a:pt x="76" y="47"/>
                  </a:lnTo>
                  <a:moveTo>
                    <a:pt x="66" y="21"/>
                  </a:moveTo>
                  <a:lnTo>
                    <a:pt x="66" y="37"/>
                  </a:lnTo>
                  <a:lnTo>
                    <a:pt x="66" y="38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2" y="46"/>
                  </a:lnTo>
                  <a:lnTo>
                    <a:pt x="62" y="38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3" y="39"/>
                  </a:lnTo>
                  <a:lnTo>
                    <a:pt x="53" y="42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0" y="52"/>
                  </a:lnTo>
                  <a:lnTo>
                    <a:pt x="50" y="58"/>
                  </a:lnTo>
                  <a:lnTo>
                    <a:pt x="55" y="59"/>
                  </a:lnTo>
                  <a:lnTo>
                    <a:pt x="54" y="68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43" y="76"/>
                  </a:lnTo>
                  <a:lnTo>
                    <a:pt x="43" y="81"/>
                  </a:lnTo>
                  <a:lnTo>
                    <a:pt x="32" y="80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6" y="61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1" y="51"/>
                  </a:lnTo>
                  <a:lnTo>
                    <a:pt x="26" y="46"/>
                  </a:lnTo>
                  <a:lnTo>
                    <a:pt x="36" y="47"/>
                  </a:lnTo>
                  <a:lnTo>
                    <a:pt x="40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41" y="26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70" y="18"/>
                  </a:lnTo>
                  <a:lnTo>
                    <a:pt x="66" y="2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642"/>
            <p:cNvSpPr>
              <a:spLocks/>
            </p:cNvSpPr>
            <p:nvPr/>
          </p:nvSpPr>
          <p:spPr bwMode="auto">
            <a:xfrm>
              <a:off x="4724015" y="5002888"/>
              <a:ext cx="1508740" cy="1234424"/>
            </a:xfrm>
            <a:custGeom>
              <a:avLst/>
              <a:gdLst>
                <a:gd name="T0" fmla="*/ 1417301 w 132"/>
                <a:gd name="T1" fmla="*/ 925818 h 108"/>
                <a:gd name="T2" fmla="*/ 1405871 w 132"/>
                <a:gd name="T3" fmla="*/ 1074406 h 108"/>
                <a:gd name="T4" fmla="*/ 1211564 w 132"/>
                <a:gd name="T5" fmla="*/ 1085836 h 108"/>
                <a:gd name="T6" fmla="*/ 1028686 w 132"/>
                <a:gd name="T7" fmla="*/ 1234424 h 108"/>
                <a:gd name="T8" fmla="*/ 685791 w 132"/>
                <a:gd name="T9" fmla="*/ 1120126 h 108"/>
                <a:gd name="T10" fmla="*/ 537203 w 132"/>
                <a:gd name="T11" fmla="*/ 1120126 h 108"/>
                <a:gd name="T12" fmla="*/ 342895 w 132"/>
                <a:gd name="T13" fmla="*/ 1028687 h 108"/>
                <a:gd name="T14" fmla="*/ 342895 w 132"/>
                <a:gd name="T15" fmla="*/ 948678 h 108"/>
                <a:gd name="T16" fmla="*/ 171448 w 132"/>
                <a:gd name="T17" fmla="*/ 845809 h 108"/>
                <a:gd name="T18" fmla="*/ 297176 w 132"/>
                <a:gd name="T19" fmla="*/ 685791 h 108"/>
                <a:gd name="T20" fmla="*/ 205737 w 132"/>
                <a:gd name="T21" fmla="*/ 582922 h 108"/>
                <a:gd name="T22" fmla="*/ 148588 w 132"/>
                <a:gd name="T23" fmla="*/ 628642 h 108"/>
                <a:gd name="T24" fmla="*/ 0 w 132"/>
                <a:gd name="T25" fmla="*/ 594352 h 108"/>
                <a:gd name="T26" fmla="*/ 22860 w 132"/>
                <a:gd name="T27" fmla="*/ 537203 h 108"/>
                <a:gd name="T28" fmla="*/ 160018 w 132"/>
                <a:gd name="T29" fmla="*/ 445764 h 108"/>
                <a:gd name="T30" fmla="*/ 57149 w 132"/>
                <a:gd name="T31" fmla="*/ 400045 h 108"/>
                <a:gd name="T32" fmla="*/ 160018 w 132"/>
                <a:gd name="T33" fmla="*/ 125728 h 108"/>
                <a:gd name="T34" fmla="*/ 480054 w 132"/>
                <a:gd name="T35" fmla="*/ 102869 h 108"/>
                <a:gd name="T36" fmla="*/ 411475 w 132"/>
                <a:gd name="T37" fmla="*/ 217167 h 108"/>
                <a:gd name="T38" fmla="*/ 240027 w 132"/>
                <a:gd name="T39" fmla="*/ 342896 h 108"/>
                <a:gd name="T40" fmla="*/ 251457 w 132"/>
                <a:gd name="T41" fmla="*/ 445764 h 108"/>
                <a:gd name="T42" fmla="*/ 354325 w 132"/>
                <a:gd name="T43" fmla="*/ 342896 h 108"/>
                <a:gd name="T44" fmla="*/ 502913 w 132"/>
                <a:gd name="T45" fmla="*/ 251457 h 108"/>
                <a:gd name="T46" fmla="*/ 640071 w 132"/>
                <a:gd name="T47" fmla="*/ 400045 h 108"/>
                <a:gd name="T48" fmla="*/ 605782 w 132"/>
                <a:gd name="T49" fmla="*/ 514343 h 108"/>
                <a:gd name="T50" fmla="*/ 594352 w 132"/>
                <a:gd name="T51" fmla="*/ 594352 h 108"/>
                <a:gd name="T52" fmla="*/ 685791 w 132"/>
                <a:gd name="T53" fmla="*/ 491484 h 108"/>
                <a:gd name="T54" fmla="*/ 720080 w 132"/>
                <a:gd name="T55" fmla="*/ 434334 h 108"/>
                <a:gd name="T56" fmla="*/ 731510 w 132"/>
                <a:gd name="T57" fmla="*/ 354325 h 108"/>
                <a:gd name="T58" fmla="*/ 582922 w 132"/>
                <a:gd name="T59" fmla="*/ 262887 h 108"/>
                <a:gd name="T60" fmla="*/ 548633 w 132"/>
                <a:gd name="T61" fmla="*/ 57149 h 108"/>
                <a:gd name="T62" fmla="*/ 548633 w 132"/>
                <a:gd name="T63" fmla="*/ 0 h 108"/>
                <a:gd name="T64" fmla="*/ 594352 w 132"/>
                <a:gd name="T65" fmla="*/ 11430 h 108"/>
                <a:gd name="T66" fmla="*/ 594352 w 132"/>
                <a:gd name="T67" fmla="*/ 57149 h 108"/>
                <a:gd name="T68" fmla="*/ 777230 w 132"/>
                <a:gd name="T69" fmla="*/ 91439 h 108"/>
                <a:gd name="T70" fmla="*/ 960107 w 132"/>
                <a:gd name="T71" fmla="*/ 102869 h 108"/>
                <a:gd name="T72" fmla="*/ 971537 w 132"/>
                <a:gd name="T73" fmla="*/ 102869 h 108"/>
                <a:gd name="T74" fmla="*/ 1040116 w 132"/>
                <a:gd name="T75" fmla="*/ 297176 h 108"/>
                <a:gd name="T76" fmla="*/ 1177274 w 132"/>
                <a:gd name="T77" fmla="*/ 388615 h 108"/>
                <a:gd name="T78" fmla="*/ 1508740 w 132"/>
                <a:gd name="T79" fmla="*/ 77723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108"/>
                <a:gd name="T122" fmla="*/ 132 w 132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108">
                  <a:moveTo>
                    <a:pt x="132" y="68"/>
                  </a:moveTo>
                  <a:lnTo>
                    <a:pt x="124" y="81"/>
                  </a:lnTo>
                  <a:lnTo>
                    <a:pt x="125" y="89"/>
                  </a:lnTo>
                  <a:lnTo>
                    <a:pt x="123" y="94"/>
                  </a:lnTo>
                  <a:lnTo>
                    <a:pt x="111" y="91"/>
                  </a:lnTo>
                  <a:lnTo>
                    <a:pt x="106" y="95"/>
                  </a:lnTo>
                  <a:lnTo>
                    <a:pt x="104" y="97"/>
                  </a:lnTo>
                  <a:lnTo>
                    <a:pt x="90" y="108"/>
                  </a:lnTo>
                  <a:lnTo>
                    <a:pt x="85" y="106"/>
                  </a:lnTo>
                  <a:lnTo>
                    <a:pt x="60" y="98"/>
                  </a:lnTo>
                  <a:lnTo>
                    <a:pt x="57" y="98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0" y="76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6" y="60"/>
                  </a:lnTo>
                  <a:lnTo>
                    <a:pt x="29" y="56"/>
                  </a:lnTo>
                  <a:lnTo>
                    <a:pt x="18" y="51"/>
                  </a:lnTo>
                  <a:lnTo>
                    <a:pt x="13" y="55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2" y="32"/>
                  </a:lnTo>
                  <a:lnTo>
                    <a:pt x="5" y="35"/>
                  </a:lnTo>
                  <a:lnTo>
                    <a:pt x="6" y="28"/>
                  </a:lnTo>
                  <a:lnTo>
                    <a:pt x="14" y="11"/>
                  </a:lnTo>
                  <a:lnTo>
                    <a:pt x="38" y="11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6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4" y="22"/>
                  </a:lnTo>
                  <a:lnTo>
                    <a:pt x="49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3" y="45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56" y="27"/>
                  </a:lnTo>
                  <a:lnTo>
                    <a:pt x="51" y="23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64" y="0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5" y="26"/>
                  </a:lnTo>
                  <a:lnTo>
                    <a:pt x="91" y="26"/>
                  </a:lnTo>
                  <a:lnTo>
                    <a:pt x="93" y="26"/>
                  </a:lnTo>
                  <a:lnTo>
                    <a:pt x="103" y="34"/>
                  </a:lnTo>
                  <a:lnTo>
                    <a:pt x="124" y="63"/>
                  </a:lnTo>
                  <a:lnTo>
                    <a:pt x="132" y="68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703"/>
            <p:cNvSpPr>
              <a:spLocks noEditPoints="1"/>
            </p:cNvSpPr>
            <p:nvPr/>
          </p:nvSpPr>
          <p:spPr bwMode="auto">
            <a:xfrm>
              <a:off x="1935132" y="4545695"/>
              <a:ext cx="1234424" cy="754370"/>
            </a:xfrm>
            <a:custGeom>
              <a:avLst/>
              <a:gdLst>
                <a:gd name="T0" fmla="*/ 137158 w 108"/>
                <a:gd name="T1" fmla="*/ 651501 h 66"/>
                <a:gd name="T2" fmla="*/ 80009 w 108"/>
                <a:gd name="T3" fmla="*/ 548633 h 66"/>
                <a:gd name="T4" fmla="*/ 0 w 108"/>
                <a:gd name="T5" fmla="*/ 502913 h 66"/>
                <a:gd name="T6" fmla="*/ 34290 w 108"/>
                <a:gd name="T7" fmla="*/ 457194 h 66"/>
                <a:gd name="T8" fmla="*/ 148588 w 108"/>
                <a:gd name="T9" fmla="*/ 525773 h 66"/>
                <a:gd name="T10" fmla="*/ 285746 w 108"/>
                <a:gd name="T11" fmla="*/ 525773 h 66"/>
                <a:gd name="T12" fmla="*/ 228597 w 108"/>
                <a:gd name="T13" fmla="*/ 662931 h 66"/>
                <a:gd name="T14" fmla="*/ 137158 w 108"/>
                <a:gd name="T15" fmla="*/ 388615 h 66"/>
                <a:gd name="T16" fmla="*/ 285746 w 108"/>
                <a:gd name="T17" fmla="*/ 525773 h 66"/>
                <a:gd name="T18" fmla="*/ 960108 w 108"/>
                <a:gd name="T19" fmla="*/ 240027 h 66"/>
                <a:gd name="T20" fmla="*/ 1017257 w 108"/>
                <a:gd name="T21" fmla="*/ 262886 h 66"/>
                <a:gd name="T22" fmla="*/ 1040117 w 108"/>
                <a:gd name="T23" fmla="*/ 331466 h 66"/>
                <a:gd name="T24" fmla="*/ 1051546 w 108"/>
                <a:gd name="T25" fmla="*/ 331466 h 66"/>
                <a:gd name="T26" fmla="*/ 1062976 w 108"/>
                <a:gd name="T27" fmla="*/ 171448 h 66"/>
                <a:gd name="T28" fmla="*/ 1142985 w 108"/>
                <a:gd name="T29" fmla="*/ 148588 h 66"/>
                <a:gd name="T30" fmla="*/ 1234424 w 108"/>
                <a:gd name="T31" fmla="*/ 125728 h 66"/>
                <a:gd name="T32" fmla="*/ 1234424 w 108"/>
                <a:gd name="T33" fmla="*/ 194307 h 66"/>
                <a:gd name="T34" fmla="*/ 1200134 w 108"/>
                <a:gd name="T35" fmla="*/ 308606 h 66"/>
                <a:gd name="T36" fmla="*/ 1211564 w 108"/>
                <a:gd name="T37" fmla="*/ 422904 h 66"/>
                <a:gd name="T38" fmla="*/ 1017257 w 108"/>
                <a:gd name="T39" fmla="*/ 560062 h 66"/>
                <a:gd name="T40" fmla="*/ 777230 w 108"/>
                <a:gd name="T41" fmla="*/ 560062 h 66"/>
                <a:gd name="T42" fmla="*/ 731511 w 108"/>
                <a:gd name="T43" fmla="*/ 480054 h 66"/>
                <a:gd name="T44" fmla="*/ 685791 w 108"/>
                <a:gd name="T45" fmla="*/ 502913 h 66"/>
                <a:gd name="T46" fmla="*/ 525773 w 108"/>
                <a:gd name="T47" fmla="*/ 560062 h 66"/>
                <a:gd name="T48" fmla="*/ 468624 w 108"/>
                <a:gd name="T49" fmla="*/ 662931 h 66"/>
                <a:gd name="T50" fmla="*/ 422905 w 108"/>
                <a:gd name="T51" fmla="*/ 754370 h 66"/>
                <a:gd name="T52" fmla="*/ 365755 w 108"/>
                <a:gd name="T53" fmla="*/ 697221 h 66"/>
                <a:gd name="T54" fmla="*/ 377185 w 108"/>
                <a:gd name="T55" fmla="*/ 502913 h 66"/>
                <a:gd name="T56" fmla="*/ 342896 w 108"/>
                <a:gd name="T57" fmla="*/ 342895 h 66"/>
                <a:gd name="T58" fmla="*/ 480054 w 108"/>
                <a:gd name="T59" fmla="*/ 457194 h 66"/>
                <a:gd name="T60" fmla="*/ 514343 w 108"/>
                <a:gd name="T61" fmla="*/ 434334 h 66"/>
                <a:gd name="T62" fmla="*/ 514343 w 108"/>
                <a:gd name="T63" fmla="*/ 377185 h 66"/>
                <a:gd name="T64" fmla="*/ 571493 w 108"/>
                <a:gd name="T65" fmla="*/ 377185 h 66"/>
                <a:gd name="T66" fmla="*/ 685791 w 108"/>
                <a:gd name="T67" fmla="*/ 377185 h 66"/>
                <a:gd name="T68" fmla="*/ 628642 w 108"/>
                <a:gd name="T69" fmla="*/ 331466 h 66"/>
                <a:gd name="T70" fmla="*/ 617212 w 108"/>
                <a:gd name="T71" fmla="*/ 331466 h 66"/>
                <a:gd name="T72" fmla="*/ 582922 w 108"/>
                <a:gd name="T73" fmla="*/ 285746 h 66"/>
                <a:gd name="T74" fmla="*/ 468624 w 108"/>
                <a:gd name="T75" fmla="*/ 285746 h 66"/>
                <a:gd name="T76" fmla="*/ 388615 w 108"/>
                <a:gd name="T77" fmla="*/ 308606 h 66"/>
                <a:gd name="T78" fmla="*/ 422905 w 108"/>
                <a:gd name="T79" fmla="*/ 148588 h 66"/>
                <a:gd name="T80" fmla="*/ 411475 w 108"/>
                <a:gd name="T81" fmla="*/ 114298 h 66"/>
                <a:gd name="T82" fmla="*/ 457194 w 108"/>
                <a:gd name="T83" fmla="*/ 45719 h 66"/>
                <a:gd name="T84" fmla="*/ 605782 w 108"/>
                <a:gd name="T85" fmla="*/ 0 h 66"/>
                <a:gd name="T86" fmla="*/ 662931 w 108"/>
                <a:gd name="T87" fmla="*/ 34290 h 66"/>
                <a:gd name="T88" fmla="*/ 754370 w 108"/>
                <a:gd name="T89" fmla="*/ 91439 h 66"/>
                <a:gd name="T90" fmla="*/ 800090 w 108"/>
                <a:gd name="T91" fmla="*/ 125728 h 66"/>
                <a:gd name="T92" fmla="*/ 948678 w 108"/>
                <a:gd name="T93" fmla="*/ 240027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66"/>
                <a:gd name="T143" fmla="*/ 108 w 108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66">
                  <a:moveTo>
                    <a:pt x="13" y="57"/>
                  </a:moveTo>
                  <a:lnTo>
                    <a:pt x="12" y="57"/>
                  </a:lnTo>
                  <a:lnTo>
                    <a:pt x="7" y="53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40"/>
                  </a:lnTo>
                  <a:lnTo>
                    <a:pt x="12" y="41"/>
                  </a:lnTo>
                  <a:lnTo>
                    <a:pt x="13" y="46"/>
                  </a:lnTo>
                  <a:lnTo>
                    <a:pt x="13" y="57"/>
                  </a:lnTo>
                  <a:moveTo>
                    <a:pt x="25" y="46"/>
                  </a:moveTo>
                  <a:lnTo>
                    <a:pt x="26" y="58"/>
                  </a:lnTo>
                  <a:lnTo>
                    <a:pt x="20" y="58"/>
                  </a:lnTo>
                  <a:lnTo>
                    <a:pt x="17" y="46"/>
                  </a:lnTo>
                  <a:lnTo>
                    <a:pt x="12" y="34"/>
                  </a:lnTo>
                  <a:lnTo>
                    <a:pt x="25" y="36"/>
                  </a:lnTo>
                  <a:lnTo>
                    <a:pt x="25" y="46"/>
                  </a:lnTo>
                  <a:moveTo>
                    <a:pt x="83" y="21"/>
                  </a:moveTo>
                  <a:lnTo>
                    <a:pt x="84" y="21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100" y="13"/>
                  </a:lnTo>
                  <a:lnTo>
                    <a:pt x="104" y="12"/>
                  </a:lnTo>
                  <a:lnTo>
                    <a:pt x="108" y="11"/>
                  </a:lnTo>
                  <a:lnTo>
                    <a:pt x="105" y="15"/>
                  </a:lnTo>
                  <a:lnTo>
                    <a:pt x="108" y="17"/>
                  </a:lnTo>
                  <a:lnTo>
                    <a:pt x="104" y="23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6" y="3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80" y="46"/>
                  </a:lnTo>
                  <a:lnTo>
                    <a:pt x="68" y="49"/>
                  </a:lnTo>
                  <a:lnTo>
                    <a:pt x="67" y="49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1" y="58"/>
                  </a:lnTo>
                  <a:lnTo>
                    <a:pt x="38" y="66"/>
                  </a:lnTo>
                  <a:lnTo>
                    <a:pt x="37" y="66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54"/>
                  </a:lnTo>
                  <a:lnTo>
                    <a:pt x="33" y="4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41" y="34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37" y="13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4" y="17"/>
                  </a:lnTo>
                  <a:lnTo>
                    <a:pt x="83" y="2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704"/>
            <p:cNvSpPr>
              <a:spLocks noEditPoints="1"/>
            </p:cNvSpPr>
            <p:nvPr/>
          </p:nvSpPr>
          <p:spPr bwMode="auto">
            <a:xfrm>
              <a:off x="2266601" y="3368424"/>
              <a:ext cx="982967" cy="445767"/>
            </a:xfrm>
            <a:custGeom>
              <a:avLst/>
              <a:gdLst>
                <a:gd name="T0" fmla="*/ 182878 w 86"/>
                <a:gd name="T1" fmla="*/ 388617 h 39"/>
                <a:gd name="T2" fmla="*/ 102869 w 86"/>
                <a:gd name="T3" fmla="*/ 445767 h 39"/>
                <a:gd name="T4" fmla="*/ 0 w 86"/>
                <a:gd name="T5" fmla="*/ 331468 h 39"/>
                <a:gd name="T6" fmla="*/ 80009 w 86"/>
                <a:gd name="T7" fmla="*/ 240028 h 39"/>
                <a:gd name="T8" fmla="*/ 160018 w 86"/>
                <a:gd name="T9" fmla="*/ 274318 h 39"/>
                <a:gd name="T10" fmla="*/ 194307 w 86"/>
                <a:gd name="T11" fmla="*/ 388617 h 39"/>
                <a:gd name="T12" fmla="*/ 182878 w 86"/>
                <a:gd name="T13" fmla="*/ 388617 h 39"/>
                <a:gd name="T14" fmla="*/ 582922 w 86"/>
                <a:gd name="T15" fmla="*/ 0 h 39"/>
                <a:gd name="T16" fmla="*/ 720080 w 86"/>
                <a:gd name="T17" fmla="*/ 91439 h 39"/>
                <a:gd name="T18" fmla="*/ 731510 w 86"/>
                <a:gd name="T19" fmla="*/ 45720 h 39"/>
                <a:gd name="T20" fmla="*/ 822949 w 86"/>
                <a:gd name="T21" fmla="*/ 80009 h 39"/>
                <a:gd name="T22" fmla="*/ 822949 w 86"/>
                <a:gd name="T23" fmla="*/ 137159 h 39"/>
                <a:gd name="T24" fmla="*/ 822949 w 86"/>
                <a:gd name="T25" fmla="*/ 148589 h 39"/>
                <a:gd name="T26" fmla="*/ 880098 w 86"/>
                <a:gd name="T27" fmla="*/ 182879 h 39"/>
                <a:gd name="T28" fmla="*/ 948677 w 86"/>
                <a:gd name="T29" fmla="*/ 194309 h 39"/>
                <a:gd name="T30" fmla="*/ 982967 w 86"/>
                <a:gd name="T31" fmla="*/ 240028 h 39"/>
                <a:gd name="T32" fmla="*/ 788660 w 86"/>
                <a:gd name="T33" fmla="*/ 240028 h 39"/>
                <a:gd name="T34" fmla="*/ 788660 w 86"/>
                <a:gd name="T35" fmla="*/ 274318 h 39"/>
                <a:gd name="T36" fmla="*/ 777230 w 86"/>
                <a:gd name="T37" fmla="*/ 308608 h 39"/>
                <a:gd name="T38" fmla="*/ 765800 w 86"/>
                <a:gd name="T39" fmla="*/ 308608 h 39"/>
                <a:gd name="T40" fmla="*/ 765800 w 86"/>
                <a:gd name="T41" fmla="*/ 308608 h 39"/>
                <a:gd name="T42" fmla="*/ 674361 w 86"/>
                <a:gd name="T43" fmla="*/ 342898 h 39"/>
                <a:gd name="T44" fmla="*/ 640071 w 86"/>
                <a:gd name="T45" fmla="*/ 342898 h 39"/>
                <a:gd name="T46" fmla="*/ 548633 w 86"/>
                <a:gd name="T47" fmla="*/ 342898 h 39"/>
                <a:gd name="T48" fmla="*/ 434334 w 86"/>
                <a:gd name="T49" fmla="*/ 342898 h 39"/>
                <a:gd name="T50" fmla="*/ 434334 w 86"/>
                <a:gd name="T51" fmla="*/ 342898 h 39"/>
                <a:gd name="T52" fmla="*/ 400045 w 86"/>
                <a:gd name="T53" fmla="*/ 400047 h 39"/>
                <a:gd name="T54" fmla="*/ 320036 w 86"/>
                <a:gd name="T55" fmla="*/ 422907 h 39"/>
                <a:gd name="T56" fmla="*/ 274316 w 86"/>
                <a:gd name="T57" fmla="*/ 422907 h 39"/>
                <a:gd name="T58" fmla="*/ 297176 w 86"/>
                <a:gd name="T59" fmla="*/ 377187 h 39"/>
                <a:gd name="T60" fmla="*/ 228597 w 86"/>
                <a:gd name="T61" fmla="*/ 377187 h 39"/>
                <a:gd name="T62" fmla="*/ 228597 w 86"/>
                <a:gd name="T63" fmla="*/ 240028 h 39"/>
                <a:gd name="T64" fmla="*/ 342895 w 86"/>
                <a:gd name="T65" fmla="*/ 285748 h 39"/>
                <a:gd name="T66" fmla="*/ 354325 w 86"/>
                <a:gd name="T67" fmla="*/ 194309 h 39"/>
                <a:gd name="T68" fmla="*/ 434334 w 86"/>
                <a:gd name="T69" fmla="*/ 182879 h 39"/>
                <a:gd name="T70" fmla="*/ 422904 w 86"/>
                <a:gd name="T71" fmla="*/ 160019 h 39"/>
                <a:gd name="T72" fmla="*/ 422904 w 86"/>
                <a:gd name="T73" fmla="*/ 114299 h 39"/>
                <a:gd name="T74" fmla="*/ 377185 w 86"/>
                <a:gd name="T75" fmla="*/ 137159 h 39"/>
                <a:gd name="T76" fmla="*/ 205737 w 86"/>
                <a:gd name="T77" fmla="*/ 182879 h 39"/>
                <a:gd name="T78" fmla="*/ 194307 w 86"/>
                <a:gd name="T79" fmla="*/ 114299 h 39"/>
                <a:gd name="T80" fmla="*/ 320036 w 86"/>
                <a:gd name="T81" fmla="*/ 57150 h 39"/>
                <a:gd name="T82" fmla="*/ 388615 w 86"/>
                <a:gd name="T83" fmla="*/ 57150 h 39"/>
                <a:gd name="T84" fmla="*/ 468624 w 86"/>
                <a:gd name="T85" fmla="*/ 57150 h 39"/>
                <a:gd name="T86" fmla="*/ 480054 w 86"/>
                <a:gd name="T87" fmla="*/ 57150 h 39"/>
                <a:gd name="T88" fmla="*/ 548633 w 86"/>
                <a:gd name="T89" fmla="*/ 80009 h 39"/>
                <a:gd name="T90" fmla="*/ 548633 w 86"/>
                <a:gd name="T91" fmla="*/ 80009 h 39"/>
                <a:gd name="T92" fmla="*/ 582922 w 86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39"/>
                <a:gd name="T143" fmla="*/ 86 w 86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39">
                  <a:moveTo>
                    <a:pt x="16" y="34"/>
                  </a:moveTo>
                  <a:lnTo>
                    <a:pt x="9" y="39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4" y="24"/>
                  </a:lnTo>
                  <a:lnTo>
                    <a:pt x="17" y="34"/>
                  </a:lnTo>
                  <a:lnTo>
                    <a:pt x="16" y="34"/>
                  </a:lnTo>
                  <a:moveTo>
                    <a:pt x="51" y="0"/>
                  </a:moveTo>
                  <a:lnTo>
                    <a:pt x="63" y="8"/>
                  </a:lnTo>
                  <a:lnTo>
                    <a:pt x="6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7" y="16"/>
                  </a:lnTo>
                  <a:lnTo>
                    <a:pt x="83" y="17"/>
                  </a:lnTo>
                  <a:lnTo>
                    <a:pt x="86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59" y="30"/>
                  </a:lnTo>
                  <a:lnTo>
                    <a:pt x="56" y="30"/>
                  </a:lnTo>
                  <a:lnTo>
                    <a:pt x="48" y="30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28" y="37"/>
                  </a:lnTo>
                  <a:lnTo>
                    <a:pt x="24" y="37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21"/>
                  </a:lnTo>
                  <a:lnTo>
                    <a:pt x="30" y="25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18" y="16"/>
                  </a:lnTo>
                  <a:lnTo>
                    <a:pt x="17" y="10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1" y="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705"/>
            <p:cNvSpPr>
              <a:spLocks noEditPoints="1"/>
            </p:cNvSpPr>
            <p:nvPr/>
          </p:nvSpPr>
          <p:spPr bwMode="auto">
            <a:xfrm>
              <a:off x="2358040" y="2602620"/>
              <a:ext cx="1222997" cy="754370"/>
            </a:xfrm>
            <a:custGeom>
              <a:avLst/>
              <a:gdLst>
                <a:gd name="T0" fmla="*/ 0 w 107"/>
                <a:gd name="T1" fmla="*/ 171448 h 66"/>
                <a:gd name="T2" fmla="*/ 102869 w 107"/>
                <a:gd name="T3" fmla="*/ 0 h 66"/>
                <a:gd name="T4" fmla="*/ 68579 w 107"/>
                <a:gd name="T5" fmla="*/ 171448 h 66"/>
                <a:gd name="T6" fmla="*/ 1177277 w 107"/>
                <a:gd name="T7" fmla="*/ 137158 h 66"/>
                <a:gd name="T8" fmla="*/ 1154418 w 107"/>
                <a:gd name="T9" fmla="*/ 377185 h 66"/>
                <a:gd name="T10" fmla="*/ 1108698 w 107"/>
                <a:gd name="T11" fmla="*/ 468624 h 66"/>
                <a:gd name="T12" fmla="*/ 1200137 w 107"/>
                <a:gd name="T13" fmla="*/ 560062 h 66"/>
                <a:gd name="T14" fmla="*/ 1211567 w 107"/>
                <a:gd name="T15" fmla="*/ 628642 h 66"/>
                <a:gd name="T16" fmla="*/ 1131558 w 107"/>
                <a:gd name="T17" fmla="*/ 640071 h 66"/>
                <a:gd name="T18" fmla="*/ 1028689 w 107"/>
                <a:gd name="T19" fmla="*/ 662931 h 66"/>
                <a:gd name="T20" fmla="*/ 1005829 w 107"/>
                <a:gd name="T21" fmla="*/ 731510 h 66"/>
                <a:gd name="T22" fmla="*/ 960110 w 107"/>
                <a:gd name="T23" fmla="*/ 754370 h 66"/>
                <a:gd name="T24" fmla="*/ 525774 w 107"/>
                <a:gd name="T25" fmla="*/ 708650 h 66"/>
                <a:gd name="T26" fmla="*/ 480055 w 107"/>
                <a:gd name="T27" fmla="*/ 685791 h 66"/>
                <a:gd name="T28" fmla="*/ 400046 w 107"/>
                <a:gd name="T29" fmla="*/ 662931 h 66"/>
                <a:gd name="T30" fmla="*/ 422906 w 107"/>
                <a:gd name="T31" fmla="*/ 582922 h 66"/>
                <a:gd name="T32" fmla="*/ 548634 w 107"/>
                <a:gd name="T33" fmla="*/ 605782 h 66"/>
                <a:gd name="T34" fmla="*/ 628643 w 107"/>
                <a:gd name="T35" fmla="*/ 560062 h 66"/>
                <a:gd name="T36" fmla="*/ 502915 w 107"/>
                <a:gd name="T37" fmla="*/ 468624 h 66"/>
                <a:gd name="T38" fmla="*/ 742942 w 107"/>
                <a:gd name="T39" fmla="*/ 422904 h 66"/>
                <a:gd name="T40" fmla="*/ 548634 w 107"/>
                <a:gd name="T41" fmla="*/ 411475 h 66"/>
                <a:gd name="T42" fmla="*/ 194308 w 107"/>
                <a:gd name="T43" fmla="*/ 445764 h 66"/>
                <a:gd name="T44" fmla="*/ 182878 w 107"/>
                <a:gd name="T45" fmla="*/ 377185 h 66"/>
                <a:gd name="T46" fmla="*/ 400046 w 107"/>
                <a:gd name="T47" fmla="*/ 342895 h 66"/>
                <a:gd name="T48" fmla="*/ 594354 w 107"/>
                <a:gd name="T49" fmla="*/ 342895 h 66"/>
                <a:gd name="T50" fmla="*/ 720082 w 107"/>
                <a:gd name="T51" fmla="*/ 365755 h 66"/>
                <a:gd name="T52" fmla="*/ 731512 w 107"/>
                <a:gd name="T53" fmla="*/ 297176 h 66"/>
                <a:gd name="T54" fmla="*/ 628643 w 107"/>
                <a:gd name="T55" fmla="*/ 251457 h 66"/>
                <a:gd name="T56" fmla="*/ 388616 w 107"/>
                <a:gd name="T57" fmla="*/ 240027 h 66"/>
                <a:gd name="T58" fmla="*/ 251457 w 107"/>
                <a:gd name="T59" fmla="*/ 217167 h 66"/>
                <a:gd name="T60" fmla="*/ 205738 w 107"/>
                <a:gd name="T61" fmla="*/ 137158 h 66"/>
                <a:gd name="T62" fmla="*/ 251457 w 107"/>
                <a:gd name="T63" fmla="*/ 102869 h 66"/>
                <a:gd name="T64" fmla="*/ 434335 w 107"/>
                <a:gd name="T65" fmla="*/ 182878 h 66"/>
                <a:gd name="T66" fmla="*/ 525774 w 107"/>
                <a:gd name="T67" fmla="*/ 228597 h 66"/>
                <a:gd name="T68" fmla="*/ 662933 w 107"/>
                <a:gd name="T69" fmla="*/ 80009 h 66"/>
                <a:gd name="T70" fmla="*/ 834381 w 107"/>
                <a:gd name="T71" fmla="*/ 34290 h 66"/>
                <a:gd name="T72" fmla="*/ 1062979 w 107"/>
                <a:gd name="T73" fmla="*/ 0 h 66"/>
                <a:gd name="T74" fmla="*/ 1154418 w 107"/>
                <a:gd name="T75" fmla="*/ 80009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66"/>
                <a:gd name="T116" fmla="*/ 107 w 107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66">
                  <a:moveTo>
                    <a:pt x="6" y="15"/>
                  </a:moveTo>
                  <a:lnTo>
                    <a:pt x="0" y="15"/>
                  </a:lnTo>
                  <a:lnTo>
                    <a:pt x="1" y="4"/>
                  </a:lnTo>
                  <a:lnTo>
                    <a:pt x="9" y="0"/>
                  </a:lnTo>
                  <a:lnTo>
                    <a:pt x="8" y="13"/>
                  </a:lnTo>
                  <a:lnTo>
                    <a:pt x="6" y="15"/>
                  </a:lnTo>
                  <a:moveTo>
                    <a:pt x="101" y="7"/>
                  </a:moveTo>
                  <a:lnTo>
                    <a:pt x="103" y="12"/>
                  </a:lnTo>
                  <a:lnTo>
                    <a:pt x="107" y="21"/>
                  </a:lnTo>
                  <a:lnTo>
                    <a:pt x="101" y="33"/>
                  </a:lnTo>
                  <a:lnTo>
                    <a:pt x="97" y="41"/>
                  </a:lnTo>
                  <a:lnTo>
                    <a:pt x="98" y="47"/>
                  </a:lnTo>
                  <a:lnTo>
                    <a:pt x="105" y="49"/>
                  </a:lnTo>
                  <a:lnTo>
                    <a:pt x="106" y="54"/>
                  </a:lnTo>
                  <a:lnTo>
                    <a:pt x="106" y="55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64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59"/>
                  </a:lnTo>
                  <a:lnTo>
                    <a:pt x="35" y="58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5" y="49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63" y="42"/>
                  </a:lnTo>
                  <a:lnTo>
                    <a:pt x="65" y="37"/>
                  </a:lnTo>
                  <a:lnTo>
                    <a:pt x="56" y="37"/>
                  </a:lnTo>
                  <a:lnTo>
                    <a:pt x="48" y="36"/>
                  </a:lnTo>
                  <a:lnTo>
                    <a:pt x="37" y="34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20" y="30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52" y="30"/>
                  </a:lnTo>
                  <a:lnTo>
                    <a:pt x="59" y="32"/>
                  </a:lnTo>
                  <a:lnTo>
                    <a:pt x="63" y="32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55" y="22"/>
                  </a:lnTo>
                  <a:lnTo>
                    <a:pt x="46" y="21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46" y="20"/>
                  </a:lnTo>
                  <a:lnTo>
                    <a:pt x="60" y="17"/>
                  </a:lnTo>
                  <a:lnTo>
                    <a:pt x="58" y="7"/>
                  </a:lnTo>
                  <a:lnTo>
                    <a:pt x="68" y="9"/>
                  </a:lnTo>
                  <a:lnTo>
                    <a:pt x="73" y="3"/>
                  </a:lnTo>
                  <a:lnTo>
                    <a:pt x="85" y="2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101" y="7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Freeform 712"/>
            <p:cNvSpPr>
              <a:spLocks noEditPoints="1"/>
            </p:cNvSpPr>
            <p:nvPr/>
          </p:nvSpPr>
          <p:spPr bwMode="auto">
            <a:xfrm>
              <a:off x="2895239" y="4099934"/>
              <a:ext cx="1531599" cy="1005827"/>
            </a:xfrm>
            <a:custGeom>
              <a:avLst/>
              <a:gdLst>
                <a:gd name="T0" fmla="*/ 948677 w 134"/>
                <a:gd name="T1" fmla="*/ 571493 h 88"/>
                <a:gd name="T2" fmla="*/ 1062975 w 134"/>
                <a:gd name="T3" fmla="*/ 571493 h 88"/>
                <a:gd name="T4" fmla="*/ 1142984 w 134"/>
                <a:gd name="T5" fmla="*/ 594352 h 88"/>
                <a:gd name="T6" fmla="*/ 1028686 w 134"/>
                <a:gd name="T7" fmla="*/ 960108 h 88"/>
                <a:gd name="T8" fmla="*/ 868668 w 134"/>
                <a:gd name="T9" fmla="*/ 777230 h 88"/>
                <a:gd name="T10" fmla="*/ 857238 w 134"/>
                <a:gd name="T11" fmla="*/ 777230 h 88"/>
                <a:gd name="T12" fmla="*/ 628641 w 134"/>
                <a:gd name="T13" fmla="*/ 1005827 h 88"/>
                <a:gd name="T14" fmla="*/ 525773 w 134"/>
                <a:gd name="T15" fmla="*/ 880099 h 88"/>
                <a:gd name="T16" fmla="*/ 377185 w 134"/>
                <a:gd name="T17" fmla="*/ 960108 h 88"/>
                <a:gd name="T18" fmla="*/ 240027 w 134"/>
                <a:gd name="T19" fmla="*/ 777230 h 88"/>
                <a:gd name="T20" fmla="*/ 228597 w 134"/>
                <a:gd name="T21" fmla="*/ 708651 h 88"/>
                <a:gd name="T22" fmla="*/ 240027 w 134"/>
                <a:gd name="T23" fmla="*/ 617212 h 88"/>
                <a:gd name="T24" fmla="*/ 274316 w 134"/>
                <a:gd name="T25" fmla="*/ 571493 h 88"/>
                <a:gd name="T26" fmla="*/ 331465 w 134"/>
                <a:gd name="T27" fmla="*/ 617212 h 88"/>
                <a:gd name="T28" fmla="*/ 354325 w 134"/>
                <a:gd name="T29" fmla="*/ 582922 h 88"/>
                <a:gd name="T30" fmla="*/ 388615 w 134"/>
                <a:gd name="T31" fmla="*/ 491484 h 88"/>
                <a:gd name="T32" fmla="*/ 445764 w 134"/>
                <a:gd name="T33" fmla="*/ 525773 h 88"/>
                <a:gd name="T34" fmla="*/ 571492 w 134"/>
                <a:gd name="T35" fmla="*/ 480054 h 88"/>
                <a:gd name="T36" fmla="*/ 582922 w 134"/>
                <a:gd name="T37" fmla="*/ 582922 h 88"/>
                <a:gd name="T38" fmla="*/ 571492 w 134"/>
                <a:gd name="T39" fmla="*/ 662931 h 88"/>
                <a:gd name="T40" fmla="*/ 640071 w 134"/>
                <a:gd name="T41" fmla="*/ 582922 h 88"/>
                <a:gd name="T42" fmla="*/ 674361 w 134"/>
                <a:gd name="T43" fmla="*/ 571493 h 88"/>
                <a:gd name="T44" fmla="*/ 685790 w 134"/>
                <a:gd name="T45" fmla="*/ 571493 h 88"/>
                <a:gd name="T46" fmla="*/ 731510 w 134"/>
                <a:gd name="T47" fmla="*/ 468624 h 88"/>
                <a:gd name="T48" fmla="*/ 868668 w 134"/>
                <a:gd name="T49" fmla="*/ 491484 h 88"/>
                <a:gd name="T50" fmla="*/ 1177274 w 134"/>
                <a:gd name="T51" fmla="*/ 125728 h 88"/>
                <a:gd name="T52" fmla="*/ 1440160 w 134"/>
                <a:gd name="T53" fmla="*/ 57149 h 88"/>
                <a:gd name="T54" fmla="*/ 1531599 w 134"/>
                <a:gd name="T55" fmla="*/ 194308 h 88"/>
                <a:gd name="T56" fmla="*/ 1371581 w 134"/>
                <a:gd name="T57" fmla="*/ 228597 h 88"/>
                <a:gd name="T58" fmla="*/ 1165844 w 134"/>
                <a:gd name="T59" fmla="*/ 331466 h 88"/>
                <a:gd name="T60" fmla="*/ 1074405 w 134"/>
                <a:gd name="T61" fmla="*/ 422905 h 88"/>
                <a:gd name="T62" fmla="*/ 1051545 w 134"/>
                <a:gd name="T63" fmla="*/ 422905 h 88"/>
                <a:gd name="T64" fmla="*/ 982966 w 134"/>
                <a:gd name="T65" fmla="*/ 434334 h 88"/>
                <a:gd name="T66" fmla="*/ 1005826 w 134"/>
                <a:gd name="T67" fmla="*/ 331466 h 88"/>
                <a:gd name="T68" fmla="*/ 1028686 w 134"/>
                <a:gd name="T69" fmla="*/ 251457 h 88"/>
                <a:gd name="T70" fmla="*/ 971537 w 134"/>
                <a:gd name="T71" fmla="*/ 285746 h 88"/>
                <a:gd name="T72" fmla="*/ 822949 w 134"/>
                <a:gd name="T73" fmla="*/ 388615 h 88"/>
                <a:gd name="T74" fmla="*/ 662931 w 134"/>
                <a:gd name="T75" fmla="*/ 342896 h 88"/>
                <a:gd name="T76" fmla="*/ 662931 w 134"/>
                <a:gd name="T77" fmla="*/ 285746 h 88"/>
                <a:gd name="T78" fmla="*/ 594352 w 134"/>
                <a:gd name="T79" fmla="*/ 285746 h 88"/>
                <a:gd name="T80" fmla="*/ 571492 w 134"/>
                <a:gd name="T81" fmla="*/ 342896 h 88"/>
                <a:gd name="T82" fmla="*/ 468624 w 134"/>
                <a:gd name="T83" fmla="*/ 388615 h 88"/>
                <a:gd name="T84" fmla="*/ 342895 w 134"/>
                <a:gd name="T85" fmla="*/ 342896 h 88"/>
                <a:gd name="T86" fmla="*/ 285746 w 134"/>
                <a:gd name="T87" fmla="*/ 422905 h 88"/>
                <a:gd name="T88" fmla="*/ 148588 w 134"/>
                <a:gd name="T89" fmla="*/ 514343 h 88"/>
                <a:gd name="T90" fmla="*/ 45719 w 134"/>
                <a:gd name="T91" fmla="*/ 514343 h 88"/>
                <a:gd name="T92" fmla="*/ 57149 w 134"/>
                <a:gd name="T93" fmla="*/ 434334 h 88"/>
                <a:gd name="T94" fmla="*/ 91439 w 134"/>
                <a:gd name="T95" fmla="*/ 274316 h 88"/>
                <a:gd name="T96" fmla="*/ 342895 w 134"/>
                <a:gd name="T97" fmla="*/ 251457 h 88"/>
                <a:gd name="T98" fmla="*/ 377185 w 134"/>
                <a:gd name="T99" fmla="*/ 205737 h 88"/>
                <a:gd name="T100" fmla="*/ 434334 w 134"/>
                <a:gd name="T101" fmla="*/ 137158 h 88"/>
                <a:gd name="T102" fmla="*/ 491483 w 134"/>
                <a:gd name="T103" fmla="*/ 102869 h 88"/>
                <a:gd name="T104" fmla="*/ 640071 w 134"/>
                <a:gd name="T105" fmla="*/ 125728 h 88"/>
                <a:gd name="T106" fmla="*/ 674361 w 134"/>
                <a:gd name="T107" fmla="*/ 125728 h 88"/>
                <a:gd name="T108" fmla="*/ 822949 w 134"/>
                <a:gd name="T109" fmla="*/ 0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"/>
                <a:gd name="T166" fmla="*/ 0 h 88"/>
                <a:gd name="T167" fmla="*/ 134 w 134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" h="88">
                  <a:moveTo>
                    <a:pt x="76" y="43"/>
                  </a:moveTo>
                  <a:lnTo>
                    <a:pt x="83" y="50"/>
                  </a:lnTo>
                  <a:lnTo>
                    <a:pt x="85" y="50"/>
                  </a:lnTo>
                  <a:lnTo>
                    <a:pt x="93" y="50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94" y="68"/>
                  </a:lnTo>
                  <a:lnTo>
                    <a:pt x="90" y="84"/>
                  </a:lnTo>
                  <a:lnTo>
                    <a:pt x="81" y="79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63" y="73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46" y="77"/>
                  </a:lnTo>
                  <a:lnTo>
                    <a:pt x="38" y="81"/>
                  </a:lnTo>
                  <a:lnTo>
                    <a:pt x="33" y="84"/>
                  </a:lnTo>
                  <a:lnTo>
                    <a:pt x="22" y="76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29" y="54"/>
                  </a:lnTo>
                  <a:lnTo>
                    <a:pt x="33" y="52"/>
                  </a:lnTo>
                  <a:lnTo>
                    <a:pt x="31" y="51"/>
                  </a:lnTo>
                  <a:lnTo>
                    <a:pt x="29" y="47"/>
                  </a:lnTo>
                  <a:lnTo>
                    <a:pt x="34" y="43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7" y="45"/>
                  </a:lnTo>
                  <a:lnTo>
                    <a:pt x="50" y="42"/>
                  </a:lnTo>
                  <a:lnTo>
                    <a:pt x="54" y="43"/>
                  </a:lnTo>
                  <a:lnTo>
                    <a:pt x="51" y="51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4" y="41"/>
                  </a:lnTo>
                  <a:lnTo>
                    <a:pt x="75" y="43"/>
                  </a:lnTo>
                  <a:lnTo>
                    <a:pt x="76" y="43"/>
                  </a:lnTo>
                  <a:moveTo>
                    <a:pt x="101" y="3"/>
                  </a:moveTo>
                  <a:lnTo>
                    <a:pt x="103" y="11"/>
                  </a:lnTo>
                  <a:lnTo>
                    <a:pt x="113" y="5"/>
                  </a:lnTo>
                  <a:lnTo>
                    <a:pt x="126" y="5"/>
                  </a:lnTo>
                  <a:lnTo>
                    <a:pt x="126" y="11"/>
                  </a:lnTo>
                  <a:lnTo>
                    <a:pt x="134" y="17"/>
                  </a:lnTo>
                  <a:lnTo>
                    <a:pt x="130" y="21"/>
                  </a:lnTo>
                  <a:lnTo>
                    <a:pt x="120" y="20"/>
                  </a:lnTo>
                  <a:lnTo>
                    <a:pt x="105" y="25"/>
                  </a:lnTo>
                  <a:lnTo>
                    <a:pt x="102" y="29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0" y="34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6" y="21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72" y="34"/>
                  </a:lnTo>
                  <a:lnTo>
                    <a:pt x="64" y="34"/>
                  </a:lnTo>
                  <a:lnTo>
                    <a:pt x="58" y="30"/>
                  </a:lnTo>
                  <a:lnTo>
                    <a:pt x="58" y="25"/>
                  </a:lnTo>
                  <a:lnTo>
                    <a:pt x="56" y="20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41" y="34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5" y="37"/>
                  </a:lnTo>
                  <a:lnTo>
                    <a:pt x="14" y="43"/>
                  </a:lnTo>
                  <a:lnTo>
                    <a:pt x="13" y="45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8" y="24"/>
                  </a:lnTo>
                  <a:lnTo>
                    <a:pt x="9" y="13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7" y="5"/>
                  </a:lnTo>
                  <a:lnTo>
                    <a:pt x="72" y="0"/>
                  </a:lnTo>
                  <a:lnTo>
                    <a:pt x="101" y="3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" name="Freeform 713"/>
            <p:cNvSpPr>
              <a:spLocks/>
            </p:cNvSpPr>
            <p:nvPr/>
          </p:nvSpPr>
          <p:spPr bwMode="auto">
            <a:xfrm>
              <a:off x="3215275" y="3265551"/>
              <a:ext cx="1645898" cy="777230"/>
            </a:xfrm>
            <a:custGeom>
              <a:avLst/>
              <a:gdLst>
                <a:gd name="T0" fmla="*/ 1485880 w 144"/>
                <a:gd name="T1" fmla="*/ 537203 h 68"/>
                <a:gd name="T2" fmla="*/ 1417301 w 144"/>
                <a:gd name="T3" fmla="*/ 605782 h 68"/>
                <a:gd name="T4" fmla="*/ 1234423 w 144"/>
                <a:gd name="T5" fmla="*/ 777230 h 68"/>
                <a:gd name="T6" fmla="*/ 1177274 w 144"/>
                <a:gd name="T7" fmla="*/ 731511 h 68"/>
                <a:gd name="T8" fmla="*/ 1142985 w 144"/>
                <a:gd name="T9" fmla="*/ 605782 h 68"/>
                <a:gd name="T10" fmla="*/ 994397 w 144"/>
                <a:gd name="T11" fmla="*/ 571493 h 68"/>
                <a:gd name="T12" fmla="*/ 880098 w 144"/>
                <a:gd name="T13" fmla="*/ 582922 h 68"/>
                <a:gd name="T14" fmla="*/ 788659 w 144"/>
                <a:gd name="T15" fmla="*/ 628642 h 68"/>
                <a:gd name="T16" fmla="*/ 537203 w 144"/>
                <a:gd name="T17" fmla="*/ 628642 h 68"/>
                <a:gd name="T18" fmla="*/ 422904 w 144"/>
                <a:gd name="T19" fmla="*/ 457194 h 68"/>
                <a:gd name="T20" fmla="*/ 411475 w 144"/>
                <a:gd name="T21" fmla="*/ 411475 h 68"/>
                <a:gd name="T22" fmla="*/ 205737 w 144"/>
                <a:gd name="T23" fmla="*/ 400045 h 68"/>
                <a:gd name="T24" fmla="*/ 34290 w 144"/>
                <a:gd name="T25" fmla="*/ 342896 h 68"/>
                <a:gd name="T26" fmla="*/ 22860 w 144"/>
                <a:gd name="T27" fmla="*/ 308606 h 68"/>
                <a:gd name="T28" fmla="*/ 114298 w 144"/>
                <a:gd name="T29" fmla="*/ 308606 h 68"/>
                <a:gd name="T30" fmla="*/ 171448 w 144"/>
                <a:gd name="T31" fmla="*/ 262887 h 68"/>
                <a:gd name="T32" fmla="*/ 274316 w 144"/>
                <a:gd name="T33" fmla="*/ 217167 h 68"/>
                <a:gd name="T34" fmla="*/ 365755 w 144"/>
                <a:gd name="T35" fmla="*/ 251457 h 68"/>
                <a:gd name="T36" fmla="*/ 468624 w 144"/>
                <a:gd name="T37" fmla="*/ 297176 h 68"/>
                <a:gd name="T38" fmla="*/ 468624 w 144"/>
                <a:gd name="T39" fmla="*/ 262887 h 68"/>
                <a:gd name="T40" fmla="*/ 445764 w 144"/>
                <a:gd name="T41" fmla="*/ 194308 h 68"/>
                <a:gd name="T42" fmla="*/ 411475 w 144"/>
                <a:gd name="T43" fmla="*/ 137158 h 68"/>
                <a:gd name="T44" fmla="*/ 468624 w 144"/>
                <a:gd name="T45" fmla="*/ 148588 h 68"/>
                <a:gd name="T46" fmla="*/ 651501 w 144"/>
                <a:gd name="T47" fmla="*/ 68579 h 68"/>
                <a:gd name="T48" fmla="*/ 697221 w 144"/>
                <a:gd name="T49" fmla="*/ 91439 h 68"/>
                <a:gd name="T50" fmla="*/ 822949 w 144"/>
                <a:gd name="T51" fmla="*/ 0 h 68"/>
                <a:gd name="T52" fmla="*/ 971537 w 144"/>
                <a:gd name="T53" fmla="*/ 102869 h 68"/>
                <a:gd name="T54" fmla="*/ 742940 w 144"/>
                <a:gd name="T55" fmla="*/ 194308 h 68"/>
                <a:gd name="T56" fmla="*/ 697221 w 144"/>
                <a:gd name="T57" fmla="*/ 388615 h 68"/>
                <a:gd name="T58" fmla="*/ 697221 w 144"/>
                <a:gd name="T59" fmla="*/ 388615 h 68"/>
                <a:gd name="T60" fmla="*/ 834379 w 144"/>
                <a:gd name="T61" fmla="*/ 354325 h 68"/>
                <a:gd name="T62" fmla="*/ 1120125 w 144"/>
                <a:gd name="T63" fmla="*/ 377185 h 68"/>
                <a:gd name="T64" fmla="*/ 1360152 w 144"/>
                <a:gd name="T65" fmla="*/ 354325 h 68"/>
                <a:gd name="T66" fmla="*/ 1417301 w 144"/>
                <a:gd name="T67" fmla="*/ 331466 h 68"/>
                <a:gd name="T68" fmla="*/ 1554459 w 144"/>
                <a:gd name="T69" fmla="*/ 388615 h 68"/>
                <a:gd name="T70" fmla="*/ 1577319 w 144"/>
                <a:gd name="T71" fmla="*/ 331466 h 68"/>
                <a:gd name="T72" fmla="*/ 1645898 w 144"/>
                <a:gd name="T73" fmla="*/ 388615 h 68"/>
                <a:gd name="T74" fmla="*/ 1623038 w 144"/>
                <a:gd name="T75" fmla="*/ 457194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68"/>
                <a:gd name="T116" fmla="*/ 144 w 144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68">
                  <a:moveTo>
                    <a:pt x="142" y="40"/>
                  </a:moveTo>
                  <a:lnTo>
                    <a:pt x="130" y="47"/>
                  </a:lnTo>
                  <a:lnTo>
                    <a:pt x="125" y="52"/>
                  </a:lnTo>
                  <a:lnTo>
                    <a:pt x="124" y="53"/>
                  </a:lnTo>
                  <a:lnTo>
                    <a:pt x="109" y="68"/>
                  </a:lnTo>
                  <a:lnTo>
                    <a:pt x="108" y="68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4" y="56"/>
                  </a:lnTo>
                  <a:lnTo>
                    <a:pt x="100" y="53"/>
                  </a:lnTo>
                  <a:lnTo>
                    <a:pt x="94" y="48"/>
                  </a:lnTo>
                  <a:lnTo>
                    <a:pt x="87" y="50"/>
                  </a:lnTo>
                  <a:lnTo>
                    <a:pt x="77" y="51"/>
                  </a:lnTo>
                  <a:lnTo>
                    <a:pt x="73" y="48"/>
                  </a:lnTo>
                  <a:lnTo>
                    <a:pt x="69" y="55"/>
                  </a:lnTo>
                  <a:lnTo>
                    <a:pt x="62" y="51"/>
                  </a:lnTo>
                  <a:lnTo>
                    <a:pt x="47" y="55"/>
                  </a:lnTo>
                  <a:lnTo>
                    <a:pt x="40" y="51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4" y="19"/>
                  </a:lnTo>
                  <a:lnTo>
                    <a:pt x="32" y="22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41" y="13"/>
                  </a:lnTo>
                  <a:lnTo>
                    <a:pt x="52" y="14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5" y="9"/>
                  </a:lnTo>
                  <a:lnTo>
                    <a:pt x="73" y="13"/>
                  </a:lnTo>
                  <a:lnTo>
                    <a:pt x="65" y="17"/>
                  </a:lnTo>
                  <a:lnTo>
                    <a:pt x="57" y="30"/>
                  </a:lnTo>
                  <a:lnTo>
                    <a:pt x="61" y="34"/>
                  </a:lnTo>
                  <a:lnTo>
                    <a:pt x="68" y="33"/>
                  </a:lnTo>
                  <a:lnTo>
                    <a:pt x="73" y="31"/>
                  </a:lnTo>
                  <a:lnTo>
                    <a:pt x="81" y="38"/>
                  </a:lnTo>
                  <a:lnTo>
                    <a:pt x="98" y="33"/>
                  </a:lnTo>
                  <a:lnTo>
                    <a:pt x="113" y="34"/>
                  </a:lnTo>
                  <a:lnTo>
                    <a:pt x="119" y="31"/>
                  </a:lnTo>
                  <a:lnTo>
                    <a:pt x="124" y="29"/>
                  </a:lnTo>
                  <a:lnTo>
                    <a:pt x="133" y="33"/>
                  </a:lnTo>
                  <a:lnTo>
                    <a:pt x="136" y="34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4" y="34"/>
                  </a:lnTo>
                  <a:lnTo>
                    <a:pt x="142" y="35"/>
                  </a:lnTo>
                  <a:lnTo>
                    <a:pt x="142" y="4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1" name="Freeform 746"/>
            <p:cNvSpPr>
              <a:spLocks/>
            </p:cNvSpPr>
            <p:nvPr/>
          </p:nvSpPr>
          <p:spPr bwMode="auto">
            <a:xfrm>
              <a:off x="3901066" y="4591413"/>
              <a:ext cx="1303003" cy="822949"/>
            </a:xfrm>
            <a:custGeom>
              <a:avLst/>
              <a:gdLst>
                <a:gd name="T0" fmla="*/ 1257284 w 114"/>
                <a:gd name="T1" fmla="*/ 537203 h 72"/>
                <a:gd name="T2" fmla="*/ 891528 w 114"/>
                <a:gd name="T3" fmla="*/ 731510 h 72"/>
                <a:gd name="T4" fmla="*/ 822949 w 114"/>
                <a:gd name="T5" fmla="*/ 662931 h 72"/>
                <a:gd name="T6" fmla="*/ 742940 w 114"/>
                <a:gd name="T7" fmla="*/ 731510 h 72"/>
                <a:gd name="T8" fmla="*/ 502913 w 114"/>
                <a:gd name="T9" fmla="*/ 765800 h 72"/>
                <a:gd name="T10" fmla="*/ 491484 w 114"/>
                <a:gd name="T11" fmla="*/ 651501 h 72"/>
                <a:gd name="T12" fmla="*/ 434334 w 114"/>
                <a:gd name="T13" fmla="*/ 708650 h 72"/>
                <a:gd name="T14" fmla="*/ 205737 w 114"/>
                <a:gd name="T15" fmla="*/ 811519 h 72"/>
                <a:gd name="T16" fmla="*/ 0 w 114"/>
                <a:gd name="T17" fmla="*/ 605782 h 72"/>
                <a:gd name="T18" fmla="*/ 68579 w 114"/>
                <a:gd name="T19" fmla="*/ 285746 h 72"/>
                <a:gd name="T20" fmla="*/ 171448 w 114"/>
                <a:gd name="T21" fmla="*/ 137158 h 72"/>
                <a:gd name="T22" fmla="*/ 285746 w 114"/>
                <a:gd name="T23" fmla="*/ 148588 h 72"/>
                <a:gd name="T24" fmla="*/ 297176 w 114"/>
                <a:gd name="T25" fmla="*/ 240027 h 72"/>
                <a:gd name="T26" fmla="*/ 240027 w 114"/>
                <a:gd name="T27" fmla="*/ 297176 h 72"/>
                <a:gd name="T28" fmla="*/ 308606 w 114"/>
                <a:gd name="T29" fmla="*/ 285746 h 72"/>
                <a:gd name="T30" fmla="*/ 411475 w 114"/>
                <a:gd name="T31" fmla="*/ 274316 h 72"/>
                <a:gd name="T32" fmla="*/ 354325 w 114"/>
                <a:gd name="T33" fmla="*/ 388615 h 72"/>
                <a:gd name="T34" fmla="*/ 411475 w 114"/>
                <a:gd name="T35" fmla="*/ 422904 h 72"/>
                <a:gd name="T36" fmla="*/ 480054 w 114"/>
                <a:gd name="T37" fmla="*/ 342895 h 72"/>
                <a:gd name="T38" fmla="*/ 491484 w 114"/>
                <a:gd name="T39" fmla="*/ 285746 h 72"/>
                <a:gd name="T40" fmla="*/ 582922 w 114"/>
                <a:gd name="T41" fmla="*/ 240027 h 72"/>
                <a:gd name="T42" fmla="*/ 685791 w 114"/>
                <a:gd name="T43" fmla="*/ 217167 h 72"/>
                <a:gd name="T44" fmla="*/ 731511 w 114"/>
                <a:gd name="T45" fmla="*/ 194307 h 72"/>
                <a:gd name="T46" fmla="*/ 822949 w 114"/>
                <a:gd name="T47" fmla="*/ 0 h 72"/>
                <a:gd name="T48" fmla="*/ 845809 w 114"/>
                <a:gd name="T49" fmla="*/ 34290 h 72"/>
                <a:gd name="T50" fmla="*/ 960108 w 114"/>
                <a:gd name="T51" fmla="*/ 102869 h 72"/>
                <a:gd name="T52" fmla="*/ 1017257 w 114"/>
                <a:gd name="T53" fmla="*/ 102869 h 72"/>
                <a:gd name="T54" fmla="*/ 1120125 w 114"/>
                <a:gd name="T55" fmla="*/ 194307 h 72"/>
                <a:gd name="T56" fmla="*/ 1131555 w 114"/>
                <a:gd name="T57" fmla="*/ 285746 h 72"/>
                <a:gd name="T58" fmla="*/ 1165845 w 114"/>
                <a:gd name="T59" fmla="*/ 342895 h 72"/>
                <a:gd name="T60" fmla="*/ 1234424 w 114"/>
                <a:gd name="T61" fmla="*/ 342895 h 72"/>
                <a:gd name="T62" fmla="*/ 1280143 w 114"/>
                <a:gd name="T63" fmla="*/ 434334 h 72"/>
                <a:gd name="T64" fmla="*/ 1303003 w 114"/>
                <a:gd name="T65" fmla="*/ 514343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72"/>
                <a:gd name="T101" fmla="*/ 114 w 11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72">
                  <a:moveTo>
                    <a:pt x="114" y="45"/>
                  </a:moveTo>
                  <a:lnTo>
                    <a:pt x="110" y="47"/>
                  </a:lnTo>
                  <a:lnTo>
                    <a:pt x="86" y="47"/>
                  </a:lnTo>
                  <a:lnTo>
                    <a:pt x="78" y="64"/>
                  </a:lnTo>
                  <a:lnTo>
                    <a:pt x="73" y="64"/>
                  </a:lnTo>
                  <a:lnTo>
                    <a:pt x="72" y="58"/>
                  </a:lnTo>
                  <a:lnTo>
                    <a:pt x="67" y="57"/>
                  </a:lnTo>
                  <a:lnTo>
                    <a:pt x="65" y="64"/>
                  </a:lnTo>
                  <a:lnTo>
                    <a:pt x="49" y="72"/>
                  </a:lnTo>
                  <a:lnTo>
                    <a:pt x="44" y="67"/>
                  </a:lnTo>
                  <a:lnTo>
                    <a:pt x="47" y="63"/>
                  </a:lnTo>
                  <a:lnTo>
                    <a:pt x="43" y="57"/>
                  </a:lnTo>
                  <a:lnTo>
                    <a:pt x="38" y="62"/>
                  </a:lnTo>
                  <a:lnTo>
                    <a:pt x="31" y="59"/>
                  </a:lnTo>
                  <a:lnTo>
                    <a:pt x="18" y="71"/>
                  </a:lnTo>
                  <a:lnTo>
                    <a:pt x="8" y="61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6" y="25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5" y="29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6" y="37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0" y="19"/>
                  </a:lnTo>
                  <a:lnTo>
                    <a:pt x="63" y="20"/>
                  </a:lnTo>
                  <a:lnTo>
                    <a:pt x="64" y="17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74" y="3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8" y="17"/>
                  </a:lnTo>
                  <a:lnTo>
                    <a:pt x="98" y="24"/>
                  </a:lnTo>
                  <a:lnTo>
                    <a:pt x="99" y="25"/>
                  </a:lnTo>
                  <a:lnTo>
                    <a:pt x="102" y="30"/>
                  </a:lnTo>
                  <a:lnTo>
                    <a:pt x="107" y="30"/>
                  </a:lnTo>
                  <a:lnTo>
                    <a:pt x="108" y="30"/>
                  </a:lnTo>
                  <a:lnTo>
                    <a:pt x="111" y="30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4" y="45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2" name="Freeform 780"/>
            <p:cNvSpPr>
              <a:spLocks/>
            </p:cNvSpPr>
            <p:nvPr/>
          </p:nvSpPr>
          <p:spPr bwMode="auto">
            <a:xfrm>
              <a:off x="5855573" y="3939916"/>
              <a:ext cx="1257283" cy="1017260"/>
            </a:xfrm>
            <a:custGeom>
              <a:avLst/>
              <a:gdLst>
                <a:gd name="T0" fmla="*/ 1142985 w 110"/>
                <a:gd name="T1" fmla="*/ 217168 h 89"/>
                <a:gd name="T2" fmla="*/ 1188704 w 110"/>
                <a:gd name="T3" fmla="*/ 365756 h 89"/>
                <a:gd name="T4" fmla="*/ 1234423 w 110"/>
                <a:gd name="T5" fmla="*/ 480055 h 89"/>
                <a:gd name="T6" fmla="*/ 1097265 w 110"/>
                <a:gd name="T7" fmla="*/ 582924 h 89"/>
                <a:gd name="T8" fmla="*/ 1062976 w 110"/>
                <a:gd name="T9" fmla="*/ 594354 h 89"/>
                <a:gd name="T10" fmla="*/ 868668 w 110"/>
                <a:gd name="T11" fmla="*/ 697223 h 89"/>
                <a:gd name="T12" fmla="*/ 800089 w 110"/>
                <a:gd name="T13" fmla="*/ 754373 h 89"/>
                <a:gd name="T14" fmla="*/ 685791 w 110"/>
                <a:gd name="T15" fmla="*/ 868672 h 89"/>
                <a:gd name="T16" fmla="*/ 537203 w 110"/>
                <a:gd name="T17" fmla="*/ 937251 h 89"/>
                <a:gd name="T18" fmla="*/ 560062 w 110"/>
                <a:gd name="T19" fmla="*/ 1017260 h 89"/>
                <a:gd name="T20" fmla="*/ 251457 w 110"/>
                <a:gd name="T21" fmla="*/ 937251 h 89"/>
                <a:gd name="T22" fmla="*/ 57149 w 110"/>
                <a:gd name="T23" fmla="*/ 880101 h 89"/>
                <a:gd name="T24" fmla="*/ 102869 w 110"/>
                <a:gd name="T25" fmla="*/ 800092 h 89"/>
                <a:gd name="T26" fmla="*/ 102869 w 110"/>
                <a:gd name="T27" fmla="*/ 788662 h 89"/>
                <a:gd name="T28" fmla="*/ 285746 w 110"/>
                <a:gd name="T29" fmla="*/ 777232 h 89"/>
                <a:gd name="T30" fmla="*/ 365755 w 110"/>
                <a:gd name="T31" fmla="*/ 697223 h 89"/>
                <a:gd name="T32" fmla="*/ 434334 w 110"/>
                <a:gd name="T33" fmla="*/ 674363 h 89"/>
                <a:gd name="T34" fmla="*/ 434334 w 110"/>
                <a:gd name="T35" fmla="*/ 674363 h 89"/>
                <a:gd name="T36" fmla="*/ 411474 w 110"/>
                <a:gd name="T37" fmla="*/ 628644 h 89"/>
                <a:gd name="T38" fmla="*/ 297176 w 110"/>
                <a:gd name="T39" fmla="*/ 674363 h 89"/>
                <a:gd name="T40" fmla="*/ 45719 w 110"/>
                <a:gd name="T41" fmla="*/ 697223 h 89"/>
                <a:gd name="T42" fmla="*/ 45719 w 110"/>
                <a:gd name="T43" fmla="*/ 651504 h 89"/>
                <a:gd name="T44" fmla="*/ 34290 w 110"/>
                <a:gd name="T45" fmla="*/ 560064 h 89"/>
                <a:gd name="T46" fmla="*/ 182878 w 110"/>
                <a:gd name="T47" fmla="*/ 388616 h 89"/>
                <a:gd name="T48" fmla="*/ 297176 w 110"/>
                <a:gd name="T49" fmla="*/ 388616 h 89"/>
                <a:gd name="T50" fmla="*/ 320036 w 110"/>
                <a:gd name="T51" fmla="*/ 331467 h 89"/>
                <a:gd name="T52" fmla="*/ 377185 w 110"/>
                <a:gd name="T53" fmla="*/ 57149 h 89"/>
                <a:gd name="T54" fmla="*/ 571492 w 110"/>
                <a:gd name="T55" fmla="*/ 57149 h 89"/>
                <a:gd name="T56" fmla="*/ 628642 w 110"/>
                <a:gd name="T57" fmla="*/ 68579 h 89"/>
                <a:gd name="T58" fmla="*/ 822949 w 110"/>
                <a:gd name="T59" fmla="*/ 45720 h 89"/>
                <a:gd name="T60" fmla="*/ 868668 w 110"/>
                <a:gd name="T61" fmla="*/ 91439 h 89"/>
                <a:gd name="T62" fmla="*/ 925818 w 110"/>
                <a:gd name="T63" fmla="*/ 114299 h 89"/>
                <a:gd name="T64" fmla="*/ 1142985 w 110"/>
                <a:gd name="T65" fmla="*/ 125729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89"/>
                <a:gd name="T101" fmla="*/ 110 w 110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89">
                  <a:moveTo>
                    <a:pt x="100" y="11"/>
                  </a:moveTo>
                  <a:lnTo>
                    <a:pt x="100" y="19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4" y="46"/>
                  </a:lnTo>
                  <a:lnTo>
                    <a:pt x="96" y="51"/>
                  </a:lnTo>
                  <a:lnTo>
                    <a:pt x="93" y="52"/>
                  </a:lnTo>
                  <a:lnTo>
                    <a:pt x="83" y="63"/>
                  </a:lnTo>
                  <a:lnTo>
                    <a:pt x="76" y="61"/>
                  </a:lnTo>
                  <a:lnTo>
                    <a:pt x="68" y="61"/>
                  </a:lnTo>
                  <a:lnTo>
                    <a:pt x="70" y="66"/>
                  </a:lnTo>
                  <a:lnTo>
                    <a:pt x="64" y="68"/>
                  </a:lnTo>
                  <a:lnTo>
                    <a:pt x="60" y="76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51" y="87"/>
                  </a:lnTo>
                  <a:lnTo>
                    <a:pt x="49" y="89"/>
                  </a:lnTo>
                  <a:lnTo>
                    <a:pt x="28" y="89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5" y="77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8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9"/>
                  </a:lnTo>
                  <a:lnTo>
                    <a:pt x="15" y="59"/>
                  </a:lnTo>
                  <a:lnTo>
                    <a:pt x="4" y="61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3" y="49"/>
                  </a:lnTo>
                  <a:lnTo>
                    <a:pt x="8" y="39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28" y="29"/>
                  </a:lnTo>
                  <a:lnTo>
                    <a:pt x="37" y="1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96" y="11"/>
                  </a:lnTo>
                  <a:lnTo>
                    <a:pt x="100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3" name="Freeform 806"/>
            <p:cNvSpPr>
              <a:spLocks noEditPoints="1"/>
            </p:cNvSpPr>
            <p:nvPr/>
          </p:nvSpPr>
          <p:spPr bwMode="auto">
            <a:xfrm>
              <a:off x="1763688" y="4099934"/>
              <a:ext cx="605786" cy="628645"/>
            </a:xfrm>
            <a:custGeom>
              <a:avLst/>
              <a:gdLst>
                <a:gd name="T0" fmla="*/ 148589 w 53"/>
                <a:gd name="T1" fmla="*/ 525776 h 55"/>
                <a:gd name="T2" fmla="*/ 102869 w 53"/>
                <a:gd name="T3" fmla="*/ 628645 h 55"/>
                <a:gd name="T4" fmla="*/ 34290 w 53"/>
                <a:gd name="T5" fmla="*/ 594355 h 55"/>
                <a:gd name="T6" fmla="*/ 0 w 53"/>
                <a:gd name="T7" fmla="*/ 491486 h 55"/>
                <a:gd name="T8" fmla="*/ 68580 w 53"/>
                <a:gd name="T9" fmla="*/ 365757 h 55"/>
                <a:gd name="T10" fmla="*/ 125729 w 53"/>
                <a:gd name="T11" fmla="*/ 377187 h 55"/>
                <a:gd name="T12" fmla="*/ 114299 w 53"/>
                <a:gd name="T13" fmla="*/ 468626 h 55"/>
                <a:gd name="T14" fmla="*/ 125729 w 53"/>
                <a:gd name="T15" fmla="*/ 491486 h 55"/>
                <a:gd name="T16" fmla="*/ 148589 w 53"/>
                <a:gd name="T17" fmla="*/ 525776 h 55"/>
                <a:gd name="T18" fmla="*/ 605786 w 53"/>
                <a:gd name="T19" fmla="*/ 137159 h 55"/>
                <a:gd name="T20" fmla="*/ 582926 w 53"/>
                <a:gd name="T21" fmla="*/ 331467 h 55"/>
                <a:gd name="T22" fmla="*/ 491487 w 53"/>
                <a:gd name="T23" fmla="*/ 400047 h 55"/>
                <a:gd name="T24" fmla="*/ 445767 w 53"/>
                <a:gd name="T25" fmla="*/ 434337 h 55"/>
                <a:gd name="T26" fmla="*/ 411477 w 53"/>
                <a:gd name="T27" fmla="*/ 342897 h 55"/>
                <a:gd name="T28" fmla="*/ 297178 w 53"/>
                <a:gd name="T29" fmla="*/ 434337 h 55"/>
                <a:gd name="T30" fmla="*/ 171449 w 53"/>
                <a:gd name="T31" fmla="*/ 525776 h 55"/>
                <a:gd name="T32" fmla="*/ 171449 w 53"/>
                <a:gd name="T33" fmla="*/ 331467 h 55"/>
                <a:gd name="T34" fmla="*/ 297178 w 53"/>
                <a:gd name="T35" fmla="*/ 274318 h 55"/>
                <a:gd name="T36" fmla="*/ 308608 w 53"/>
                <a:gd name="T37" fmla="*/ 171449 h 55"/>
                <a:gd name="T38" fmla="*/ 365758 w 53"/>
                <a:gd name="T39" fmla="*/ 137159 h 55"/>
                <a:gd name="T40" fmla="*/ 434337 w 53"/>
                <a:gd name="T41" fmla="*/ 205738 h 55"/>
                <a:gd name="T42" fmla="*/ 445767 w 53"/>
                <a:gd name="T43" fmla="*/ 0 h 55"/>
                <a:gd name="T44" fmla="*/ 605786 w 53"/>
                <a:gd name="T45" fmla="*/ 91439 h 55"/>
                <a:gd name="T46" fmla="*/ 594356 w 53"/>
                <a:gd name="T47" fmla="*/ 137159 h 55"/>
                <a:gd name="T48" fmla="*/ 605786 w 53"/>
                <a:gd name="T49" fmla="*/ 137159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5"/>
                <a:gd name="T77" fmla="*/ 53 w 53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5">
                  <a:moveTo>
                    <a:pt x="13" y="46"/>
                  </a:moveTo>
                  <a:lnTo>
                    <a:pt x="9" y="55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6" y="32"/>
                  </a:lnTo>
                  <a:lnTo>
                    <a:pt x="11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6"/>
                  </a:lnTo>
                  <a:moveTo>
                    <a:pt x="53" y="12"/>
                  </a:moveTo>
                  <a:lnTo>
                    <a:pt x="51" y="29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6" y="30"/>
                  </a:lnTo>
                  <a:lnTo>
                    <a:pt x="26" y="38"/>
                  </a:lnTo>
                  <a:lnTo>
                    <a:pt x="15" y="46"/>
                  </a:lnTo>
                  <a:lnTo>
                    <a:pt x="15" y="29"/>
                  </a:lnTo>
                  <a:lnTo>
                    <a:pt x="26" y="24"/>
                  </a:lnTo>
                  <a:lnTo>
                    <a:pt x="27" y="15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9" y="0"/>
                  </a:lnTo>
                  <a:lnTo>
                    <a:pt x="53" y="8"/>
                  </a:lnTo>
                  <a:lnTo>
                    <a:pt x="52" y="12"/>
                  </a:lnTo>
                  <a:lnTo>
                    <a:pt x="53" y="12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4" name="Freeform 809"/>
            <p:cNvSpPr>
              <a:spLocks/>
            </p:cNvSpPr>
            <p:nvPr/>
          </p:nvSpPr>
          <p:spPr bwMode="auto">
            <a:xfrm>
              <a:off x="2952392" y="1196752"/>
              <a:ext cx="491487" cy="834383"/>
            </a:xfrm>
            <a:custGeom>
              <a:avLst/>
              <a:gdLst>
                <a:gd name="T0" fmla="*/ 491487 w 43"/>
                <a:gd name="T1" fmla="*/ 582925 h 73"/>
                <a:gd name="T2" fmla="*/ 480057 w 43"/>
                <a:gd name="T3" fmla="*/ 662934 h 73"/>
                <a:gd name="T4" fmla="*/ 468627 w 43"/>
                <a:gd name="T5" fmla="*/ 674364 h 73"/>
                <a:gd name="T6" fmla="*/ 377188 w 43"/>
                <a:gd name="T7" fmla="*/ 754374 h 73"/>
                <a:gd name="T8" fmla="*/ 377188 w 43"/>
                <a:gd name="T9" fmla="*/ 731514 h 73"/>
                <a:gd name="T10" fmla="*/ 377188 w 43"/>
                <a:gd name="T11" fmla="*/ 731514 h 73"/>
                <a:gd name="T12" fmla="*/ 297178 w 43"/>
                <a:gd name="T13" fmla="*/ 685794 h 73"/>
                <a:gd name="T14" fmla="*/ 285748 w 43"/>
                <a:gd name="T15" fmla="*/ 685794 h 73"/>
                <a:gd name="T16" fmla="*/ 137159 w 43"/>
                <a:gd name="T17" fmla="*/ 834383 h 73"/>
                <a:gd name="T18" fmla="*/ 34290 w 43"/>
                <a:gd name="T19" fmla="*/ 731514 h 73"/>
                <a:gd name="T20" fmla="*/ 45720 w 43"/>
                <a:gd name="T21" fmla="*/ 674364 h 73"/>
                <a:gd name="T22" fmla="*/ 137159 w 43"/>
                <a:gd name="T23" fmla="*/ 708654 h 73"/>
                <a:gd name="T24" fmla="*/ 217169 w 43"/>
                <a:gd name="T25" fmla="*/ 708654 h 73"/>
                <a:gd name="T26" fmla="*/ 285748 w 43"/>
                <a:gd name="T27" fmla="*/ 582925 h 73"/>
                <a:gd name="T28" fmla="*/ 377188 w 43"/>
                <a:gd name="T29" fmla="*/ 605785 h 73"/>
                <a:gd name="T30" fmla="*/ 377188 w 43"/>
                <a:gd name="T31" fmla="*/ 617215 h 73"/>
                <a:gd name="T32" fmla="*/ 377188 w 43"/>
                <a:gd name="T33" fmla="*/ 605785 h 73"/>
                <a:gd name="T34" fmla="*/ 285748 w 43"/>
                <a:gd name="T35" fmla="*/ 525776 h 73"/>
                <a:gd name="T36" fmla="*/ 228599 w 43"/>
                <a:gd name="T37" fmla="*/ 377187 h 73"/>
                <a:gd name="T38" fmla="*/ 182879 w 43"/>
                <a:gd name="T39" fmla="*/ 297177 h 73"/>
                <a:gd name="T40" fmla="*/ 22860 w 43"/>
                <a:gd name="T41" fmla="*/ 274318 h 73"/>
                <a:gd name="T42" fmla="*/ 22860 w 43"/>
                <a:gd name="T43" fmla="*/ 205738 h 73"/>
                <a:gd name="T44" fmla="*/ 80010 w 43"/>
                <a:gd name="T45" fmla="*/ 194308 h 73"/>
                <a:gd name="T46" fmla="*/ 0 w 43"/>
                <a:gd name="T47" fmla="*/ 125729 h 73"/>
                <a:gd name="T48" fmla="*/ 22860 w 43"/>
                <a:gd name="T49" fmla="*/ 11430 h 73"/>
                <a:gd name="T50" fmla="*/ 182879 w 43"/>
                <a:gd name="T51" fmla="*/ 0 h 73"/>
                <a:gd name="T52" fmla="*/ 228599 w 43"/>
                <a:gd name="T53" fmla="*/ 102869 h 73"/>
                <a:gd name="T54" fmla="*/ 331468 w 43"/>
                <a:gd name="T55" fmla="*/ 171449 h 73"/>
                <a:gd name="T56" fmla="*/ 274318 w 43"/>
                <a:gd name="T57" fmla="*/ 240028 h 73"/>
                <a:gd name="T58" fmla="*/ 377188 w 43"/>
                <a:gd name="T59" fmla="*/ 377187 h 73"/>
                <a:gd name="T60" fmla="*/ 377188 w 43"/>
                <a:gd name="T61" fmla="*/ 377187 h 73"/>
                <a:gd name="T62" fmla="*/ 457197 w 43"/>
                <a:gd name="T63" fmla="*/ 480056 h 73"/>
                <a:gd name="T64" fmla="*/ 468627 w 43"/>
                <a:gd name="T65" fmla="*/ 605785 h 73"/>
                <a:gd name="T66" fmla="*/ 468627 w 43"/>
                <a:gd name="T67" fmla="*/ 617215 h 73"/>
                <a:gd name="T68" fmla="*/ 491487 w 43"/>
                <a:gd name="T69" fmla="*/ 582925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73"/>
                <a:gd name="T107" fmla="*/ 43 w 43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73">
                  <a:moveTo>
                    <a:pt x="43" y="51"/>
                  </a:moveTo>
                  <a:lnTo>
                    <a:pt x="42" y="58"/>
                  </a:lnTo>
                  <a:lnTo>
                    <a:pt x="41" y="59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12" y="73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12" y="62"/>
                  </a:lnTo>
                  <a:lnTo>
                    <a:pt x="19" y="62"/>
                  </a:lnTo>
                  <a:lnTo>
                    <a:pt x="25" y="51"/>
                  </a:lnTo>
                  <a:lnTo>
                    <a:pt x="33" y="53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25" y="46"/>
                  </a:lnTo>
                  <a:lnTo>
                    <a:pt x="20" y="33"/>
                  </a:lnTo>
                  <a:lnTo>
                    <a:pt x="16" y="26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24" y="21"/>
                  </a:lnTo>
                  <a:lnTo>
                    <a:pt x="33" y="33"/>
                  </a:lnTo>
                  <a:lnTo>
                    <a:pt x="40" y="4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3" y="5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" name="Freeform 816"/>
            <p:cNvSpPr>
              <a:spLocks/>
            </p:cNvSpPr>
            <p:nvPr/>
          </p:nvSpPr>
          <p:spPr bwMode="auto">
            <a:xfrm>
              <a:off x="4701163" y="3425569"/>
              <a:ext cx="1108698" cy="1405875"/>
            </a:xfrm>
            <a:custGeom>
              <a:avLst/>
              <a:gdLst>
                <a:gd name="T0" fmla="*/ 1108698 w 97"/>
                <a:gd name="T1" fmla="*/ 1268716 h 123"/>
                <a:gd name="T2" fmla="*/ 1051549 w 97"/>
                <a:gd name="T3" fmla="*/ 1303006 h 123"/>
                <a:gd name="T4" fmla="*/ 982969 w 97"/>
                <a:gd name="T5" fmla="*/ 1314436 h 123"/>
                <a:gd name="T6" fmla="*/ 891530 w 97"/>
                <a:gd name="T7" fmla="*/ 1257287 h 123"/>
                <a:gd name="T8" fmla="*/ 822951 w 97"/>
                <a:gd name="T9" fmla="*/ 1257287 h 123"/>
                <a:gd name="T10" fmla="*/ 754372 w 97"/>
                <a:gd name="T11" fmla="*/ 1348726 h 123"/>
                <a:gd name="T12" fmla="*/ 628643 w 97"/>
                <a:gd name="T13" fmla="*/ 1314436 h 123"/>
                <a:gd name="T14" fmla="*/ 571494 w 97"/>
                <a:gd name="T15" fmla="*/ 1348726 h 123"/>
                <a:gd name="T16" fmla="*/ 502915 w 97"/>
                <a:gd name="T17" fmla="*/ 1394445 h 123"/>
                <a:gd name="T18" fmla="*/ 434335 w 97"/>
                <a:gd name="T19" fmla="*/ 1303006 h 123"/>
                <a:gd name="T20" fmla="*/ 514344 w 97"/>
                <a:gd name="T21" fmla="*/ 1303006 h 123"/>
                <a:gd name="T22" fmla="*/ 582924 w 97"/>
                <a:gd name="T23" fmla="*/ 1257287 h 123"/>
                <a:gd name="T24" fmla="*/ 720082 w 97"/>
                <a:gd name="T25" fmla="*/ 1188707 h 123"/>
                <a:gd name="T26" fmla="*/ 800091 w 97"/>
                <a:gd name="T27" fmla="*/ 1165848 h 123"/>
                <a:gd name="T28" fmla="*/ 742942 w 97"/>
                <a:gd name="T29" fmla="*/ 1108698 h 123"/>
                <a:gd name="T30" fmla="*/ 788662 w 97"/>
                <a:gd name="T31" fmla="*/ 1051549 h 123"/>
                <a:gd name="T32" fmla="*/ 822951 w 97"/>
                <a:gd name="T33" fmla="*/ 994399 h 123"/>
                <a:gd name="T34" fmla="*/ 754372 w 97"/>
                <a:gd name="T35" fmla="*/ 1017259 h 123"/>
                <a:gd name="T36" fmla="*/ 720082 w 97"/>
                <a:gd name="T37" fmla="*/ 1051549 h 123"/>
                <a:gd name="T38" fmla="*/ 674363 w 97"/>
                <a:gd name="T39" fmla="*/ 1108698 h 123"/>
                <a:gd name="T40" fmla="*/ 548634 w 97"/>
                <a:gd name="T41" fmla="*/ 1234427 h 123"/>
                <a:gd name="T42" fmla="*/ 388616 w 97"/>
                <a:gd name="T43" fmla="*/ 1211567 h 123"/>
                <a:gd name="T44" fmla="*/ 422905 w 97"/>
                <a:gd name="T45" fmla="*/ 1165848 h 123"/>
                <a:gd name="T46" fmla="*/ 434335 w 97"/>
                <a:gd name="T47" fmla="*/ 1005829 h 123"/>
                <a:gd name="T48" fmla="*/ 480055 w 97"/>
                <a:gd name="T49" fmla="*/ 914390 h 123"/>
                <a:gd name="T50" fmla="*/ 422905 w 97"/>
                <a:gd name="T51" fmla="*/ 811521 h 123"/>
                <a:gd name="T52" fmla="*/ 285747 w 97"/>
                <a:gd name="T53" fmla="*/ 777232 h 123"/>
                <a:gd name="T54" fmla="*/ 240027 w 97"/>
                <a:gd name="T55" fmla="*/ 765802 h 123"/>
                <a:gd name="T56" fmla="*/ 171448 w 97"/>
                <a:gd name="T57" fmla="*/ 822951 h 123"/>
                <a:gd name="T58" fmla="*/ 91439 w 97"/>
                <a:gd name="T59" fmla="*/ 868671 h 123"/>
                <a:gd name="T60" fmla="*/ 160018 w 97"/>
                <a:gd name="T61" fmla="*/ 811521 h 123"/>
                <a:gd name="T62" fmla="*/ 274317 w 97"/>
                <a:gd name="T63" fmla="*/ 537204 h 123"/>
                <a:gd name="T64" fmla="*/ 308607 w 97"/>
                <a:gd name="T65" fmla="*/ 445765 h 123"/>
                <a:gd name="T66" fmla="*/ 228598 w 97"/>
                <a:gd name="T67" fmla="*/ 468625 h 123"/>
                <a:gd name="T68" fmla="*/ 194308 w 97"/>
                <a:gd name="T69" fmla="*/ 628643 h 123"/>
                <a:gd name="T70" fmla="*/ 114299 w 97"/>
                <a:gd name="T71" fmla="*/ 708652 h 123"/>
                <a:gd name="T72" fmla="*/ 68579 w 97"/>
                <a:gd name="T73" fmla="*/ 811521 h 123"/>
                <a:gd name="T74" fmla="*/ 22860 w 97"/>
                <a:gd name="T75" fmla="*/ 811521 h 123"/>
                <a:gd name="T76" fmla="*/ 22860 w 97"/>
                <a:gd name="T77" fmla="*/ 617213 h 123"/>
                <a:gd name="T78" fmla="*/ 45720 w 97"/>
                <a:gd name="T79" fmla="*/ 491485 h 123"/>
                <a:gd name="T80" fmla="*/ 91439 w 97"/>
                <a:gd name="T81" fmla="*/ 422906 h 123"/>
                <a:gd name="T82" fmla="*/ 80009 w 97"/>
                <a:gd name="T83" fmla="*/ 411476 h 123"/>
                <a:gd name="T84" fmla="*/ 137159 w 97"/>
                <a:gd name="T85" fmla="*/ 297177 h 123"/>
                <a:gd name="T86" fmla="*/ 194308 w 97"/>
                <a:gd name="T87" fmla="*/ 228598 h 123"/>
                <a:gd name="T88" fmla="*/ 411476 w 97"/>
                <a:gd name="T89" fmla="*/ 0 h 123"/>
                <a:gd name="T90" fmla="*/ 480055 w 97"/>
                <a:gd name="T91" fmla="*/ 125729 h 123"/>
                <a:gd name="T92" fmla="*/ 514344 w 97"/>
                <a:gd name="T93" fmla="*/ 274317 h 123"/>
                <a:gd name="T94" fmla="*/ 457195 w 97"/>
                <a:gd name="T95" fmla="*/ 480055 h 123"/>
                <a:gd name="T96" fmla="*/ 548634 w 97"/>
                <a:gd name="T97" fmla="*/ 617213 h 123"/>
                <a:gd name="T98" fmla="*/ 628643 w 97"/>
                <a:gd name="T99" fmla="*/ 685793 h 123"/>
                <a:gd name="T100" fmla="*/ 742942 w 97"/>
                <a:gd name="T101" fmla="*/ 880101 h 123"/>
                <a:gd name="T102" fmla="*/ 845811 w 97"/>
                <a:gd name="T103" fmla="*/ 914390 h 123"/>
                <a:gd name="T104" fmla="*/ 891530 w 97"/>
                <a:gd name="T105" fmla="*/ 925820 h 123"/>
                <a:gd name="T106" fmla="*/ 1062979 w 97"/>
                <a:gd name="T107" fmla="*/ 1257287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123"/>
                <a:gd name="T164" fmla="*/ 97 w 97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123">
                  <a:moveTo>
                    <a:pt x="96" y="110"/>
                  </a:moveTo>
                  <a:lnTo>
                    <a:pt x="97" y="111"/>
                  </a:lnTo>
                  <a:lnTo>
                    <a:pt x="96" y="113"/>
                  </a:lnTo>
                  <a:lnTo>
                    <a:pt x="92" y="114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4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69" y="114"/>
                  </a:lnTo>
                  <a:lnTo>
                    <a:pt x="66" y="118"/>
                  </a:lnTo>
                  <a:lnTo>
                    <a:pt x="57" y="117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50" y="118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38" y="121"/>
                  </a:lnTo>
                  <a:lnTo>
                    <a:pt x="38" y="114"/>
                  </a:lnTo>
                  <a:lnTo>
                    <a:pt x="45" y="114"/>
                  </a:lnTo>
                  <a:lnTo>
                    <a:pt x="48" y="113"/>
                  </a:lnTo>
                  <a:lnTo>
                    <a:pt x="51" y="110"/>
                  </a:lnTo>
                  <a:lnTo>
                    <a:pt x="58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70" y="102"/>
                  </a:lnTo>
                  <a:lnTo>
                    <a:pt x="63" y="100"/>
                  </a:lnTo>
                  <a:lnTo>
                    <a:pt x="65" y="97"/>
                  </a:lnTo>
                  <a:lnTo>
                    <a:pt x="66" y="94"/>
                  </a:lnTo>
                  <a:lnTo>
                    <a:pt x="69" y="92"/>
                  </a:lnTo>
                  <a:lnTo>
                    <a:pt x="72" y="88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6" y="89"/>
                  </a:lnTo>
                  <a:lnTo>
                    <a:pt x="65" y="92"/>
                  </a:lnTo>
                  <a:lnTo>
                    <a:pt x="63" y="92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4" y="101"/>
                  </a:lnTo>
                  <a:lnTo>
                    <a:pt x="48" y="108"/>
                  </a:lnTo>
                  <a:lnTo>
                    <a:pt x="42" y="110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7" y="102"/>
                  </a:lnTo>
                  <a:lnTo>
                    <a:pt x="38" y="101"/>
                  </a:lnTo>
                  <a:lnTo>
                    <a:pt x="38" y="88"/>
                  </a:lnTo>
                  <a:lnTo>
                    <a:pt x="44" y="85"/>
                  </a:lnTo>
                  <a:lnTo>
                    <a:pt x="42" y="80"/>
                  </a:lnTo>
                  <a:lnTo>
                    <a:pt x="38" y="80"/>
                  </a:lnTo>
                  <a:lnTo>
                    <a:pt x="37" y="71"/>
                  </a:lnTo>
                  <a:lnTo>
                    <a:pt x="27" y="72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16" y="68"/>
                  </a:lnTo>
                  <a:lnTo>
                    <a:pt x="15" y="72"/>
                  </a:lnTo>
                  <a:lnTo>
                    <a:pt x="15" y="80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4" y="71"/>
                  </a:lnTo>
                  <a:lnTo>
                    <a:pt x="19" y="6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0" y="41"/>
                  </a:lnTo>
                  <a:lnTo>
                    <a:pt x="19" y="50"/>
                  </a:lnTo>
                  <a:lnTo>
                    <a:pt x="17" y="55"/>
                  </a:lnTo>
                  <a:lnTo>
                    <a:pt x="10" y="62"/>
                  </a:lnTo>
                  <a:lnTo>
                    <a:pt x="7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4" y="43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36" y="0"/>
                  </a:lnTo>
                  <a:lnTo>
                    <a:pt x="37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5" y="2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50" y="45"/>
                  </a:lnTo>
                  <a:lnTo>
                    <a:pt x="48" y="54"/>
                  </a:lnTo>
                  <a:lnTo>
                    <a:pt x="49" y="56"/>
                  </a:lnTo>
                  <a:lnTo>
                    <a:pt x="55" y="60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4" y="84"/>
                  </a:lnTo>
                  <a:lnTo>
                    <a:pt x="78" y="81"/>
                  </a:lnTo>
                  <a:lnTo>
                    <a:pt x="88" y="92"/>
                  </a:lnTo>
                  <a:lnTo>
                    <a:pt x="93" y="110"/>
                  </a:lnTo>
                  <a:lnTo>
                    <a:pt x="96" y="11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6" name="Freeform 839"/>
            <p:cNvSpPr>
              <a:spLocks noEditPoints="1"/>
            </p:cNvSpPr>
            <p:nvPr/>
          </p:nvSpPr>
          <p:spPr bwMode="auto">
            <a:xfrm>
              <a:off x="2358040" y="3951342"/>
              <a:ext cx="640072" cy="662931"/>
            </a:xfrm>
            <a:custGeom>
              <a:avLst/>
              <a:gdLst>
                <a:gd name="T0" fmla="*/ 11430 w 56"/>
                <a:gd name="T1" fmla="*/ 240027 h 58"/>
                <a:gd name="T2" fmla="*/ 11430 w 56"/>
                <a:gd name="T3" fmla="*/ 285746 h 58"/>
                <a:gd name="T4" fmla="*/ 0 w 56"/>
                <a:gd name="T5" fmla="*/ 285746 h 58"/>
                <a:gd name="T6" fmla="*/ 11430 w 56"/>
                <a:gd name="T7" fmla="*/ 240027 h 58"/>
                <a:gd name="T8" fmla="*/ 11430 w 56"/>
                <a:gd name="T9" fmla="*/ 240027 h 58"/>
                <a:gd name="T10" fmla="*/ 148588 w 56"/>
                <a:gd name="T11" fmla="*/ 0 h 58"/>
                <a:gd name="T12" fmla="*/ 262887 w 56"/>
                <a:gd name="T13" fmla="*/ 80009 h 58"/>
                <a:gd name="T14" fmla="*/ 422905 w 56"/>
                <a:gd name="T15" fmla="*/ 34290 h 58"/>
                <a:gd name="T16" fmla="*/ 388615 w 56"/>
                <a:gd name="T17" fmla="*/ 91439 h 58"/>
                <a:gd name="T18" fmla="*/ 400045 w 56"/>
                <a:gd name="T19" fmla="*/ 91439 h 58"/>
                <a:gd name="T20" fmla="*/ 457194 w 56"/>
                <a:gd name="T21" fmla="*/ 182878 h 58"/>
                <a:gd name="T22" fmla="*/ 525773 w 56"/>
                <a:gd name="T23" fmla="*/ 160018 h 58"/>
                <a:gd name="T24" fmla="*/ 548633 w 56"/>
                <a:gd name="T25" fmla="*/ 160018 h 58"/>
                <a:gd name="T26" fmla="*/ 571493 w 56"/>
                <a:gd name="T27" fmla="*/ 194307 h 58"/>
                <a:gd name="T28" fmla="*/ 582923 w 56"/>
                <a:gd name="T29" fmla="*/ 274316 h 58"/>
                <a:gd name="T30" fmla="*/ 594353 w 56"/>
                <a:gd name="T31" fmla="*/ 274316 h 58"/>
                <a:gd name="T32" fmla="*/ 640072 w 56"/>
                <a:gd name="T33" fmla="*/ 297176 h 58"/>
                <a:gd name="T34" fmla="*/ 628642 w 56"/>
                <a:gd name="T35" fmla="*/ 422904 h 58"/>
                <a:gd name="T36" fmla="*/ 617212 w 56"/>
                <a:gd name="T37" fmla="*/ 514343 h 58"/>
                <a:gd name="T38" fmla="*/ 594353 w 56"/>
                <a:gd name="T39" fmla="*/ 582922 h 58"/>
                <a:gd name="T40" fmla="*/ 537203 w 56"/>
                <a:gd name="T41" fmla="*/ 662931 h 58"/>
                <a:gd name="T42" fmla="*/ 525773 w 56"/>
                <a:gd name="T43" fmla="*/ 662931 h 58"/>
                <a:gd name="T44" fmla="*/ 502914 w 56"/>
                <a:gd name="T45" fmla="*/ 537203 h 58"/>
                <a:gd name="T46" fmla="*/ 480054 w 56"/>
                <a:gd name="T47" fmla="*/ 445764 h 58"/>
                <a:gd name="T48" fmla="*/ 422905 w 56"/>
                <a:gd name="T49" fmla="*/ 491483 h 58"/>
                <a:gd name="T50" fmla="*/ 331466 w 56"/>
                <a:gd name="T51" fmla="*/ 548633 h 58"/>
                <a:gd name="T52" fmla="*/ 308606 w 56"/>
                <a:gd name="T53" fmla="*/ 537203 h 58"/>
                <a:gd name="T54" fmla="*/ 285746 w 56"/>
                <a:gd name="T55" fmla="*/ 537203 h 58"/>
                <a:gd name="T56" fmla="*/ 297176 w 56"/>
                <a:gd name="T57" fmla="*/ 491483 h 58"/>
                <a:gd name="T58" fmla="*/ 308606 w 56"/>
                <a:gd name="T59" fmla="*/ 468624 h 58"/>
                <a:gd name="T60" fmla="*/ 354326 w 56"/>
                <a:gd name="T61" fmla="*/ 468624 h 58"/>
                <a:gd name="T62" fmla="*/ 377185 w 56"/>
                <a:gd name="T63" fmla="*/ 434334 h 58"/>
                <a:gd name="T64" fmla="*/ 354326 w 56"/>
                <a:gd name="T65" fmla="*/ 422904 h 58"/>
                <a:gd name="T66" fmla="*/ 308606 w 56"/>
                <a:gd name="T67" fmla="*/ 377185 h 58"/>
                <a:gd name="T68" fmla="*/ 308606 w 56"/>
                <a:gd name="T69" fmla="*/ 377185 h 58"/>
                <a:gd name="T70" fmla="*/ 240027 w 56"/>
                <a:gd name="T71" fmla="*/ 388615 h 58"/>
                <a:gd name="T72" fmla="*/ 160018 w 56"/>
                <a:gd name="T73" fmla="*/ 331466 h 58"/>
                <a:gd name="T74" fmla="*/ 137158 w 56"/>
                <a:gd name="T75" fmla="*/ 320036 h 58"/>
                <a:gd name="T76" fmla="*/ 137158 w 56"/>
                <a:gd name="T77" fmla="*/ 320036 h 58"/>
                <a:gd name="T78" fmla="*/ 160018 w 56"/>
                <a:gd name="T79" fmla="*/ 251457 h 58"/>
                <a:gd name="T80" fmla="*/ 160018 w 56"/>
                <a:gd name="T81" fmla="*/ 240027 h 58"/>
                <a:gd name="T82" fmla="*/ 228597 w 56"/>
                <a:gd name="T83" fmla="*/ 251457 h 58"/>
                <a:gd name="T84" fmla="*/ 251457 w 56"/>
                <a:gd name="T85" fmla="*/ 251457 h 58"/>
                <a:gd name="T86" fmla="*/ 308606 w 56"/>
                <a:gd name="T87" fmla="*/ 297176 h 58"/>
                <a:gd name="T88" fmla="*/ 331466 w 56"/>
                <a:gd name="T89" fmla="*/ 320036 h 58"/>
                <a:gd name="T90" fmla="*/ 377185 w 56"/>
                <a:gd name="T91" fmla="*/ 354325 h 58"/>
                <a:gd name="T92" fmla="*/ 422905 w 56"/>
                <a:gd name="T93" fmla="*/ 297176 h 58"/>
                <a:gd name="T94" fmla="*/ 422905 w 56"/>
                <a:gd name="T95" fmla="*/ 285746 h 58"/>
                <a:gd name="T96" fmla="*/ 331466 w 56"/>
                <a:gd name="T97" fmla="*/ 205737 h 58"/>
                <a:gd name="T98" fmla="*/ 285746 w 56"/>
                <a:gd name="T99" fmla="*/ 160018 h 58"/>
                <a:gd name="T100" fmla="*/ 262887 w 56"/>
                <a:gd name="T101" fmla="*/ 160018 h 58"/>
                <a:gd name="T102" fmla="*/ 205737 w 56"/>
                <a:gd name="T103" fmla="*/ 160018 h 58"/>
                <a:gd name="T104" fmla="*/ 45719 w 56"/>
                <a:gd name="T105" fmla="*/ 148588 h 58"/>
                <a:gd name="T106" fmla="*/ 102869 w 56"/>
                <a:gd name="T107" fmla="*/ 102869 h 58"/>
                <a:gd name="T108" fmla="*/ 91439 w 56"/>
                <a:gd name="T109" fmla="*/ 91439 h 58"/>
                <a:gd name="T110" fmla="*/ 91439 w 56"/>
                <a:gd name="T111" fmla="*/ 80009 h 58"/>
                <a:gd name="T112" fmla="*/ 137158 w 56"/>
                <a:gd name="T113" fmla="*/ 80009 h 58"/>
                <a:gd name="T114" fmla="*/ 137158 w 56"/>
                <a:gd name="T115" fmla="*/ 80009 h 58"/>
                <a:gd name="T116" fmla="*/ 148588 w 56"/>
                <a:gd name="T117" fmla="*/ 34290 h 58"/>
                <a:gd name="T118" fmla="*/ 148588 w 56"/>
                <a:gd name="T119" fmla="*/ 0 h 58"/>
                <a:gd name="T120" fmla="*/ 148588 w 56"/>
                <a:gd name="T121" fmla="*/ 0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58"/>
                <a:gd name="T185" fmla="*/ 56 w 56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58">
                  <a:moveTo>
                    <a:pt x="1" y="21"/>
                  </a:moveTo>
                  <a:lnTo>
                    <a:pt x="1" y="25"/>
                  </a:lnTo>
                  <a:lnTo>
                    <a:pt x="0" y="25"/>
                  </a:lnTo>
                  <a:lnTo>
                    <a:pt x="1" y="21"/>
                  </a:lnTo>
                  <a:moveTo>
                    <a:pt x="13" y="0"/>
                  </a:moveTo>
                  <a:lnTo>
                    <a:pt x="23" y="7"/>
                  </a:lnTo>
                  <a:lnTo>
                    <a:pt x="37" y="3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40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7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6" y="26"/>
                  </a:lnTo>
                  <a:lnTo>
                    <a:pt x="55" y="37"/>
                  </a:lnTo>
                  <a:lnTo>
                    <a:pt x="54" y="45"/>
                  </a:lnTo>
                  <a:lnTo>
                    <a:pt x="52" y="51"/>
                  </a:lnTo>
                  <a:lnTo>
                    <a:pt x="47" y="58"/>
                  </a:lnTo>
                  <a:lnTo>
                    <a:pt x="46" y="58"/>
                  </a:lnTo>
                  <a:lnTo>
                    <a:pt x="44" y="47"/>
                  </a:lnTo>
                  <a:lnTo>
                    <a:pt x="42" y="39"/>
                  </a:lnTo>
                  <a:lnTo>
                    <a:pt x="37" y="43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7" y="33"/>
                  </a:lnTo>
                  <a:lnTo>
                    <a:pt x="21" y="34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7" y="26"/>
                  </a:lnTo>
                  <a:lnTo>
                    <a:pt x="29" y="28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29" y="18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4" y="13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3" y="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7" name="Freeform 840"/>
            <p:cNvSpPr>
              <a:spLocks/>
            </p:cNvSpPr>
            <p:nvPr/>
          </p:nvSpPr>
          <p:spPr bwMode="auto">
            <a:xfrm>
              <a:off x="2369474" y="3757038"/>
              <a:ext cx="1062979" cy="594352"/>
            </a:xfrm>
            <a:custGeom>
              <a:avLst/>
              <a:gdLst>
                <a:gd name="T0" fmla="*/ 857241 w 93"/>
                <a:gd name="T1" fmla="*/ 45719 h 52"/>
                <a:gd name="T2" fmla="*/ 845811 w 93"/>
                <a:gd name="T3" fmla="*/ 45719 h 52"/>
                <a:gd name="T4" fmla="*/ 845811 w 93"/>
                <a:gd name="T5" fmla="*/ 57149 h 52"/>
                <a:gd name="T6" fmla="*/ 857241 w 93"/>
                <a:gd name="T7" fmla="*/ 148588 h 52"/>
                <a:gd name="T8" fmla="*/ 925820 w 93"/>
                <a:gd name="T9" fmla="*/ 182878 h 52"/>
                <a:gd name="T10" fmla="*/ 925820 w 93"/>
                <a:gd name="T11" fmla="*/ 182878 h 52"/>
                <a:gd name="T12" fmla="*/ 925820 w 93"/>
                <a:gd name="T13" fmla="*/ 194307 h 52"/>
                <a:gd name="T14" fmla="*/ 960110 w 93"/>
                <a:gd name="T15" fmla="*/ 274316 h 52"/>
                <a:gd name="T16" fmla="*/ 960110 w 93"/>
                <a:gd name="T17" fmla="*/ 285746 h 52"/>
                <a:gd name="T18" fmla="*/ 971540 w 93"/>
                <a:gd name="T19" fmla="*/ 285746 h 52"/>
                <a:gd name="T20" fmla="*/ 1040119 w 93"/>
                <a:gd name="T21" fmla="*/ 285746 h 52"/>
                <a:gd name="T22" fmla="*/ 1005830 w 93"/>
                <a:gd name="T23" fmla="*/ 342895 h 52"/>
                <a:gd name="T24" fmla="*/ 1017259 w 93"/>
                <a:gd name="T25" fmla="*/ 377185 h 52"/>
                <a:gd name="T26" fmla="*/ 1062979 w 93"/>
                <a:gd name="T27" fmla="*/ 434334 h 52"/>
                <a:gd name="T28" fmla="*/ 1017259 w 93"/>
                <a:gd name="T29" fmla="*/ 445764 h 52"/>
                <a:gd name="T30" fmla="*/ 960110 w 93"/>
                <a:gd name="T31" fmla="*/ 480054 h 52"/>
                <a:gd name="T32" fmla="*/ 960110 w 93"/>
                <a:gd name="T33" fmla="*/ 480054 h 52"/>
                <a:gd name="T34" fmla="*/ 948680 w 93"/>
                <a:gd name="T35" fmla="*/ 480054 h 52"/>
                <a:gd name="T36" fmla="*/ 902961 w 93"/>
                <a:gd name="T37" fmla="*/ 548633 h 52"/>
                <a:gd name="T38" fmla="*/ 868671 w 93"/>
                <a:gd name="T39" fmla="*/ 582922 h 52"/>
                <a:gd name="T40" fmla="*/ 868671 w 93"/>
                <a:gd name="T41" fmla="*/ 594352 h 52"/>
                <a:gd name="T42" fmla="*/ 628643 w 93"/>
                <a:gd name="T43" fmla="*/ 491483 h 52"/>
                <a:gd name="T44" fmla="*/ 582924 w 93"/>
                <a:gd name="T45" fmla="*/ 468624 h 52"/>
                <a:gd name="T46" fmla="*/ 571494 w 93"/>
                <a:gd name="T47" fmla="*/ 468624 h 52"/>
                <a:gd name="T48" fmla="*/ 560064 w 93"/>
                <a:gd name="T49" fmla="*/ 388615 h 52"/>
                <a:gd name="T50" fmla="*/ 537204 w 93"/>
                <a:gd name="T51" fmla="*/ 354325 h 52"/>
                <a:gd name="T52" fmla="*/ 514345 w 93"/>
                <a:gd name="T53" fmla="*/ 354325 h 52"/>
                <a:gd name="T54" fmla="*/ 445765 w 93"/>
                <a:gd name="T55" fmla="*/ 377185 h 52"/>
                <a:gd name="T56" fmla="*/ 388616 w 93"/>
                <a:gd name="T57" fmla="*/ 285746 h 52"/>
                <a:gd name="T58" fmla="*/ 377186 w 93"/>
                <a:gd name="T59" fmla="*/ 285746 h 52"/>
                <a:gd name="T60" fmla="*/ 411476 w 93"/>
                <a:gd name="T61" fmla="*/ 228597 h 52"/>
                <a:gd name="T62" fmla="*/ 251457 w 93"/>
                <a:gd name="T63" fmla="*/ 274316 h 52"/>
                <a:gd name="T64" fmla="*/ 137159 w 93"/>
                <a:gd name="T65" fmla="*/ 194307 h 52"/>
                <a:gd name="T66" fmla="*/ 137159 w 93"/>
                <a:gd name="T67" fmla="*/ 194307 h 52"/>
                <a:gd name="T68" fmla="*/ 137159 w 93"/>
                <a:gd name="T69" fmla="*/ 228597 h 52"/>
                <a:gd name="T70" fmla="*/ 125729 w 93"/>
                <a:gd name="T71" fmla="*/ 274316 h 52"/>
                <a:gd name="T72" fmla="*/ 125729 w 93"/>
                <a:gd name="T73" fmla="*/ 274316 h 52"/>
                <a:gd name="T74" fmla="*/ 80009 w 93"/>
                <a:gd name="T75" fmla="*/ 274316 h 52"/>
                <a:gd name="T76" fmla="*/ 0 w 93"/>
                <a:gd name="T77" fmla="*/ 182878 h 52"/>
                <a:gd name="T78" fmla="*/ 137159 w 93"/>
                <a:gd name="T79" fmla="*/ 137158 h 52"/>
                <a:gd name="T80" fmla="*/ 194308 w 93"/>
                <a:gd name="T81" fmla="*/ 114298 h 52"/>
                <a:gd name="T82" fmla="*/ 274317 w 93"/>
                <a:gd name="T83" fmla="*/ 114298 h 52"/>
                <a:gd name="T84" fmla="*/ 365756 w 93"/>
                <a:gd name="T85" fmla="*/ 137158 h 52"/>
                <a:gd name="T86" fmla="*/ 377186 w 93"/>
                <a:gd name="T87" fmla="*/ 91439 h 52"/>
                <a:gd name="T88" fmla="*/ 377186 w 93"/>
                <a:gd name="T89" fmla="*/ 45719 h 52"/>
                <a:gd name="T90" fmla="*/ 411476 w 93"/>
                <a:gd name="T91" fmla="*/ 45719 h 52"/>
                <a:gd name="T92" fmla="*/ 468625 w 93"/>
                <a:gd name="T93" fmla="*/ 45719 h 52"/>
                <a:gd name="T94" fmla="*/ 514345 w 93"/>
                <a:gd name="T95" fmla="*/ 114298 h 52"/>
                <a:gd name="T96" fmla="*/ 525775 w 93"/>
                <a:gd name="T97" fmla="*/ 102869 h 52"/>
                <a:gd name="T98" fmla="*/ 514345 w 93"/>
                <a:gd name="T99" fmla="*/ 45719 h 52"/>
                <a:gd name="T100" fmla="*/ 628643 w 93"/>
                <a:gd name="T101" fmla="*/ 0 h 52"/>
                <a:gd name="T102" fmla="*/ 685793 w 93"/>
                <a:gd name="T103" fmla="*/ 0 h 52"/>
                <a:gd name="T104" fmla="*/ 811522 w 93"/>
                <a:gd name="T105" fmla="*/ 34290 h 52"/>
                <a:gd name="T106" fmla="*/ 857241 w 93"/>
                <a:gd name="T107" fmla="*/ 45719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2"/>
                <a:gd name="T164" fmla="*/ 93 w 93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2">
                  <a:moveTo>
                    <a:pt x="75" y="4"/>
                  </a:moveTo>
                  <a:lnTo>
                    <a:pt x="74" y="4"/>
                  </a:lnTo>
                  <a:lnTo>
                    <a:pt x="74" y="5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91" y="25"/>
                  </a:lnTo>
                  <a:lnTo>
                    <a:pt x="88" y="30"/>
                  </a:lnTo>
                  <a:lnTo>
                    <a:pt x="89" y="33"/>
                  </a:lnTo>
                  <a:lnTo>
                    <a:pt x="93" y="38"/>
                  </a:lnTo>
                  <a:lnTo>
                    <a:pt x="89" y="39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48"/>
                  </a:lnTo>
                  <a:lnTo>
                    <a:pt x="76" y="51"/>
                  </a:lnTo>
                  <a:lnTo>
                    <a:pt x="76" y="52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34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39" y="33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6" y="20"/>
                  </a:lnTo>
                  <a:lnTo>
                    <a:pt x="22" y="2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10"/>
                  </a:lnTo>
                  <a:lnTo>
                    <a:pt x="46" y="9"/>
                  </a:lnTo>
                  <a:lnTo>
                    <a:pt x="45" y="4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3"/>
                  </a:lnTo>
                  <a:lnTo>
                    <a:pt x="75" y="4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8" name="Freeform 841"/>
            <p:cNvSpPr>
              <a:spLocks noEditPoints="1"/>
            </p:cNvSpPr>
            <p:nvPr/>
          </p:nvSpPr>
          <p:spPr bwMode="auto">
            <a:xfrm>
              <a:off x="2700936" y="1665372"/>
              <a:ext cx="765804" cy="411475"/>
            </a:xfrm>
            <a:custGeom>
              <a:avLst/>
              <a:gdLst>
                <a:gd name="T0" fmla="*/ 285748 w 67"/>
                <a:gd name="T1" fmla="*/ 262887 h 36"/>
                <a:gd name="T2" fmla="*/ 388617 w 67"/>
                <a:gd name="T3" fmla="*/ 365756 h 36"/>
                <a:gd name="T4" fmla="*/ 537206 w 67"/>
                <a:gd name="T5" fmla="*/ 217167 h 36"/>
                <a:gd name="T6" fmla="*/ 548636 w 67"/>
                <a:gd name="T7" fmla="*/ 217167 h 36"/>
                <a:gd name="T8" fmla="*/ 628645 w 67"/>
                <a:gd name="T9" fmla="*/ 262887 h 36"/>
                <a:gd name="T10" fmla="*/ 628645 w 67"/>
                <a:gd name="T11" fmla="*/ 262887 h 36"/>
                <a:gd name="T12" fmla="*/ 628645 w 67"/>
                <a:gd name="T13" fmla="*/ 285746 h 36"/>
                <a:gd name="T14" fmla="*/ 685794 w 67"/>
                <a:gd name="T15" fmla="*/ 251457 h 36"/>
                <a:gd name="T16" fmla="*/ 731514 w 67"/>
                <a:gd name="T17" fmla="*/ 285746 h 36"/>
                <a:gd name="T18" fmla="*/ 765804 w 67"/>
                <a:gd name="T19" fmla="*/ 331466 h 36"/>
                <a:gd name="T20" fmla="*/ 765804 w 67"/>
                <a:gd name="T21" fmla="*/ 331466 h 36"/>
                <a:gd name="T22" fmla="*/ 685794 w 67"/>
                <a:gd name="T23" fmla="*/ 400045 h 36"/>
                <a:gd name="T24" fmla="*/ 674365 w 67"/>
                <a:gd name="T25" fmla="*/ 411475 h 36"/>
                <a:gd name="T26" fmla="*/ 628645 w 67"/>
                <a:gd name="T27" fmla="*/ 400045 h 36"/>
                <a:gd name="T28" fmla="*/ 628645 w 67"/>
                <a:gd name="T29" fmla="*/ 400045 h 36"/>
                <a:gd name="T30" fmla="*/ 582925 w 67"/>
                <a:gd name="T31" fmla="*/ 388615 h 36"/>
                <a:gd name="T32" fmla="*/ 491486 w 67"/>
                <a:gd name="T33" fmla="*/ 411475 h 36"/>
                <a:gd name="T34" fmla="*/ 400047 w 67"/>
                <a:gd name="T35" fmla="*/ 411475 h 36"/>
                <a:gd name="T36" fmla="*/ 297178 w 67"/>
                <a:gd name="T37" fmla="*/ 411475 h 36"/>
                <a:gd name="T38" fmla="*/ 285748 w 67"/>
                <a:gd name="T39" fmla="*/ 411475 h 36"/>
                <a:gd name="T40" fmla="*/ 228598 w 67"/>
                <a:gd name="T41" fmla="*/ 411475 h 36"/>
                <a:gd name="T42" fmla="*/ 228598 w 67"/>
                <a:gd name="T43" fmla="*/ 354326 h 36"/>
                <a:gd name="T44" fmla="*/ 205738 w 67"/>
                <a:gd name="T45" fmla="*/ 342896 h 36"/>
                <a:gd name="T46" fmla="*/ 297178 w 67"/>
                <a:gd name="T47" fmla="*/ 205737 h 36"/>
                <a:gd name="T48" fmla="*/ 297178 w 67"/>
                <a:gd name="T49" fmla="*/ 205737 h 36"/>
                <a:gd name="T50" fmla="*/ 285748 w 67"/>
                <a:gd name="T51" fmla="*/ 262887 h 36"/>
                <a:gd name="T52" fmla="*/ 114299 w 67"/>
                <a:gd name="T53" fmla="*/ 11430 h 36"/>
                <a:gd name="T54" fmla="*/ 148589 w 67"/>
                <a:gd name="T55" fmla="*/ 91439 h 36"/>
                <a:gd name="T56" fmla="*/ 228598 w 67"/>
                <a:gd name="T57" fmla="*/ 57149 h 36"/>
                <a:gd name="T58" fmla="*/ 228598 w 67"/>
                <a:gd name="T59" fmla="*/ 171448 h 36"/>
                <a:gd name="T60" fmla="*/ 182879 w 67"/>
                <a:gd name="T61" fmla="*/ 297176 h 36"/>
                <a:gd name="T62" fmla="*/ 148589 w 67"/>
                <a:gd name="T63" fmla="*/ 331466 h 36"/>
                <a:gd name="T64" fmla="*/ 148589 w 67"/>
                <a:gd name="T65" fmla="*/ 331466 h 36"/>
                <a:gd name="T66" fmla="*/ 114299 w 67"/>
                <a:gd name="T67" fmla="*/ 354326 h 36"/>
                <a:gd name="T68" fmla="*/ 91439 w 67"/>
                <a:gd name="T69" fmla="*/ 354326 h 36"/>
                <a:gd name="T70" fmla="*/ 45720 w 67"/>
                <a:gd name="T71" fmla="*/ 331466 h 36"/>
                <a:gd name="T72" fmla="*/ 11430 w 67"/>
                <a:gd name="T73" fmla="*/ 262887 h 36"/>
                <a:gd name="T74" fmla="*/ 34290 w 67"/>
                <a:gd name="T75" fmla="*/ 240027 h 36"/>
                <a:gd name="T76" fmla="*/ 57150 w 67"/>
                <a:gd name="T77" fmla="*/ 217167 h 36"/>
                <a:gd name="T78" fmla="*/ 80009 w 67"/>
                <a:gd name="T79" fmla="*/ 114299 h 36"/>
                <a:gd name="T80" fmla="*/ 0 w 67"/>
                <a:gd name="T81" fmla="*/ 114299 h 36"/>
                <a:gd name="T82" fmla="*/ 34290 w 67"/>
                <a:gd name="T83" fmla="*/ 0 h 36"/>
                <a:gd name="T84" fmla="*/ 114299 w 67"/>
                <a:gd name="T85" fmla="*/ 11430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36"/>
                <a:gd name="T131" fmla="*/ 67 w 6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36">
                  <a:moveTo>
                    <a:pt x="25" y="23"/>
                  </a:moveTo>
                  <a:lnTo>
                    <a:pt x="34" y="32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60" y="22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5" y="35"/>
                  </a:lnTo>
                  <a:lnTo>
                    <a:pt x="51" y="34"/>
                  </a:lnTo>
                  <a:lnTo>
                    <a:pt x="43" y="36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26" y="18"/>
                  </a:lnTo>
                  <a:lnTo>
                    <a:pt x="25" y="23"/>
                  </a:lnTo>
                  <a:moveTo>
                    <a:pt x="10" y="1"/>
                  </a:moveTo>
                  <a:lnTo>
                    <a:pt x="13" y="8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0" y="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9" name="Freeform 844"/>
            <p:cNvSpPr>
              <a:spLocks/>
            </p:cNvSpPr>
            <p:nvPr/>
          </p:nvSpPr>
          <p:spPr bwMode="auto">
            <a:xfrm>
              <a:off x="3043832" y="3608447"/>
              <a:ext cx="1405875" cy="617211"/>
            </a:xfrm>
            <a:custGeom>
              <a:avLst/>
              <a:gdLst>
                <a:gd name="T0" fmla="*/ 1405875 w 123"/>
                <a:gd name="T1" fmla="*/ 434334 h 54"/>
                <a:gd name="T2" fmla="*/ 1405875 w 123"/>
                <a:gd name="T3" fmla="*/ 445764 h 54"/>
                <a:gd name="T4" fmla="*/ 1394445 w 123"/>
                <a:gd name="T5" fmla="*/ 491483 h 54"/>
                <a:gd name="T6" fmla="*/ 1394445 w 123"/>
                <a:gd name="T7" fmla="*/ 491483 h 54"/>
                <a:gd name="T8" fmla="*/ 1291576 w 123"/>
                <a:gd name="T9" fmla="*/ 548632 h 54"/>
                <a:gd name="T10" fmla="*/ 1142988 w 123"/>
                <a:gd name="T11" fmla="*/ 548632 h 54"/>
                <a:gd name="T12" fmla="*/ 1028689 w 123"/>
                <a:gd name="T13" fmla="*/ 617211 h 54"/>
                <a:gd name="T14" fmla="*/ 1005829 w 123"/>
                <a:gd name="T15" fmla="*/ 525772 h 54"/>
                <a:gd name="T16" fmla="*/ 674363 w 123"/>
                <a:gd name="T17" fmla="*/ 491483 h 54"/>
                <a:gd name="T18" fmla="*/ 617213 w 123"/>
                <a:gd name="T19" fmla="*/ 548632 h 54"/>
                <a:gd name="T20" fmla="*/ 525774 w 123"/>
                <a:gd name="T21" fmla="*/ 617211 h 54"/>
                <a:gd name="T22" fmla="*/ 525774 w 123"/>
                <a:gd name="T23" fmla="*/ 617211 h 54"/>
                <a:gd name="T24" fmla="*/ 491485 w 123"/>
                <a:gd name="T25" fmla="*/ 617211 h 54"/>
                <a:gd name="T26" fmla="*/ 388616 w 123"/>
                <a:gd name="T27" fmla="*/ 582922 h 54"/>
                <a:gd name="T28" fmla="*/ 342896 w 123"/>
                <a:gd name="T29" fmla="*/ 525772 h 54"/>
                <a:gd name="T30" fmla="*/ 331466 w 123"/>
                <a:gd name="T31" fmla="*/ 491483 h 54"/>
                <a:gd name="T32" fmla="*/ 365756 w 123"/>
                <a:gd name="T33" fmla="*/ 434334 h 54"/>
                <a:gd name="T34" fmla="*/ 297177 w 123"/>
                <a:gd name="T35" fmla="*/ 434334 h 54"/>
                <a:gd name="T36" fmla="*/ 285747 w 123"/>
                <a:gd name="T37" fmla="*/ 434334 h 54"/>
                <a:gd name="T38" fmla="*/ 285747 w 123"/>
                <a:gd name="T39" fmla="*/ 422904 h 54"/>
                <a:gd name="T40" fmla="*/ 251457 w 123"/>
                <a:gd name="T41" fmla="*/ 342895 h 54"/>
                <a:gd name="T42" fmla="*/ 251457 w 123"/>
                <a:gd name="T43" fmla="*/ 331465 h 54"/>
                <a:gd name="T44" fmla="*/ 251457 w 123"/>
                <a:gd name="T45" fmla="*/ 331465 h 54"/>
                <a:gd name="T46" fmla="*/ 182878 w 123"/>
                <a:gd name="T47" fmla="*/ 297176 h 54"/>
                <a:gd name="T48" fmla="*/ 171448 w 123"/>
                <a:gd name="T49" fmla="*/ 205737 h 54"/>
                <a:gd name="T50" fmla="*/ 171448 w 123"/>
                <a:gd name="T51" fmla="*/ 194307 h 54"/>
                <a:gd name="T52" fmla="*/ 182878 w 123"/>
                <a:gd name="T53" fmla="*/ 194307 h 54"/>
                <a:gd name="T54" fmla="*/ 205738 w 123"/>
                <a:gd name="T55" fmla="*/ 205737 h 54"/>
                <a:gd name="T56" fmla="*/ 285747 w 123"/>
                <a:gd name="T57" fmla="*/ 205737 h 54"/>
                <a:gd name="T58" fmla="*/ 342896 w 123"/>
                <a:gd name="T59" fmla="*/ 205737 h 54"/>
                <a:gd name="T60" fmla="*/ 342896 w 123"/>
                <a:gd name="T61" fmla="*/ 205737 h 54"/>
                <a:gd name="T62" fmla="*/ 342896 w 123"/>
                <a:gd name="T63" fmla="*/ 182877 h 54"/>
                <a:gd name="T64" fmla="*/ 285747 w 123"/>
                <a:gd name="T65" fmla="*/ 148588 h 54"/>
                <a:gd name="T66" fmla="*/ 240027 w 123"/>
                <a:gd name="T67" fmla="*/ 137158 h 54"/>
                <a:gd name="T68" fmla="*/ 45720 w 123"/>
                <a:gd name="T69" fmla="*/ 91439 h 54"/>
                <a:gd name="T70" fmla="*/ 0 w 123"/>
                <a:gd name="T71" fmla="*/ 68579 h 54"/>
                <a:gd name="T72" fmla="*/ 11430 w 123"/>
                <a:gd name="T73" fmla="*/ 34290 h 54"/>
                <a:gd name="T74" fmla="*/ 11430 w 123"/>
                <a:gd name="T75" fmla="*/ 0 h 54"/>
                <a:gd name="T76" fmla="*/ 205738 w 123"/>
                <a:gd name="T77" fmla="*/ 0 h 54"/>
                <a:gd name="T78" fmla="*/ 285747 w 123"/>
                <a:gd name="T79" fmla="*/ 34290 h 54"/>
                <a:gd name="T80" fmla="*/ 377186 w 123"/>
                <a:gd name="T81" fmla="*/ 57149 h 54"/>
                <a:gd name="T82" fmla="*/ 422906 w 123"/>
                <a:gd name="T83" fmla="*/ 57149 h 54"/>
                <a:gd name="T84" fmla="*/ 582924 w 123"/>
                <a:gd name="T85" fmla="*/ 68579 h 54"/>
                <a:gd name="T86" fmla="*/ 594354 w 123"/>
                <a:gd name="T87" fmla="*/ 68579 h 54"/>
                <a:gd name="T88" fmla="*/ 594354 w 123"/>
                <a:gd name="T89" fmla="*/ 114298 h 54"/>
                <a:gd name="T90" fmla="*/ 628643 w 123"/>
                <a:gd name="T91" fmla="*/ 240027 h 54"/>
                <a:gd name="T92" fmla="*/ 708652 w 123"/>
                <a:gd name="T93" fmla="*/ 285746 h 54"/>
                <a:gd name="T94" fmla="*/ 880101 w 123"/>
                <a:gd name="T95" fmla="*/ 240027 h 54"/>
                <a:gd name="T96" fmla="*/ 960110 w 123"/>
                <a:gd name="T97" fmla="*/ 285746 h 54"/>
                <a:gd name="T98" fmla="*/ 1005829 w 123"/>
                <a:gd name="T99" fmla="*/ 205737 h 54"/>
                <a:gd name="T100" fmla="*/ 1051549 w 123"/>
                <a:gd name="T101" fmla="*/ 240027 h 54"/>
                <a:gd name="T102" fmla="*/ 1051549 w 123"/>
                <a:gd name="T103" fmla="*/ 240027 h 54"/>
                <a:gd name="T104" fmla="*/ 1165848 w 123"/>
                <a:gd name="T105" fmla="*/ 228597 h 54"/>
                <a:gd name="T106" fmla="*/ 1245857 w 123"/>
                <a:gd name="T107" fmla="*/ 205737 h 54"/>
                <a:gd name="T108" fmla="*/ 1314436 w 123"/>
                <a:gd name="T109" fmla="*/ 262886 h 54"/>
                <a:gd name="T110" fmla="*/ 1360155 w 123"/>
                <a:gd name="T111" fmla="*/ 297176 h 54"/>
                <a:gd name="T112" fmla="*/ 1348726 w 123"/>
                <a:gd name="T113" fmla="*/ 388614 h 54"/>
                <a:gd name="T114" fmla="*/ 1360155 w 123"/>
                <a:gd name="T115" fmla="*/ 388614 h 54"/>
                <a:gd name="T116" fmla="*/ 1405875 w 123"/>
                <a:gd name="T117" fmla="*/ 434334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54"/>
                <a:gd name="T179" fmla="*/ 123 w 123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54">
                  <a:moveTo>
                    <a:pt x="123" y="38"/>
                  </a:moveTo>
                  <a:lnTo>
                    <a:pt x="123" y="39"/>
                  </a:lnTo>
                  <a:lnTo>
                    <a:pt x="122" y="43"/>
                  </a:lnTo>
                  <a:lnTo>
                    <a:pt x="113" y="48"/>
                  </a:lnTo>
                  <a:lnTo>
                    <a:pt x="100" y="48"/>
                  </a:lnTo>
                  <a:lnTo>
                    <a:pt x="90" y="54"/>
                  </a:lnTo>
                  <a:lnTo>
                    <a:pt x="88" y="46"/>
                  </a:lnTo>
                  <a:lnTo>
                    <a:pt x="59" y="43"/>
                  </a:lnTo>
                  <a:lnTo>
                    <a:pt x="54" y="48"/>
                  </a:lnTo>
                  <a:lnTo>
                    <a:pt x="46" y="54"/>
                  </a:lnTo>
                  <a:lnTo>
                    <a:pt x="43" y="54"/>
                  </a:lnTo>
                  <a:lnTo>
                    <a:pt x="34" y="51"/>
                  </a:lnTo>
                  <a:lnTo>
                    <a:pt x="30" y="46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6" y="26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1" y="12"/>
                  </a:lnTo>
                  <a:lnTo>
                    <a:pt x="4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7" y="21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92" y="21"/>
                  </a:lnTo>
                  <a:lnTo>
                    <a:pt x="102" y="20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19" y="26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23" y="38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0" name="Freeform 845"/>
            <p:cNvSpPr>
              <a:spLocks/>
            </p:cNvSpPr>
            <p:nvPr/>
          </p:nvSpPr>
          <p:spPr bwMode="auto">
            <a:xfrm>
              <a:off x="4678303" y="4179939"/>
              <a:ext cx="525773" cy="457194"/>
            </a:xfrm>
            <a:custGeom>
              <a:avLst/>
              <a:gdLst>
                <a:gd name="T0" fmla="*/ 411475 w 46"/>
                <a:gd name="T1" fmla="*/ 457194 h 40"/>
                <a:gd name="T2" fmla="*/ 400045 w 46"/>
                <a:gd name="T3" fmla="*/ 445764 h 40"/>
                <a:gd name="T4" fmla="*/ 388615 w 46"/>
                <a:gd name="T5" fmla="*/ 445764 h 40"/>
                <a:gd name="T6" fmla="*/ 297176 w 46"/>
                <a:gd name="T7" fmla="*/ 388615 h 40"/>
                <a:gd name="T8" fmla="*/ 297176 w 46"/>
                <a:gd name="T9" fmla="*/ 388615 h 40"/>
                <a:gd name="T10" fmla="*/ 194307 w 46"/>
                <a:gd name="T11" fmla="*/ 388615 h 40"/>
                <a:gd name="T12" fmla="*/ 160018 w 46"/>
                <a:gd name="T13" fmla="*/ 388615 h 40"/>
                <a:gd name="T14" fmla="*/ 148588 w 46"/>
                <a:gd name="T15" fmla="*/ 365755 h 40"/>
                <a:gd name="T16" fmla="*/ 137158 w 46"/>
                <a:gd name="T17" fmla="*/ 342895 h 40"/>
                <a:gd name="T18" fmla="*/ 114298 w 46"/>
                <a:gd name="T19" fmla="*/ 320036 h 40"/>
                <a:gd name="T20" fmla="*/ 11430 w 46"/>
                <a:gd name="T21" fmla="*/ 285746 h 40"/>
                <a:gd name="T22" fmla="*/ 11430 w 46"/>
                <a:gd name="T23" fmla="*/ 285746 h 40"/>
                <a:gd name="T24" fmla="*/ 0 w 46"/>
                <a:gd name="T25" fmla="*/ 251457 h 40"/>
                <a:gd name="T26" fmla="*/ 160018 w 46"/>
                <a:gd name="T27" fmla="*/ 160018 h 40"/>
                <a:gd name="T28" fmla="*/ 68579 w 46"/>
                <a:gd name="T29" fmla="*/ 194307 h 40"/>
                <a:gd name="T30" fmla="*/ 57149 w 46"/>
                <a:gd name="T31" fmla="*/ 171448 h 40"/>
                <a:gd name="T32" fmla="*/ 114298 w 46"/>
                <a:gd name="T33" fmla="*/ 114299 h 40"/>
                <a:gd name="T34" fmla="*/ 194307 w 46"/>
                <a:gd name="T35" fmla="*/ 160018 h 40"/>
                <a:gd name="T36" fmla="*/ 194307 w 46"/>
                <a:gd name="T37" fmla="*/ 68579 h 40"/>
                <a:gd name="T38" fmla="*/ 205737 w 46"/>
                <a:gd name="T39" fmla="*/ 22860 h 40"/>
                <a:gd name="T40" fmla="*/ 262887 w 46"/>
                <a:gd name="T41" fmla="*/ 11430 h 40"/>
                <a:gd name="T42" fmla="*/ 262887 w 46"/>
                <a:gd name="T43" fmla="*/ 0 h 40"/>
                <a:gd name="T44" fmla="*/ 308606 w 46"/>
                <a:gd name="T45" fmla="*/ 22860 h 40"/>
                <a:gd name="T46" fmla="*/ 331466 w 46"/>
                <a:gd name="T47" fmla="*/ 68579 h 40"/>
                <a:gd name="T48" fmla="*/ 445764 w 46"/>
                <a:gd name="T49" fmla="*/ 57149 h 40"/>
                <a:gd name="T50" fmla="*/ 457194 w 46"/>
                <a:gd name="T51" fmla="*/ 160018 h 40"/>
                <a:gd name="T52" fmla="*/ 502913 w 46"/>
                <a:gd name="T53" fmla="*/ 160018 h 40"/>
                <a:gd name="T54" fmla="*/ 525773 w 46"/>
                <a:gd name="T55" fmla="*/ 217167 h 40"/>
                <a:gd name="T56" fmla="*/ 457194 w 46"/>
                <a:gd name="T57" fmla="*/ 251457 h 40"/>
                <a:gd name="T58" fmla="*/ 457194 w 46"/>
                <a:gd name="T59" fmla="*/ 400045 h 40"/>
                <a:gd name="T60" fmla="*/ 445764 w 46"/>
                <a:gd name="T61" fmla="*/ 411475 h 40"/>
                <a:gd name="T62" fmla="*/ 434334 w 46"/>
                <a:gd name="T63" fmla="*/ 434334 h 40"/>
                <a:gd name="T64" fmla="*/ 411475 w 46"/>
                <a:gd name="T65" fmla="*/ 457194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40"/>
                <a:gd name="T101" fmla="*/ 46 w 4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40">
                  <a:moveTo>
                    <a:pt x="36" y="40"/>
                  </a:moveTo>
                  <a:lnTo>
                    <a:pt x="35" y="39"/>
                  </a:lnTo>
                  <a:lnTo>
                    <a:pt x="34" y="39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4" y="14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9" y="5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0" y="22"/>
                  </a:lnTo>
                  <a:lnTo>
                    <a:pt x="40" y="35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6" y="4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1" name="Freeform 847"/>
            <p:cNvSpPr>
              <a:spLocks/>
            </p:cNvSpPr>
            <p:nvPr/>
          </p:nvSpPr>
          <p:spPr bwMode="auto">
            <a:xfrm>
              <a:off x="5112637" y="2659773"/>
              <a:ext cx="2137385" cy="2023087"/>
            </a:xfrm>
            <a:custGeom>
              <a:avLst/>
              <a:gdLst>
                <a:gd name="T0" fmla="*/ 1588752 w 187"/>
                <a:gd name="T1" fmla="*/ 720082 h 177"/>
                <a:gd name="T2" fmla="*/ 1645901 w 187"/>
                <a:gd name="T3" fmla="*/ 994399 h 177"/>
                <a:gd name="T4" fmla="*/ 1863068 w 187"/>
                <a:gd name="T5" fmla="*/ 1131557 h 177"/>
                <a:gd name="T6" fmla="*/ 1931647 w 187"/>
                <a:gd name="T7" fmla="*/ 1085838 h 177"/>
                <a:gd name="T8" fmla="*/ 1988797 w 187"/>
                <a:gd name="T9" fmla="*/ 1062978 h 177"/>
                <a:gd name="T10" fmla="*/ 2080236 w 187"/>
                <a:gd name="T11" fmla="*/ 1108697 h 177"/>
                <a:gd name="T12" fmla="*/ 2103095 w 187"/>
                <a:gd name="T13" fmla="*/ 1383014 h 177"/>
                <a:gd name="T14" fmla="*/ 1954507 w 187"/>
                <a:gd name="T15" fmla="*/ 1383014 h 177"/>
                <a:gd name="T16" fmla="*/ 1840209 w 187"/>
                <a:gd name="T17" fmla="*/ 1405874 h 177"/>
                <a:gd name="T18" fmla="*/ 1645901 w 187"/>
                <a:gd name="T19" fmla="*/ 1383014 h 177"/>
                <a:gd name="T20" fmla="*/ 1611611 w 187"/>
                <a:gd name="T21" fmla="*/ 1348725 h 177"/>
                <a:gd name="T22" fmla="*/ 1497313 w 187"/>
                <a:gd name="T23" fmla="*/ 1280145 h 177"/>
                <a:gd name="T24" fmla="*/ 1348724 w 187"/>
                <a:gd name="T25" fmla="*/ 1337295 h 177"/>
                <a:gd name="T26" fmla="*/ 1165846 w 187"/>
                <a:gd name="T27" fmla="*/ 1291575 h 177"/>
                <a:gd name="T28" fmla="*/ 1165846 w 187"/>
                <a:gd name="T29" fmla="*/ 1474453 h 177"/>
                <a:gd name="T30" fmla="*/ 1085837 w 187"/>
                <a:gd name="T31" fmla="*/ 1645901 h 177"/>
                <a:gd name="T32" fmla="*/ 925819 w 187"/>
                <a:gd name="T33" fmla="*/ 1611612 h 177"/>
                <a:gd name="T34" fmla="*/ 834380 w 187"/>
                <a:gd name="T35" fmla="*/ 1725910 h 177"/>
                <a:gd name="T36" fmla="*/ 788661 w 187"/>
                <a:gd name="T37" fmla="*/ 1885929 h 177"/>
                <a:gd name="T38" fmla="*/ 742941 w 187"/>
                <a:gd name="T39" fmla="*/ 1954508 h 177"/>
                <a:gd name="T40" fmla="*/ 731512 w 187"/>
                <a:gd name="T41" fmla="*/ 1771630 h 177"/>
                <a:gd name="T42" fmla="*/ 640072 w 187"/>
                <a:gd name="T43" fmla="*/ 1668761 h 177"/>
                <a:gd name="T44" fmla="*/ 765801 w 187"/>
                <a:gd name="T45" fmla="*/ 1577322 h 177"/>
                <a:gd name="T46" fmla="*/ 845810 w 187"/>
                <a:gd name="T47" fmla="*/ 1394444 h 177"/>
                <a:gd name="T48" fmla="*/ 937249 w 187"/>
                <a:gd name="T49" fmla="*/ 1371584 h 177"/>
                <a:gd name="T50" fmla="*/ 1074407 w 187"/>
                <a:gd name="T51" fmla="*/ 1200136 h 177"/>
                <a:gd name="T52" fmla="*/ 1120127 w 187"/>
                <a:gd name="T53" fmla="*/ 1142987 h 177"/>
                <a:gd name="T54" fmla="*/ 971539 w 187"/>
                <a:gd name="T55" fmla="*/ 1211566 h 177"/>
                <a:gd name="T56" fmla="*/ 880100 w 187"/>
                <a:gd name="T57" fmla="*/ 1245856 h 177"/>
                <a:gd name="T58" fmla="*/ 868670 w 187"/>
                <a:gd name="T59" fmla="*/ 1291575 h 177"/>
                <a:gd name="T60" fmla="*/ 765801 w 187"/>
                <a:gd name="T61" fmla="*/ 1394444 h 177"/>
                <a:gd name="T62" fmla="*/ 742941 w 187"/>
                <a:gd name="T63" fmla="*/ 1394444 h 177"/>
                <a:gd name="T64" fmla="*/ 685792 w 187"/>
                <a:gd name="T65" fmla="*/ 1383014 h 177"/>
                <a:gd name="T66" fmla="*/ 640072 w 187"/>
                <a:gd name="T67" fmla="*/ 1348725 h 177"/>
                <a:gd name="T68" fmla="*/ 628643 w 187"/>
                <a:gd name="T69" fmla="*/ 1383014 h 177"/>
                <a:gd name="T70" fmla="*/ 640072 w 187"/>
                <a:gd name="T71" fmla="*/ 1428734 h 177"/>
                <a:gd name="T72" fmla="*/ 685792 w 187"/>
                <a:gd name="T73" fmla="*/ 1485883 h 177"/>
                <a:gd name="T74" fmla="*/ 548634 w 187"/>
                <a:gd name="T75" fmla="*/ 1623042 h 177"/>
                <a:gd name="T76" fmla="*/ 548634 w 187"/>
                <a:gd name="T77" fmla="*/ 1680191 h 177"/>
                <a:gd name="T78" fmla="*/ 640072 w 187"/>
                <a:gd name="T79" fmla="*/ 1920218 h 177"/>
                <a:gd name="T80" fmla="*/ 651502 w 187"/>
                <a:gd name="T81" fmla="*/ 2000227 h 177"/>
                <a:gd name="T82" fmla="*/ 685792 w 187"/>
                <a:gd name="T83" fmla="*/ 2023087 h 177"/>
                <a:gd name="T84" fmla="*/ 594353 w 187"/>
                <a:gd name="T85" fmla="*/ 1817349 h 177"/>
                <a:gd name="T86" fmla="*/ 434335 w 187"/>
                <a:gd name="T87" fmla="*/ 1725910 h 177"/>
                <a:gd name="T88" fmla="*/ 400045 w 187"/>
                <a:gd name="T89" fmla="*/ 1680191 h 177"/>
                <a:gd name="T90" fmla="*/ 297177 w 187"/>
                <a:gd name="T91" fmla="*/ 1634472 h 177"/>
                <a:gd name="T92" fmla="*/ 148588 w 187"/>
                <a:gd name="T93" fmla="*/ 1405874 h 177"/>
                <a:gd name="T94" fmla="*/ 160018 w 187"/>
                <a:gd name="T95" fmla="*/ 1280145 h 177"/>
                <a:gd name="T96" fmla="*/ 91439 w 187"/>
                <a:gd name="T97" fmla="*/ 1200136 h 177"/>
                <a:gd name="T98" fmla="*/ 91439 w 187"/>
                <a:gd name="T99" fmla="*/ 937249 h 177"/>
                <a:gd name="T100" fmla="*/ 11430 w 187"/>
                <a:gd name="T101" fmla="*/ 845810 h 177"/>
                <a:gd name="T102" fmla="*/ 91439 w 187"/>
                <a:gd name="T103" fmla="*/ 651503 h 177"/>
                <a:gd name="T104" fmla="*/ 685792 w 187"/>
                <a:gd name="T105" fmla="*/ 137158 h 177"/>
                <a:gd name="T106" fmla="*/ 937249 w 187"/>
                <a:gd name="T107" fmla="*/ 22860 h 177"/>
                <a:gd name="T108" fmla="*/ 971539 w 187"/>
                <a:gd name="T109" fmla="*/ 0 h 177"/>
                <a:gd name="T110" fmla="*/ 971539 w 187"/>
                <a:gd name="T111" fmla="*/ 0 h 177"/>
                <a:gd name="T112" fmla="*/ 1085837 w 187"/>
                <a:gd name="T113" fmla="*/ 308606 h 177"/>
                <a:gd name="T114" fmla="*/ 1234426 w 187"/>
                <a:gd name="T115" fmla="*/ 388616 h 177"/>
                <a:gd name="T116" fmla="*/ 1417303 w 187"/>
                <a:gd name="T117" fmla="*/ 365756 h 177"/>
                <a:gd name="T118" fmla="*/ 1600181 w 187"/>
                <a:gd name="T119" fmla="*/ 468625 h 177"/>
                <a:gd name="T120" fmla="*/ 1611611 w 187"/>
                <a:gd name="T121" fmla="*/ 61721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177"/>
                <a:gd name="T185" fmla="*/ 187 w 187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177">
                  <a:moveTo>
                    <a:pt x="141" y="54"/>
                  </a:moveTo>
                  <a:lnTo>
                    <a:pt x="139" y="63"/>
                  </a:lnTo>
                  <a:lnTo>
                    <a:pt x="144" y="87"/>
                  </a:lnTo>
                  <a:lnTo>
                    <a:pt x="149" y="91"/>
                  </a:lnTo>
                  <a:lnTo>
                    <a:pt x="163" y="99"/>
                  </a:lnTo>
                  <a:lnTo>
                    <a:pt x="166" y="97"/>
                  </a:lnTo>
                  <a:lnTo>
                    <a:pt x="169" y="95"/>
                  </a:lnTo>
                  <a:lnTo>
                    <a:pt x="174" y="93"/>
                  </a:lnTo>
                  <a:lnTo>
                    <a:pt x="182" y="97"/>
                  </a:lnTo>
                  <a:lnTo>
                    <a:pt x="187" y="118"/>
                  </a:lnTo>
                  <a:lnTo>
                    <a:pt x="184" y="121"/>
                  </a:lnTo>
                  <a:lnTo>
                    <a:pt x="180" y="125"/>
                  </a:lnTo>
                  <a:lnTo>
                    <a:pt x="171" y="121"/>
                  </a:lnTo>
                  <a:lnTo>
                    <a:pt x="165" y="123"/>
                  </a:lnTo>
                  <a:lnTo>
                    <a:pt x="161" y="123"/>
                  </a:lnTo>
                  <a:lnTo>
                    <a:pt x="146" y="122"/>
                  </a:lnTo>
                  <a:lnTo>
                    <a:pt x="144" y="121"/>
                  </a:lnTo>
                  <a:lnTo>
                    <a:pt x="141" y="120"/>
                  </a:lnTo>
                  <a:lnTo>
                    <a:pt x="141" y="118"/>
                  </a:lnTo>
                  <a:lnTo>
                    <a:pt x="137" y="116"/>
                  </a:lnTo>
                  <a:lnTo>
                    <a:pt x="131" y="112"/>
                  </a:lnTo>
                  <a:lnTo>
                    <a:pt x="120" y="118"/>
                  </a:lnTo>
                  <a:lnTo>
                    <a:pt x="118" y="117"/>
                  </a:lnTo>
                  <a:lnTo>
                    <a:pt x="115" y="117"/>
                  </a:lnTo>
                  <a:lnTo>
                    <a:pt x="102" y="113"/>
                  </a:lnTo>
                  <a:lnTo>
                    <a:pt x="98" y="117"/>
                  </a:lnTo>
                  <a:lnTo>
                    <a:pt x="102" y="129"/>
                  </a:lnTo>
                  <a:lnTo>
                    <a:pt x="93" y="141"/>
                  </a:lnTo>
                  <a:lnTo>
                    <a:pt x="95" y="144"/>
                  </a:lnTo>
                  <a:lnTo>
                    <a:pt x="91" y="146"/>
                  </a:lnTo>
                  <a:lnTo>
                    <a:pt x="81" y="141"/>
                  </a:lnTo>
                  <a:lnTo>
                    <a:pt x="81" y="146"/>
                  </a:lnTo>
                  <a:lnTo>
                    <a:pt x="73" y="151"/>
                  </a:lnTo>
                  <a:lnTo>
                    <a:pt x="68" y="161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5" y="171"/>
                  </a:lnTo>
                  <a:lnTo>
                    <a:pt x="63" y="169"/>
                  </a:lnTo>
                  <a:lnTo>
                    <a:pt x="64" y="155"/>
                  </a:lnTo>
                  <a:lnTo>
                    <a:pt x="56" y="147"/>
                  </a:lnTo>
                  <a:lnTo>
                    <a:pt x="56" y="146"/>
                  </a:lnTo>
                  <a:lnTo>
                    <a:pt x="64" y="141"/>
                  </a:lnTo>
                  <a:lnTo>
                    <a:pt x="67" y="138"/>
                  </a:lnTo>
                  <a:lnTo>
                    <a:pt x="69" y="130"/>
                  </a:lnTo>
                  <a:lnTo>
                    <a:pt x="74" y="122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5" y="112"/>
                  </a:lnTo>
                  <a:lnTo>
                    <a:pt x="94" y="105"/>
                  </a:lnTo>
                  <a:lnTo>
                    <a:pt x="98" y="101"/>
                  </a:lnTo>
                  <a:lnTo>
                    <a:pt x="98" y="100"/>
                  </a:lnTo>
                  <a:lnTo>
                    <a:pt x="97" y="99"/>
                  </a:lnTo>
                  <a:lnTo>
                    <a:pt x="85" y="106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13"/>
                  </a:lnTo>
                  <a:lnTo>
                    <a:pt x="74" y="117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6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5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60" y="130"/>
                  </a:lnTo>
                  <a:lnTo>
                    <a:pt x="59" y="137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48" y="147"/>
                  </a:lnTo>
                  <a:lnTo>
                    <a:pt x="56" y="156"/>
                  </a:lnTo>
                  <a:lnTo>
                    <a:pt x="56" y="168"/>
                  </a:lnTo>
                  <a:lnTo>
                    <a:pt x="56" y="171"/>
                  </a:lnTo>
                  <a:lnTo>
                    <a:pt x="57" y="175"/>
                  </a:lnTo>
                  <a:lnTo>
                    <a:pt x="60" y="177"/>
                  </a:lnTo>
                  <a:lnTo>
                    <a:pt x="57" y="177"/>
                  </a:lnTo>
                  <a:lnTo>
                    <a:pt x="52" y="159"/>
                  </a:lnTo>
                  <a:lnTo>
                    <a:pt x="42" y="148"/>
                  </a:lnTo>
                  <a:lnTo>
                    <a:pt x="38" y="151"/>
                  </a:lnTo>
                  <a:lnTo>
                    <a:pt x="38" y="147"/>
                  </a:lnTo>
                  <a:lnTo>
                    <a:pt x="35" y="147"/>
                  </a:lnTo>
                  <a:lnTo>
                    <a:pt x="29" y="144"/>
                  </a:lnTo>
                  <a:lnTo>
                    <a:pt x="26" y="143"/>
                  </a:lnTo>
                  <a:lnTo>
                    <a:pt x="19" y="127"/>
                  </a:lnTo>
                  <a:lnTo>
                    <a:pt x="13" y="123"/>
                  </a:lnTo>
                  <a:lnTo>
                    <a:pt x="12" y="121"/>
                  </a:lnTo>
                  <a:lnTo>
                    <a:pt x="14" y="112"/>
                  </a:lnTo>
                  <a:lnTo>
                    <a:pt x="4" y="109"/>
                  </a:lnTo>
                  <a:lnTo>
                    <a:pt x="8" y="105"/>
                  </a:lnTo>
                  <a:lnTo>
                    <a:pt x="9" y="91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8" y="57"/>
                  </a:lnTo>
                  <a:lnTo>
                    <a:pt x="33" y="42"/>
                  </a:lnTo>
                  <a:lnTo>
                    <a:pt x="60" y="1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95" y="27"/>
                  </a:lnTo>
                  <a:lnTo>
                    <a:pt x="94" y="36"/>
                  </a:lnTo>
                  <a:lnTo>
                    <a:pt x="108" y="34"/>
                  </a:lnTo>
                  <a:lnTo>
                    <a:pt x="119" y="33"/>
                  </a:lnTo>
                  <a:lnTo>
                    <a:pt x="124" y="32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2" y="44"/>
                  </a:lnTo>
                  <a:lnTo>
                    <a:pt x="141" y="54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2" name="Freeform 876"/>
            <p:cNvSpPr>
              <a:spLocks noEditPoints="1"/>
            </p:cNvSpPr>
            <p:nvPr/>
          </p:nvSpPr>
          <p:spPr bwMode="auto">
            <a:xfrm>
              <a:off x="2346614" y="2031127"/>
              <a:ext cx="1531599" cy="800089"/>
            </a:xfrm>
            <a:custGeom>
              <a:avLst/>
              <a:gdLst>
                <a:gd name="T0" fmla="*/ 57149 w 134"/>
                <a:gd name="T1" fmla="*/ 457194 h 70"/>
                <a:gd name="T2" fmla="*/ 102869 w 134"/>
                <a:gd name="T3" fmla="*/ 285746 h 70"/>
                <a:gd name="T4" fmla="*/ 1325862 w 134"/>
                <a:gd name="T5" fmla="*/ 331465 h 70"/>
                <a:gd name="T6" fmla="*/ 1165844 w 134"/>
                <a:gd name="T7" fmla="*/ 411474 h 70"/>
                <a:gd name="T8" fmla="*/ 1211563 w 134"/>
                <a:gd name="T9" fmla="*/ 457194 h 70"/>
                <a:gd name="T10" fmla="*/ 1383011 w 134"/>
                <a:gd name="T11" fmla="*/ 388615 h 70"/>
                <a:gd name="T12" fmla="*/ 1497309 w 134"/>
                <a:gd name="T13" fmla="*/ 388615 h 70"/>
                <a:gd name="T14" fmla="*/ 1531599 w 134"/>
                <a:gd name="T15" fmla="*/ 468624 h 70"/>
                <a:gd name="T16" fmla="*/ 1451590 w 134"/>
                <a:gd name="T17" fmla="*/ 628641 h 70"/>
                <a:gd name="T18" fmla="*/ 1165844 w 134"/>
                <a:gd name="T19" fmla="*/ 651501 h 70"/>
                <a:gd name="T20" fmla="*/ 1074405 w 134"/>
                <a:gd name="T21" fmla="*/ 571492 h 70"/>
                <a:gd name="T22" fmla="*/ 845808 w 134"/>
                <a:gd name="T23" fmla="*/ 605782 h 70"/>
                <a:gd name="T24" fmla="*/ 674361 w 134"/>
                <a:gd name="T25" fmla="*/ 651501 h 70"/>
                <a:gd name="T26" fmla="*/ 537203 w 134"/>
                <a:gd name="T27" fmla="*/ 800089 h 70"/>
                <a:gd name="T28" fmla="*/ 445764 w 134"/>
                <a:gd name="T29" fmla="*/ 754370 h 70"/>
                <a:gd name="T30" fmla="*/ 262886 w 134"/>
                <a:gd name="T31" fmla="*/ 674361 h 70"/>
                <a:gd name="T32" fmla="*/ 262886 w 134"/>
                <a:gd name="T33" fmla="*/ 594352 h 70"/>
                <a:gd name="T34" fmla="*/ 274316 w 134"/>
                <a:gd name="T35" fmla="*/ 514343 h 70"/>
                <a:gd name="T36" fmla="*/ 400045 w 134"/>
                <a:gd name="T37" fmla="*/ 525773 h 70"/>
                <a:gd name="T38" fmla="*/ 411474 w 134"/>
                <a:gd name="T39" fmla="*/ 594352 h 70"/>
                <a:gd name="T40" fmla="*/ 491483 w 134"/>
                <a:gd name="T41" fmla="*/ 617211 h 70"/>
                <a:gd name="T42" fmla="*/ 502913 w 134"/>
                <a:gd name="T43" fmla="*/ 560062 h 70"/>
                <a:gd name="T44" fmla="*/ 560062 w 134"/>
                <a:gd name="T45" fmla="*/ 502913 h 70"/>
                <a:gd name="T46" fmla="*/ 628641 w 134"/>
                <a:gd name="T47" fmla="*/ 468624 h 70"/>
                <a:gd name="T48" fmla="*/ 457194 w 134"/>
                <a:gd name="T49" fmla="*/ 457194 h 70"/>
                <a:gd name="T50" fmla="*/ 411474 w 134"/>
                <a:gd name="T51" fmla="*/ 434334 h 70"/>
                <a:gd name="T52" fmla="*/ 502913 w 134"/>
                <a:gd name="T53" fmla="*/ 365755 h 70"/>
                <a:gd name="T54" fmla="*/ 651501 w 134"/>
                <a:gd name="T55" fmla="*/ 331465 h 70"/>
                <a:gd name="T56" fmla="*/ 788659 w 134"/>
                <a:gd name="T57" fmla="*/ 331465 h 70"/>
                <a:gd name="T58" fmla="*/ 822949 w 134"/>
                <a:gd name="T59" fmla="*/ 274316 h 70"/>
                <a:gd name="T60" fmla="*/ 788659 w 134"/>
                <a:gd name="T61" fmla="*/ 228597 h 70"/>
                <a:gd name="T62" fmla="*/ 902958 w 134"/>
                <a:gd name="T63" fmla="*/ 125728 h 70"/>
                <a:gd name="T64" fmla="*/ 982966 w 134"/>
                <a:gd name="T65" fmla="*/ 125728 h 70"/>
                <a:gd name="T66" fmla="*/ 1131554 w 134"/>
                <a:gd name="T67" fmla="*/ 182877 h 70"/>
                <a:gd name="T68" fmla="*/ 1291572 w 134"/>
                <a:gd name="T69" fmla="*/ 240027 h 70"/>
                <a:gd name="T70" fmla="*/ 1325862 w 134"/>
                <a:gd name="T71" fmla="*/ 331465 h 70"/>
                <a:gd name="T72" fmla="*/ 651501 w 134"/>
                <a:gd name="T73" fmla="*/ 285746 h 70"/>
                <a:gd name="T74" fmla="*/ 240027 w 134"/>
                <a:gd name="T75" fmla="*/ 411474 h 70"/>
                <a:gd name="T76" fmla="*/ 171448 w 134"/>
                <a:gd name="T77" fmla="*/ 285746 h 70"/>
                <a:gd name="T78" fmla="*/ 80009 w 134"/>
                <a:gd name="T79" fmla="*/ 137158 h 70"/>
                <a:gd name="T80" fmla="*/ 171448 w 134"/>
                <a:gd name="T81" fmla="*/ 34290 h 70"/>
                <a:gd name="T82" fmla="*/ 445764 w 134"/>
                <a:gd name="T83" fmla="*/ 16001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70"/>
                <a:gd name="T128" fmla="*/ 134 w 134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70">
                  <a:moveTo>
                    <a:pt x="11" y="34"/>
                  </a:moveTo>
                  <a:lnTo>
                    <a:pt x="5" y="40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1" y="34"/>
                  </a:lnTo>
                  <a:moveTo>
                    <a:pt x="116" y="29"/>
                  </a:moveTo>
                  <a:lnTo>
                    <a:pt x="110" y="32"/>
                  </a:lnTo>
                  <a:lnTo>
                    <a:pt x="102" y="36"/>
                  </a:lnTo>
                  <a:lnTo>
                    <a:pt x="103" y="37"/>
                  </a:lnTo>
                  <a:lnTo>
                    <a:pt x="106" y="40"/>
                  </a:lnTo>
                  <a:lnTo>
                    <a:pt x="111" y="36"/>
                  </a:lnTo>
                  <a:lnTo>
                    <a:pt x="121" y="34"/>
                  </a:lnTo>
                  <a:lnTo>
                    <a:pt x="131" y="34"/>
                  </a:lnTo>
                  <a:lnTo>
                    <a:pt x="133" y="40"/>
                  </a:lnTo>
                  <a:lnTo>
                    <a:pt x="134" y="41"/>
                  </a:lnTo>
                  <a:lnTo>
                    <a:pt x="129" y="52"/>
                  </a:lnTo>
                  <a:lnTo>
                    <a:pt x="127" y="55"/>
                  </a:lnTo>
                  <a:lnTo>
                    <a:pt x="116" y="57"/>
                  </a:lnTo>
                  <a:lnTo>
                    <a:pt x="102" y="57"/>
                  </a:lnTo>
                  <a:lnTo>
                    <a:pt x="95" y="52"/>
                  </a:lnTo>
                  <a:lnTo>
                    <a:pt x="94" y="50"/>
                  </a:lnTo>
                  <a:lnTo>
                    <a:pt x="86" y="52"/>
                  </a:lnTo>
                  <a:lnTo>
                    <a:pt x="74" y="53"/>
                  </a:lnTo>
                  <a:lnTo>
                    <a:pt x="69" y="59"/>
                  </a:lnTo>
                  <a:lnTo>
                    <a:pt x="59" y="57"/>
                  </a:lnTo>
                  <a:lnTo>
                    <a:pt x="61" y="67"/>
                  </a:lnTo>
                  <a:lnTo>
                    <a:pt x="47" y="70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31" y="65"/>
                  </a:lnTo>
                  <a:lnTo>
                    <a:pt x="23" y="59"/>
                  </a:lnTo>
                  <a:lnTo>
                    <a:pt x="21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5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9" y="53"/>
                  </a:lnTo>
                  <a:lnTo>
                    <a:pt x="44" y="49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62" y="31"/>
                  </a:lnTo>
                  <a:lnTo>
                    <a:pt x="69" y="29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69" y="20"/>
                  </a:lnTo>
                  <a:lnTo>
                    <a:pt x="72" y="15"/>
                  </a:lnTo>
                  <a:lnTo>
                    <a:pt x="79" y="11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9" y="16"/>
                  </a:lnTo>
                  <a:lnTo>
                    <a:pt x="108" y="20"/>
                  </a:lnTo>
                  <a:lnTo>
                    <a:pt x="113" y="21"/>
                  </a:lnTo>
                  <a:lnTo>
                    <a:pt x="115" y="27"/>
                  </a:lnTo>
                  <a:lnTo>
                    <a:pt x="116" y="29"/>
                  </a:lnTo>
                  <a:moveTo>
                    <a:pt x="57" y="17"/>
                  </a:moveTo>
                  <a:lnTo>
                    <a:pt x="57" y="25"/>
                  </a:lnTo>
                  <a:lnTo>
                    <a:pt x="41" y="25"/>
                  </a:lnTo>
                  <a:lnTo>
                    <a:pt x="21" y="36"/>
                  </a:lnTo>
                  <a:lnTo>
                    <a:pt x="15" y="25"/>
                  </a:lnTo>
                  <a:lnTo>
                    <a:pt x="24" y="20"/>
                  </a:lnTo>
                  <a:lnTo>
                    <a:pt x="7" y="12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9" y="14"/>
                  </a:lnTo>
                  <a:lnTo>
                    <a:pt x="57" y="17"/>
                  </a:lnTo>
                </a:path>
              </a:pathLst>
            </a:custGeom>
            <a:solidFill>
              <a:srgbClr val="EEF0C0"/>
            </a:solidFill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3" name="Freeform 881"/>
            <p:cNvSpPr>
              <a:spLocks/>
            </p:cNvSpPr>
            <p:nvPr/>
          </p:nvSpPr>
          <p:spPr bwMode="auto">
            <a:xfrm>
              <a:off x="2860954" y="3048387"/>
              <a:ext cx="1497314" cy="457194"/>
            </a:xfrm>
            <a:custGeom>
              <a:avLst/>
              <a:gdLst>
                <a:gd name="T0" fmla="*/ 1497314 w 131"/>
                <a:gd name="T1" fmla="*/ 68579 h 40"/>
                <a:gd name="T2" fmla="*/ 1497314 w 131"/>
                <a:gd name="T3" fmla="*/ 160018 h 40"/>
                <a:gd name="T4" fmla="*/ 1383015 w 131"/>
                <a:gd name="T5" fmla="*/ 217167 h 40"/>
                <a:gd name="T6" fmla="*/ 1177277 w 131"/>
                <a:gd name="T7" fmla="*/ 217167 h 40"/>
                <a:gd name="T8" fmla="*/ 1108698 w 131"/>
                <a:gd name="T9" fmla="*/ 262887 h 40"/>
                <a:gd name="T10" fmla="*/ 1051549 w 131"/>
                <a:gd name="T11" fmla="*/ 308606 h 40"/>
                <a:gd name="T12" fmla="*/ 1051549 w 131"/>
                <a:gd name="T13" fmla="*/ 320036 h 40"/>
                <a:gd name="T14" fmla="*/ 1005829 w 131"/>
                <a:gd name="T15" fmla="*/ 285746 h 40"/>
                <a:gd name="T16" fmla="*/ 948680 w 131"/>
                <a:gd name="T17" fmla="*/ 377185 h 40"/>
                <a:gd name="T18" fmla="*/ 822951 w 131"/>
                <a:gd name="T19" fmla="*/ 365755 h 40"/>
                <a:gd name="T20" fmla="*/ 765802 w 131"/>
                <a:gd name="T21" fmla="*/ 354325 h 40"/>
                <a:gd name="T22" fmla="*/ 765802 w 131"/>
                <a:gd name="T23" fmla="*/ 354325 h 40"/>
                <a:gd name="T24" fmla="*/ 754372 w 131"/>
                <a:gd name="T25" fmla="*/ 365755 h 40"/>
                <a:gd name="T26" fmla="*/ 742942 w 131"/>
                <a:gd name="T27" fmla="*/ 354325 h 40"/>
                <a:gd name="T28" fmla="*/ 708652 w 131"/>
                <a:gd name="T29" fmla="*/ 354325 h 40"/>
                <a:gd name="T30" fmla="*/ 662933 w 131"/>
                <a:gd name="T31" fmla="*/ 331466 h 40"/>
                <a:gd name="T32" fmla="*/ 662933 w 131"/>
                <a:gd name="T33" fmla="*/ 331466 h 40"/>
                <a:gd name="T34" fmla="*/ 662933 w 131"/>
                <a:gd name="T35" fmla="*/ 331466 h 40"/>
                <a:gd name="T36" fmla="*/ 548634 w 131"/>
                <a:gd name="T37" fmla="*/ 377185 h 40"/>
                <a:gd name="T38" fmla="*/ 525774 w 131"/>
                <a:gd name="T39" fmla="*/ 400045 h 40"/>
                <a:gd name="T40" fmla="*/ 502915 w 131"/>
                <a:gd name="T41" fmla="*/ 457194 h 40"/>
                <a:gd name="T42" fmla="*/ 468625 w 131"/>
                <a:gd name="T43" fmla="*/ 434334 h 40"/>
                <a:gd name="T44" fmla="*/ 377186 w 131"/>
                <a:gd name="T45" fmla="*/ 434334 h 40"/>
                <a:gd name="T46" fmla="*/ 331466 w 131"/>
                <a:gd name="T47" fmla="*/ 434334 h 40"/>
                <a:gd name="T48" fmla="*/ 285747 w 131"/>
                <a:gd name="T49" fmla="*/ 411475 h 40"/>
                <a:gd name="T50" fmla="*/ 354326 w 131"/>
                <a:gd name="T51" fmla="*/ 354325 h 40"/>
                <a:gd name="T52" fmla="*/ 365756 w 131"/>
                <a:gd name="T53" fmla="*/ 354325 h 40"/>
                <a:gd name="T54" fmla="*/ 285747 w 131"/>
                <a:gd name="T55" fmla="*/ 331466 h 40"/>
                <a:gd name="T56" fmla="*/ 182878 w 131"/>
                <a:gd name="T57" fmla="*/ 320036 h 40"/>
                <a:gd name="T58" fmla="*/ 68579 w 131"/>
                <a:gd name="T59" fmla="*/ 285746 h 40"/>
                <a:gd name="T60" fmla="*/ 0 w 131"/>
                <a:gd name="T61" fmla="*/ 262887 h 40"/>
                <a:gd name="T62" fmla="*/ 22860 w 131"/>
                <a:gd name="T63" fmla="*/ 262887 h 40"/>
                <a:gd name="T64" fmla="*/ 388616 w 131"/>
                <a:gd name="T65" fmla="*/ 308606 h 40"/>
                <a:gd name="T66" fmla="*/ 457195 w 131"/>
                <a:gd name="T67" fmla="*/ 308606 h 40"/>
                <a:gd name="T68" fmla="*/ 468625 w 131"/>
                <a:gd name="T69" fmla="*/ 308606 h 40"/>
                <a:gd name="T70" fmla="*/ 502915 w 131"/>
                <a:gd name="T71" fmla="*/ 285746 h 40"/>
                <a:gd name="T72" fmla="*/ 502915 w 131"/>
                <a:gd name="T73" fmla="*/ 217167 h 40"/>
                <a:gd name="T74" fmla="*/ 525774 w 131"/>
                <a:gd name="T75" fmla="*/ 217167 h 40"/>
                <a:gd name="T76" fmla="*/ 617213 w 131"/>
                <a:gd name="T77" fmla="*/ 194307 h 40"/>
                <a:gd name="T78" fmla="*/ 628643 w 131"/>
                <a:gd name="T79" fmla="*/ 194307 h 40"/>
                <a:gd name="T80" fmla="*/ 708652 w 131"/>
                <a:gd name="T81" fmla="*/ 182878 h 40"/>
                <a:gd name="T82" fmla="*/ 708652 w 131"/>
                <a:gd name="T83" fmla="*/ 182878 h 40"/>
                <a:gd name="T84" fmla="*/ 708652 w 131"/>
                <a:gd name="T85" fmla="*/ 171448 h 40"/>
                <a:gd name="T86" fmla="*/ 697222 w 131"/>
                <a:gd name="T87" fmla="*/ 114299 h 40"/>
                <a:gd name="T88" fmla="*/ 1085838 w 131"/>
                <a:gd name="T89" fmla="*/ 0 h 40"/>
                <a:gd name="T90" fmla="*/ 1234427 w 131"/>
                <a:gd name="T91" fmla="*/ 45719 h 40"/>
                <a:gd name="T92" fmla="*/ 1428734 w 131"/>
                <a:gd name="T93" fmla="*/ 22860 h 40"/>
                <a:gd name="T94" fmla="*/ 1497314 w 131"/>
                <a:gd name="T95" fmla="*/ 68579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40"/>
                <a:gd name="T146" fmla="*/ 131 w 131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40">
                  <a:moveTo>
                    <a:pt x="131" y="6"/>
                  </a:moveTo>
                  <a:lnTo>
                    <a:pt x="131" y="14"/>
                  </a:lnTo>
                  <a:lnTo>
                    <a:pt x="121" y="19"/>
                  </a:lnTo>
                  <a:lnTo>
                    <a:pt x="103" y="19"/>
                  </a:lnTo>
                  <a:lnTo>
                    <a:pt x="97" y="23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88" y="25"/>
                  </a:lnTo>
                  <a:lnTo>
                    <a:pt x="83" y="33"/>
                  </a:lnTo>
                  <a:lnTo>
                    <a:pt x="72" y="32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58" y="29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4" y="40"/>
                  </a:lnTo>
                  <a:lnTo>
                    <a:pt x="41" y="38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5" y="36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25" y="29"/>
                  </a:lnTo>
                  <a:lnTo>
                    <a:pt x="16" y="28"/>
                  </a:lnTo>
                  <a:lnTo>
                    <a:pt x="6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1" y="10"/>
                  </a:lnTo>
                  <a:lnTo>
                    <a:pt x="95" y="0"/>
                  </a:lnTo>
                  <a:lnTo>
                    <a:pt x="108" y="4"/>
                  </a:lnTo>
                  <a:lnTo>
                    <a:pt x="125" y="2"/>
                  </a:lnTo>
                  <a:lnTo>
                    <a:pt x="131" y="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4" name="Freeform 884"/>
            <p:cNvSpPr>
              <a:spLocks/>
            </p:cNvSpPr>
            <p:nvPr/>
          </p:nvSpPr>
          <p:spPr bwMode="auto">
            <a:xfrm>
              <a:off x="5249795" y="4637133"/>
              <a:ext cx="1817349" cy="1142985"/>
            </a:xfrm>
            <a:custGeom>
              <a:avLst/>
              <a:gdLst>
                <a:gd name="T0" fmla="*/ 1725910 w 159"/>
                <a:gd name="T1" fmla="*/ 571493 h 100"/>
                <a:gd name="T2" fmla="*/ 1771630 w 159"/>
                <a:gd name="T3" fmla="*/ 720081 h 100"/>
                <a:gd name="T4" fmla="*/ 1714480 w 159"/>
                <a:gd name="T5" fmla="*/ 845809 h 100"/>
                <a:gd name="T6" fmla="*/ 1611611 w 159"/>
                <a:gd name="T7" fmla="*/ 800090 h 100"/>
                <a:gd name="T8" fmla="*/ 1268715 w 159"/>
                <a:gd name="T9" fmla="*/ 1005827 h 100"/>
                <a:gd name="T10" fmla="*/ 1074408 w 159"/>
                <a:gd name="T11" fmla="*/ 994397 h 100"/>
                <a:gd name="T12" fmla="*/ 982969 w 159"/>
                <a:gd name="T13" fmla="*/ 1142985 h 100"/>
                <a:gd name="T14" fmla="*/ 651502 w 159"/>
                <a:gd name="T15" fmla="*/ 754370 h 100"/>
                <a:gd name="T16" fmla="*/ 514344 w 159"/>
                <a:gd name="T17" fmla="*/ 662931 h 100"/>
                <a:gd name="T18" fmla="*/ 445765 w 159"/>
                <a:gd name="T19" fmla="*/ 468624 h 100"/>
                <a:gd name="T20" fmla="*/ 434335 w 159"/>
                <a:gd name="T21" fmla="*/ 468624 h 100"/>
                <a:gd name="T22" fmla="*/ 251457 w 159"/>
                <a:gd name="T23" fmla="*/ 457194 h 100"/>
                <a:gd name="T24" fmla="*/ 68579 w 159"/>
                <a:gd name="T25" fmla="*/ 422904 h 100"/>
                <a:gd name="T26" fmla="*/ 68579 w 159"/>
                <a:gd name="T27" fmla="*/ 377185 h 100"/>
                <a:gd name="T28" fmla="*/ 22860 w 159"/>
                <a:gd name="T29" fmla="*/ 365755 h 100"/>
                <a:gd name="T30" fmla="*/ 0 w 159"/>
                <a:gd name="T31" fmla="*/ 274316 h 100"/>
                <a:gd name="T32" fmla="*/ 57149 w 159"/>
                <a:gd name="T33" fmla="*/ 228597 h 100"/>
                <a:gd name="T34" fmla="*/ 262887 w 159"/>
                <a:gd name="T35" fmla="*/ 240027 h 100"/>
                <a:gd name="T36" fmla="*/ 400045 w 159"/>
                <a:gd name="T37" fmla="*/ 182878 h 100"/>
                <a:gd name="T38" fmla="*/ 434335 w 159"/>
                <a:gd name="T39" fmla="*/ 194307 h 100"/>
                <a:gd name="T40" fmla="*/ 491484 w 159"/>
                <a:gd name="T41" fmla="*/ 217167 h 100"/>
                <a:gd name="T42" fmla="*/ 514344 w 159"/>
                <a:gd name="T43" fmla="*/ 240027 h 100"/>
                <a:gd name="T44" fmla="*/ 560063 w 159"/>
                <a:gd name="T45" fmla="*/ 297176 h 100"/>
                <a:gd name="T46" fmla="*/ 628643 w 159"/>
                <a:gd name="T47" fmla="*/ 240027 h 100"/>
                <a:gd name="T48" fmla="*/ 560063 w 159"/>
                <a:gd name="T49" fmla="*/ 182878 h 100"/>
                <a:gd name="T50" fmla="*/ 537204 w 159"/>
                <a:gd name="T51" fmla="*/ 148588 h 100"/>
                <a:gd name="T52" fmla="*/ 685792 w 159"/>
                <a:gd name="T53" fmla="*/ 91439 h 100"/>
                <a:gd name="T54" fmla="*/ 708652 w 159"/>
                <a:gd name="T55" fmla="*/ 102869 h 100"/>
                <a:gd name="T56" fmla="*/ 697222 w 159"/>
                <a:gd name="T57" fmla="*/ 125728 h 100"/>
                <a:gd name="T58" fmla="*/ 834380 w 159"/>
                <a:gd name="T59" fmla="*/ 217167 h 100"/>
                <a:gd name="T60" fmla="*/ 925819 w 159"/>
                <a:gd name="T61" fmla="*/ 320036 h 100"/>
                <a:gd name="T62" fmla="*/ 1188706 w 159"/>
                <a:gd name="T63" fmla="*/ 297176 h 100"/>
                <a:gd name="T64" fmla="*/ 1131557 w 159"/>
                <a:gd name="T65" fmla="*/ 217167 h 100"/>
                <a:gd name="T66" fmla="*/ 1337294 w 159"/>
                <a:gd name="T67" fmla="*/ 80009 h 100"/>
                <a:gd name="T68" fmla="*/ 1383014 w 159"/>
                <a:gd name="T69" fmla="*/ 0 h 100"/>
                <a:gd name="T70" fmla="*/ 1531602 w 159"/>
                <a:gd name="T71" fmla="*/ 45719 h 100"/>
                <a:gd name="T72" fmla="*/ 1520173 w 159"/>
                <a:gd name="T73" fmla="*/ 171448 h 100"/>
                <a:gd name="T74" fmla="*/ 1565892 w 159"/>
                <a:gd name="T75" fmla="*/ 182878 h 100"/>
                <a:gd name="T76" fmla="*/ 1577322 w 159"/>
                <a:gd name="T77" fmla="*/ 240027 h 100"/>
                <a:gd name="T78" fmla="*/ 1794489 w 159"/>
                <a:gd name="T79" fmla="*/ 525773 h 1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00"/>
                <a:gd name="T122" fmla="*/ 159 w 159"/>
                <a:gd name="T123" fmla="*/ 100 h 1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00">
                  <a:moveTo>
                    <a:pt x="157" y="46"/>
                  </a:moveTo>
                  <a:lnTo>
                    <a:pt x="151" y="50"/>
                  </a:lnTo>
                  <a:lnTo>
                    <a:pt x="159" y="57"/>
                  </a:lnTo>
                  <a:lnTo>
                    <a:pt x="155" y="63"/>
                  </a:lnTo>
                  <a:lnTo>
                    <a:pt x="150" y="63"/>
                  </a:lnTo>
                  <a:lnTo>
                    <a:pt x="150" y="74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24" y="91"/>
                  </a:lnTo>
                  <a:lnTo>
                    <a:pt x="111" y="88"/>
                  </a:lnTo>
                  <a:lnTo>
                    <a:pt x="104" y="80"/>
                  </a:lnTo>
                  <a:lnTo>
                    <a:pt x="94" y="87"/>
                  </a:lnTo>
                  <a:lnTo>
                    <a:pt x="90" y="93"/>
                  </a:lnTo>
                  <a:lnTo>
                    <a:pt x="86" y="100"/>
                  </a:lnTo>
                  <a:lnTo>
                    <a:pt x="78" y="95"/>
                  </a:lnTo>
                  <a:lnTo>
                    <a:pt x="57" y="66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39" y="58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30" y="15"/>
                  </a:lnTo>
                  <a:lnTo>
                    <a:pt x="35" y="16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7" y="28"/>
                  </a:lnTo>
                  <a:lnTo>
                    <a:pt x="55" y="21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1" y="11"/>
                  </a:lnTo>
                  <a:lnTo>
                    <a:pt x="58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81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0" y="21"/>
                  </a:lnTo>
                  <a:lnTo>
                    <a:pt x="99" y="19"/>
                  </a:lnTo>
                  <a:lnTo>
                    <a:pt x="113" y="15"/>
                  </a:lnTo>
                  <a:lnTo>
                    <a:pt x="117" y="7"/>
                  </a:lnTo>
                  <a:lnTo>
                    <a:pt x="123" y="5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4" y="4"/>
                  </a:lnTo>
                  <a:lnTo>
                    <a:pt x="133" y="12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2" y="34"/>
                  </a:lnTo>
                  <a:lnTo>
                    <a:pt x="157" y="4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5" name="Ellipse 4"/>
          <p:cNvSpPr/>
          <p:nvPr/>
        </p:nvSpPr>
        <p:spPr bwMode="auto">
          <a:xfrm rot="7177642">
            <a:off x="3664274" y="2686094"/>
            <a:ext cx="215293" cy="206376"/>
          </a:xfrm>
          <a:prstGeom prst="ellipse">
            <a:avLst/>
          </a:prstGeom>
          <a:solidFill>
            <a:srgbClr val="E9B26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6" name="Ellipse 5"/>
          <p:cNvSpPr/>
          <p:nvPr/>
        </p:nvSpPr>
        <p:spPr bwMode="auto">
          <a:xfrm rot="7177642">
            <a:off x="3498663" y="2544687"/>
            <a:ext cx="215294" cy="206376"/>
          </a:xfrm>
          <a:prstGeom prst="ellipse">
            <a:avLst/>
          </a:prstGeom>
          <a:solidFill>
            <a:srgbClr val="E9B26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Ellipse 6"/>
          <p:cNvSpPr/>
          <p:nvPr/>
        </p:nvSpPr>
        <p:spPr bwMode="auto">
          <a:xfrm rot="7177642">
            <a:off x="3374455" y="3805236"/>
            <a:ext cx="215293" cy="205102"/>
          </a:xfrm>
          <a:prstGeom prst="ellipse">
            <a:avLst/>
          </a:prstGeom>
          <a:solidFill>
            <a:schemeClr val="bg1">
              <a:lumMod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8" name="Ellipse 7"/>
          <p:cNvSpPr/>
          <p:nvPr/>
        </p:nvSpPr>
        <p:spPr bwMode="auto">
          <a:xfrm rot="7177642">
            <a:off x="3126041" y="3116042"/>
            <a:ext cx="215294" cy="205101"/>
          </a:xfrm>
          <a:prstGeom prst="ellipse">
            <a:avLst/>
          </a:prstGeom>
          <a:solidFill>
            <a:srgbClr val="166B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/>
        </p:nvCxnSpPr>
        <p:spPr bwMode="auto">
          <a:xfrm flipH="1">
            <a:off x="696673" y="3989955"/>
            <a:ext cx="2730015" cy="0"/>
          </a:xfrm>
          <a:prstGeom prst="line">
            <a:avLst/>
          </a:prstGeom>
          <a:ln w="19050">
            <a:solidFill>
              <a:srgbClr val="283F56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 bwMode="auto">
          <a:xfrm flipH="1">
            <a:off x="757239" y="3223052"/>
            <a:ext cx="2384089" cy="0"/>
          </a:xfrm>
          <a:prstGeom prst="line">
            <a:avLst/>
          </a:prstGeom>
          <a:solidFill>
            <a:srgbClr val="166B77">
              <a:alpha val="50000"/>
            </a:srgbClr>
          </a:solidFill>
          <a:ln w="19050">
            <a:solidFill>
              <a:srgbClr val="166B77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Rett linje 10"/>
          <p:cNvCxnSpPr/>
          <p:nvPr/>
        </p:nvCxnSpPr>
        <p:spPr bwMode="auto">
          <a:xfrm flipH="1">
            <a:off x="395536" y="2756795"/>
            <a:ext cx="2730506" cy="0"/>
          </a:xfrm>
          <a:prstGeom prst="line">
            <a:avLst/>
          </a:prstGeom>
          <a:ln w="19050">
            <a:solidFill>
              <a:srgbClr val="E9B26B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 bwMode="auto">
          <a:xfrm flipV="1">
            <a:off x="3854725" y="2784823"/>
            <a:ext cx="2949523" cy="1"/>
          </a:xfrm>
          <a:prstGeom prst="line">
            <a:avLst/>
          </a:prstGeom>
          <a:ln w="19050">
            <a:solidFill>
              <a:srgbClr val="E9B26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64"/>
          <p:cNvSpPr txBox="1">
            <a:spLocks noChangeArrowheads="1"/>
          </p:cNvSpPr>
          <p:nvPr/>
        </p:nvSpPr>
        <p:spPr bwMode="auto">
          <a:xfrm>
            <a:off x="4050392" y="2769634"/>
            <a:ext cx="28195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Gjengedal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(Gloppen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170 GWh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kstSylinder 65"/>
          <p:cNvSpPr txBox="1">
            <a:spLocks noChangeArrowheads="1"/>
          </p:cNvSpPr>
          <p:nvPr/>
        </p:nvSpPr>
        <p:spPr bwMode="auto">
          <a:xfrm>
            <a:off x="315524" y="2496512"/>
            <a:ext cx="27180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Norddalsfjord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(Flora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20 GWh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Sylinder 66"/>
          <p:cNvSpPr txBox="1">
            <a:spLocks noChangeArrowheads="1"/>
          </p:cNvSpPr>
          <p:nvPr/>
        </p:nvSpPr>
        <p:spPr bwMode="auto">
          <a:xfrm>
            <a:off x="620998" y="3991905"/>
            <a:ext cx="31509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Østerbø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(Høyanger)</a:t>
            </a:r>
            <a:b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165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GWh (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SFE-del </a:t>
            </a:r>
            <a:r>
              <a:rPr lang="nb-NO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100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GWh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b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ca. 2019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Sylinder 67"/>
          <p:cNvSpPr txBox="1">
            <a:spLocks noChangeArrowheads="1"/>
          </p:cNvSpPr>
          <p:nvPr/>
        </p:nvSpPr>
        <p:spPr bwMode="auto">
          <a:xfrm>
            <a:off x="696673" y="3212836"/>
            <a:ext cx="2124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Øvre </a:t>
            </a:r>
            <a:r>
              <a:rPr lang="nb-NO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Skorven</a:t>
            </a:r>
            <a:r>
              <a: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(Askvoll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GWh, 2016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 rot="7177642">
            <a:off x="3110753" y="2642143"/>
            <a:ext cx="214020" cy="206376"/>
          </a:xfrm>
          <a:prstGeom prst="ellipse">
            <a:avLst/>
          </a:prstGeom>
          <a:solidFill>
            <a:srgbClr val="E9B26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18" name="Rett linje 17"/>
          <p:cNvCxnSpPr/>
          <p:nvPr/>
        </p:nvCxnSpPr>
        <p:spPr bwMode="auto">
          <a:xfrm flipV="1">
            <a:off x="3621597" y="1207698"/>
            <a:ext cx="0" cy="1342722"/>
          </a:xfrm>
          <a:prstGeom prst="line">
            <a:avLst/>
          </a:prstGeom>
          <a:ln w="19050">
            <a:solidFill>
              <a:srgbClr val="E9B26B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70"/>
          <p:cNvSpPr txBox="1">
            <a:spLocks noChangeArrowheads="1"/>
          </p:cNvSpPr>
          <p:nvPr/>
        </p:nvSpPr>
        <p:spPr bwMode="auto">
          <a:xfrm>
            <a:off x="3609797" y="1154459"/>
            <a:ext cx="28082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Ålfoten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(Bremanger) </a:t>
            </a:r>
          </a:p>
          <a:p>
            <a:r>
              <a:rPr lang="nb-NO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Åskåra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 </a:t>
            </a:r>
            <a:r>
              <a:rPr lang="nb-NO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Øksenelvane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Ca.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 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GWh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 rot="11145092">
            <a:off x="5977178" y="3340930"/>
            <a:ext cx="215293" cy="206376"/>
          </a:xfrm>
          <a:prstGeom prst="ellipse">
            <a:avLst/>
          </a:prstGeom>
          <a:solidFill>
            <a:srgbClr val="166B7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21" name="Ellipse 20"/>
          <p:cNvSpPr/>
          <p:nvPr/>
        </p:nvSpPr>
        <p:spPr bwMode="auto">
          <a:xfrm rot="11145092">
            <a:off x="5977178" y="3964682"/>
            <a:ext cx="215293" cy="206376"/>
          </a:xfrm>
          <a:prstGeom prst="ellipse">
            <a:avLst/>
          </a:prstGeom>
          <a:solidFill>
            <a:srgbClr val="E9B26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22" name="TekstSylinder 75"/>
          <p:cNvSpPr txBox="1">
            <a:spLocks noChangeArrowheads="1"/>
          </p:cNvSpPr>
          <p:nvPr/>
        </p:nvSpPr>
        <p:spPr bwMode="auto">
          <a:xfrm>
            <a:off x="6217378" y="3287021"/>
            <a:ext cx="15480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bygging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kstSylinder 76"/>
          <p:cNvSpPr txBox="1">
            <a:spLocks noChangeArrowheads="1"/>
          </p:cNvSpPr>
          <p:nvPr/>
        </p:nvSpPr>
        <p:spPr bwMode="auto">
          <a:xfrm>
            <a:off x="6201950" y="3923641"/>
            <a:ext cx="2201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Søkt konsesjon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 rot="7177642">
            <a:off x="4391048" y="2042124"/>
            <a:ext cx="214020" cy="206376"/>
          </a:xfrm>
          <a:prstGeom prst="ellipse">
            <a:avLst/>
          </a:prstGeom>
          <a:solidFill>
            <a:srgbClr val="E9B26B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25" name="TekstSylinder 80"/>
          <p:cNvSpPr txBox="1">
            <a:spLocks noChangeArrowheads="1"/>
          </p:cNvSpPr>
          <p:nvPr/>
        </p:nvSpPr>
        <p:spPr bwMode="auto">
          <a:xfrm>
            <a:off x="4598849" y="1888120"/>
            <a:ext cx="2363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Hauge 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Hellesylt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15 GWh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Ellipse 25"/>
          <p:cNvSpPr/>
          <p:nvPr/>
        </p:nvSpPr>
        <p:spPr bwMode="auto">
          <a:xfrm rot="7177642">
            <a:off x="3594844" y="2970816"/>
            <a:ext cx="214020" cy="206376"/>
          </a:xfrm>
          <a:prstGeom prst="ellipse">
            <a:avLst/>
          </a:prstGeom>
          <a:noFill/>
          <a:ln>
            <a:solidFill>
              <a:srgbClr val="166B77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27" name="TekstSylinder 82"/>
          <p:cNvSpPr txBox="1">
            <a:spLocks noChangeArrowheads="1"/>
          </p:cNvSpPr>
          <p:nvPr/>
        </p:nvSpPr>
        <p:spPr bwMode="auto">
          <a:xfrm>
            <a:off x="3692222" y="4279258"/>
            <a:ext cx="22654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Nausta 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(Naustdal/Førde) </a:t>
            </a:r>
            <a:b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Ca. 30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GWh (fl. minikraft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Rett linje 27"/>
          <p:cNvCxnSpPr>
            <a:stCxn id="26" idx="7"/>
          </p:cNvCxnSpPr>
          <p:nvPr/>
        </p:nvCxnSpPr>
        <p:spPr bwMode="auto">
          <a:xfrm flipH="1">
            <a:off x="3718415" y="3175849"/>
            <a:ext cx="9458" cy="1556141"/>
          </a:xfrm>
          <a:prstGeom prst="line">
            <a:avLst/>
          </a:prstGeom>
          <a:ln w="19050">
            <a:solidFill>
              <a:srgbClr val="166B77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 bwMode="auto">
          <a:xfrm>
            <a:off x="4588505" y="2144039"/>
            <a:ext cx="2287751" cy="0"/>
          </a:xfrm>
          <a:prstGeom prst="line">
            <a:avLst/>
          </a:prstGeom>
          <a:ln w="19050">
            <a:solidFill>
              <a:srgbClr val="E9B26B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/>
          <p:cNvSpPr/>
          <p:nvPr/>
        </p:nvSpPr>
        <p:spPr bwMode="auto">
          <a:xfrm rot="7177642">
            <a:off x="3110753" y="2484176"/>
            <a:ext cx="214020" cy="206376"/>
          </a:xfrm>
          <a:prstGeom prst="ellipse">
            <a:avLst/>
          </a:prstGeom>
          <a:noFill/>
          <a:ln>
            <a:solidFill>
              <a:srgbClr val="166B77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31" name="Rett linje 30"/>
          <p:cNvCxnSpPr/>
          <p:nvPr/>
        </p:nvCxnSpPr>
        <p:spPr bwMode="auto">
          <a:xfrm>
            <a:off x="3217763" y="1923678"/>
            <a:ext cx="0" cy="577059"/>
          </a:xfrm>
          <a:prstGeom prst="line">
            <a:avLst/>
          </a:prstGeom>
          <a:ln w="19050">
            <a:solidFill>
              <a:srgbClr val="166B77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Sylinder 103"/>
          <p:cNvSpPr txBox="1">
            <a:spLocks noChangeArrowheads="1"/>
          </p:cNvSpPr>
          <p:nvPr/>
        </p:nvSpPr>
        <p:spPr bwMode="auto">
          <a:xfrm>
            <a:off x="190500" y="1865773"/>
            <a:ext cx="30569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Svelgen </a:t>
            </a:r>
            <a:r>
              <a: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Bremanger), 30 GWh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 rot="11145092">
            <a:off x="5976075" y="3652806"/>
            <a:ext cx="215293" cy="206376"/>
          </a:xfrm>
          <a:prstGeom prst="ellipse">
            <a:avLst/>
          </a:prstGeom>
          <a:solidFill>
            <a:schemeClr val="bg1">
              <a:lumMod val="2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87" name="TekstSylinder 76"/>
          <p:cNvSpPr txBox="1">
            <a:spLocks noChangeArrowheads="1"/>
          </p:cNvSpPr>
          <p:nvPr/>
        </p:nvSpPr>
        <p:spPr bwMode="auto">
          <a:xfrm>
            <a:off x="6200848" y="4241950"/>
            <a:ext cx="2201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Ikkje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søkt konsesjon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9" name="TekstSylinder 75"/>
          <p:cNvSpPr txBox="1">
            <a:spLocks noChangeArrowheads="1"/>
          </p:cNvSpPr>
          <p:nvPr/>
        </p:nvSpPr>
        <p:spPr bwMode="auto">
          <a:xfrm>
            <a:off x="6200848" y="3605331"/>
            <a:ext cx="15480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Fått konsesjon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" name="Ellipse 89"/>
          <p:cNvSpPr>
            <a:spLocks noChangeAspect="1"/>
          </p:cNvSpPr>
          <p:nvPr/>
        </p:nvSpPr>
        <p:spPr bwMode="auto">
          <a:xfrm rot="11145092">
            <a:off x="5990935" y="4304246"/>
            <a:ext cx="187777" cy="180000"/>
          </a:xfrm>
          <a:prstGeom prst="ellipse">
            <a:avLst/>
          </a:prstGeom>
          <a:noFill/>
          <a:ln>
            <a:solidFill>
              <a:srgbClr val="166B77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455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Vindkraftkonsesjonar på 182 MW</a:t>
            </a:r>
            <a:endParaRPr lang="nn-NO" dirty="0"/>
          </a:p>
        </p:txBody>
      </p:sp>
      <p:grpSp>
        <p:nvGrpSpPr>
          <p:cNvPr id="4" name="Gruppe 3"/>
          <p:cNvGrpSpPr>
            <a:grpSpLocks noChangeAspect="1"/>
          </p:cNvGrpSpPr>
          <p:nvPr/>
        </p:nvGrpSpPr>
        <p:grpSpPr bwMode="auto">
          <a:xfrm>
            <a:off x="2479202" y="1827950"/>
            <a:ext cx="3222209" cy="2960201"/>
            <a:chOff x="1763688" y="1196752"/>
            <a:chExt cx="5486334" cy="5040560"/>
          </a:xfrm>
        </p:grpSpPr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66780" y="3014095"/>
              <a:ext cx="1337296" cy="708651"/>
            </a:xfrm>
            <a:custGeom>
              <a:avLst/>
              <a:gdLst>
                <a:gd name="T0" fmla="*/ 1337296 w 117"/>
                <a:gd name="T1" fmla="*/ 297176 h 62"/>
                <a:gd name="T2" fmla="*/ 1245857 w 117"/>
                <a:gd name="T3" fmla="*/ 411475 h 62"/>
                <a:gd name="T4" fmla="*/ 1051549 w 117"/>
                <a:gd name="T5" fmla="*/ 628642 h 62"/>
                <a:gd name="T6" fmla="*/ 1028689 w 117"/>
                <a:gd name="T7" fmla="*/ 640072 h 62"/>
                <a:gd name="T8" fmla="*/ 1017259 w 117"/>
                <a:gd name="T9" fmla="*/ 651502 h 62"/>
                <a:gd name="T10" fmla="*/ 971540 w 117"/>
                <a:gd name="T11" fmla="*/ 708651 h 62"/>
                <a:gd name="T12" fmla="*/ 971540 w 117"/>
                <a:gd name="T13" fmla="*/ 651502 h 62"/>
                <a:gd name="T14" fmla="*/ 994400 w 117"/>
                <a:gd name="T15" fmla="*/ 640072 h 62"/>
                <a:gd name="T16" fmla="*/ 994400 w 117"/>
                <a:gd name="T17" fmla="*/ 640072 h 62"/>
                <a:gd name="T18" fmla="*/ 925820 w 117"/>
                <a:gd name="T19" fmla="*/ 582923 h 62"/>
                <a:gd name="T20" fmla="*/ 914391 w 117"/>
                <a:gd name="T21" fmla="*/ 605782 h 62"/>
                <a:gd name="T22" fmla="*/ 902961 w 117"/>
                <a:gd name="T23" fmla="*/ 640072 h 62"/>
                <a:gd name="T24" fmla="*/ 868671 w 117"/>
                <a:gd name="T25" fmla="*/ 628642 h 62"/>
                <a:gd name="T26" fmla="*/ 765802 w 117"/>
                <a:gd name="T27" fmla="*/ 582923 h 62"/>
                <a:gd name="T28" fmla="*/ 708653 w 117"/>
                <a:gd name="T29" fmla="*/ 605782 h 62"/>
                <a:gd name="T30" fmla="*/ 708653 w 117"/>
                <a:gd name="T31" fmla="*/ 605782 h 62"/>
                <a:gd name="T32" fmla="*/ 640073 w 117"/>
                <a:gd name="T33" fmla="*/ 640072 h 62"/>
                <a:gd name="T34" fmla="*/ 468625 w 117"/>
                <a:gd name="T35" fmla="*/ 628642 h 62"/>
                <a:gd name="T36" fmla="*/ 274317 w 117"/>
                <a:gd name="T37" fmla="*/ 685791 h 62"/>
                <a:gd name="T38" fmla="*/ 182878 w 117"/>
                <a:gd name="T39" fmla="*/ 605782 h 62"/>
                <a:gd name="T40" fmla="*/ 125729 w 117"/>
                <a:gd name="T41" fmla="*/ 628642 h 62"/>
                <a:gd name="T42" fmla="*/ 45720 w 117"/>
                <a:gd name="T43" fmla="*/ 640072 h 62"/>
                <a:gd name="T44" fmla="*/ 45720 w 117"/>
                <a:gd name="T45" fmla="*/ 640072 h 62"/>
                <a:gd name="T46" fmla="*/ 45720 w 117"/>
                <a:gd name="T47" fmla="*/ 640072 h 62"/>
                <a:gd name="T48" fmla="*/ 0 w 117"/>
                <a:gd name="T49" fmla="*/ 594352 h 62"/>
                <a:gd name="T50" fmla="*/ 91439 w 117"/>
                <a:gd name="T51" fmla="*/ 445764 h 62"/>
                <a:gd name="T52" fmla="*/ 182878 w 117"/>
                <a:gd name="T53" fmla="*/ 400045 h 62"/>
                <a:gd name="T54" fmla="*/ 320037 w 117"/>
                <a:gd name="T55" fmla="*/ 354326 h 62"/>
                <a:gd name="T56" fmla="*/ 377186 w 117"/>
                <a:gd name="T57" fmla="*/ 251457 h 62"/>
                <a:gd name="T58" fmla="*/ 491485 w 117"/>
                <a:gd name="T59" fmla="*/ 194308 h 62"/>
                <a:gd name="T60" fmla="*/ 491485 w 117"/>
                <a:gd name="T61" fmla="*/ 102869 h 62"/>
                <a:gd name="T62" fmla="*/ 571494 w 117"/>
                <a:gd name="T63" fmla="*/ 80009 h 62"/>
                <a:gd name="T64" fmla="*/ 560064 w 117"/>
                <a:gd name="T65" fmla="*/ 194308 h 62"/>
                <a:gd name="T66" fmla="*/ 640073 w 117"/>
                <a:gd name="T67" fmla="*/ 228597 h 62"/>
                <a:gd name="T68" fmla="*/ 708653 w 117"/>
                <a:gd name="T69" fmla="*/ 114299 h 62"/>
                <a:gd name="T70" fmla="*/ 731512 w 117"/>
                <a:gd name="T71" fmla="*/ 114299 h 62"/>
                <a:gd name="T72" fmla="*/ 800092 w 117"/>
                <a:gd name="T73" fmla="*/ 114299 h 62"/>
                <a:gd name="T74" fmla="*/ 868671 w 117"/>
                <a:gd name="T75" fmla="*/ 114299 h 62"/>
                <a:gd name="T76" fmla="*/ 868671 w 117"/>
                <a:gd name="T77" fmla="*/ 114299 h 62"/>
                <a:gd name="T78" fmla="*/ 902961 w 117"/>
                <a:gd name="T79" fmla="*/ 114299 h 62"/>
                <a:gd name="T80" fmla="*/ 902961 w 117"/>
                <a:gd name="T81" fmla="*/ 114299 h 62"/>
                <a:gd name="T82" fmla="*/ 948680 w 117"/>
                <a:gd name="T83" fmla="*/ 171448 h 62"/>
                <a:gd name="T84" fmla="*/ 1062979 w 117"/>
                <a:gd name="T85" fmla="*/ 68579 h 62"/>
                <a:gd name="T86" fmla="*/ 1074409 w 117"/>
                <a:gd name="T87" fmla="*/ 68579 h 62"/>
                <a:gd name="T88" fmla="*/ 1165848 w 117"/>
                <a:gd name="T89" fmla="*/ 0 h 62"/>
                <a:gd name="T90" fmla="*/ 1188708 w 117"/>
                <a:gd name="T91" fmla="*/ 102869 h 62"/>
                <a:gd name="T92" fmla="*/ 1200137 w 117"/>
                <a:gd name="T93" fmla="*/ 102869 h 62"/>
                <a:gd name="T94" fmla="*/ 1245857 w 117"/>
                <a:gd name="T95" fmla="*/ 125728 h 62"/>
                <a:gd name="T96" fmla="*/ 1222997 w 117"/>
                <a:gd name="T97" fmla="*/ 194308 h 62"/>
                <a:gd name="T98" fmla="*/ 1245857 w 117"/>
                <a:gd name="T99" fmla="*/ 205737 h 62"/>
                <a:gd name="T100" fmla="*/ 1337296 w 117"/>
                <a:gd name="T101" fmla="*/ 297176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62"/>
                <a:gd name="T155" fmla="*/ 117 w 117"/>
                <a:gd name="T156" fmla="*/ 62 h 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62">
                  <a:moveTo>
                    <a:pt x="117" y="26"/>
                  </a:moveTo>
                  <a:lnTo>
                    <a:pt x="109" y="36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7" y="56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79" y="56"/>
                  </a:lnTo>
                  <a:lnTo>
                    <a:pt x="76" y="55"/>
                  </a:lnTo>
                  <a:lnTo>
                    <a:pt x="67" y="51"/>
                  </a:lnTo>
                  <a:lnTo>
                    <a:pt x="62" y="53"/>
                  </a:lnTo>
                  <a:lnTo>
                    <a:pt x="56" y="56"/>
                  </a:lnTo>
                  <a:lnTo>
                    <a:pt x="41" y="55"/>
                  </a:lnTo>
                  <a:lnTo>
                    <a:pt x="24" y="60"/>
                  </a:lnTo>
                  <a:lnTo>
                    <a:pt x="16" y="53"/>
                  </a:lnTo>
                  <a:lnTo>
                    <a:pt x="11" y="55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8" y="39"/>
                  </a:lnTo>
                  <a:lnTo>
                    <a:pt x="16" y="35"/>
                  </a:lnTo>
                  <a:lnTo>
                    <a:pt x="28" y="31"/>
                  </a:lnTo>
                  <a:lnTo>
                    <a:pt x="33" y="22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49" y="17"/>
                  </a:lnTo>
                  <a:lnTo>
                    <a:pt x="56" y="2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70" y="10"/>
                  </a:lnTo>
                  <a:lnTo>
                    <a:pt x="76" y="10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102" y="0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9" y="1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7" y="2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110"/>
            <p:cNvSpPr>
              <a:spLocks/>
            </p:cNvSpPr>
            <p:nvPr/>
          </p:nvSpPr>
          <p:spPr bwMode="auto">
            <a:xfrm>
              <a:off x="4449699" y="2099707"/>
              <a:ext cx="1657331" cy="1211564"/>
            </a:xfrm>
            <a:custGeom>
              <a:avLst/>
              <a:gdLst>
                <a:gd name="T0" fmla="*/ 1634471 w 145"/>
                <a:gd name="T1" fmla="*/ 125728 h 106"/>
                <a:gd name="T2" fmla="*/ 1645901 w 145"/>
                <a:gd name="T3" fmla="*/ 285746 h 106"/>
                <a:gd name="T4" fmla="*/ 1645901 w 145"/>
                <a:gd name="T5" fmla="*/ 434334 h 106"/>
                <a:gd name="T6" fmla="*/ 1634471 w 145"/>
                <a:gd name="T7" fmla="*/ 560063 h 106"/>
                <a:gd name="T8" fmla="*/ 1634471 w 145"/>
                <a:gd name="T9" fmla="*/ 560063 h 106"/>
                <a:gd name="T10" fmla="*/ 1623041 w 145"/>
                <a:gd name="T11" fmla="*/ 560063 h 106"/>
                <a:gd name="T12" fmla="*/ 1588752 w 145"/>
                <a:gd name="T13" fmla="*/ 582922 h 106"/>
                <a:gd name="T14" fmla="*/ 1040118 w 145"/>
                <a:gd name="T15" fmla="*/ 1040116 h 106"/>
                <a:gd name="T16" fmla="*/ 662932 w 145"/>
                <a:gd name="T17" fmla="*/ 1120125 h 106"/>
                <a:gd name="T18" fmla="*/ 662932 w 145"/>
                <a:gd name="T19" fmla="*/ 1040116 h 106"/>
                <a:gd name="T20" fmla="*/ 605783 w 145"/>
                <a:gd name="T21" fmla="*/ 1017257 h 106"/>
                <a:gd name="T22" fmla="*/ 582923 w 145"/>
                <a:gd name="T23" fmla="*/ 788660 h 106"/>
                <a:gd name="T24" fmla="*/ 662932 w 145"/>
                <a:gd name="T25" fmla="*/ 628642 h 106"/>
                <a:gd name="T26" fmla="*/ 560064 w 145"/>
                <a:gd name="T27" fmla="*/ 605782 h 106"/>
                <a:gd name="T28" fmla="*/ 422905 w 145"/>
                <a:gd name="T29" fmla="*/ 674361 h 106"/>
                <a:gd name="T30" fmla="*/ 80009 w 145"/>
                <a:gd name="T31" fmla="*/ 560063 h 106"/>
                <a:gd name="T32" fmla="*/ 0 w 145"/>
                <a:gd name="T33" fmla="*/ 434334 h 106"/>
                <a:gd name="T34" fmla="*/ 171448 w 145"/>
                <a:gd name="T35" fmla="*/ 525773 h 106"/>
                <a:gd name="T36" fmla="*/ 297177 w 145"/>
                <a:gd name="T37" fmla="*/ 582922 h 106"/>
                <a:gd name="T38" fmla="*/ 434335 w 145"/>
                <a:gd name="T39" fmla="*/ 502913 h 106"/>
                <a:gd name="T40" fmla="*/ 514344 w 145"/>
                <a:gd name="T41" fmla="*/ 445764 h 106"/>
                <a:gd name="T42" fmla="*/ 525774 w 145"/>
                <a:gd name="T43" fmla="*/ 445764 h 106"/>
                <a:gd name="T44" fmla="*/ 491484 w 145"/>
                <a:gd name="T45" fmla="*/ 411475 h 106"/>
                <a:gd name="T46" fmla="*/ 605783 w 145"/>
                <a:gd name="T47" fmla="*/ 411475 h 106"/>
                <a:gd name="T48" fmla="*/ 708652 w 145"/>
                <a:gd name="T49" fmla="*/ 457194 h 106"/>
                <a:gd name="T50" fmla="*/ 754371 w 145"/>
                <a:gd name="T51" fmla="*/ 525773 h 106"/>
                <a:gd name="T52" fmla="*/ 754371 w 145"/>
                <a:gd name="T53" fmla="*/ 400045 h 106"/>
                <a:gd name="T54" fmla="*/ 640073 w 145"/>
                <a:gd name="T55" fmla="*/ 308606 h 106"/>
                <a:gd name="T56" fmla="*/ 434335 w 145"/>
                <a:gd name="T57" fmla="*/ 320036 h 106"/>
                <a:gd name="T58" fmla="*/ 388616 w 145"/>
                <a:gd name="T59" fmla="*/ 400045 h 106"/>
                <a:gd name="T60" fmla="*/ 320036 w 145"/>
                <a:gd name="T61" fmla="*/ 457194 h 106"/>
                <a:gd name="T62" fmla="*/ 148588 w 145"/>
                <a:gd name="T63" fmla="*/ 388615 h 106"/>
                <a:gd name="T64" fmla="*/ 0 w 145"/>
                <a:gd name="T65" fmla="*/ 342895 h 106"/>
                <a:gd name="T66" fmla="*/ 11430 w 145"/>
                <a:gd name="T67" fmla="*/ 240027 h 106"/>
                <a:gd name="T68" fmla="*/ 45719 w 145"/>
                <a:gd name="T69" fmla="*/ 217167 h 106"/>
                <a:gd name="T70" fmla="*/ 171448 w 145"/>
                <a:gd name="T71" fmla="*/ 251457 h 106"/>
                <a:gd name="T72" fmla="*/ 285747 w 145"/>
                <a:gd name="T73" fmla="*/ 217167 h 106"/>
                <a:gd name="T74" fmla="*/ 331466 w 145"/>
                <a:gd name="T75" fmla="*/ 160018 h 106"/>
                <a:gd name="T76" fmla="*/ 434335 w 145"/>
                <a:gd name="T77" fmla="*/ 194307 h 106"/>
                <a:gd name="T78" fmla="*/ 560064 w 145"/>
                <a:gd name="T79" fmla="*/ 114299 h 106"/>
                <a:gd name="T80" fmla="*/ 800091 w 145"/>
                <a:gd name="T81" fmla="*/ 114299 h 106"/>
                <a:gd name="T82" fmla="*/ 1040118 w 145"/>
                <a:gd name="T83" fmla="*/ 91439 h 106"/>
                <a:gd name="T84" fmla="*/ 1211566 w 145"/>
                <a:gd name="T85" fmla="*/ 45719 h 106"/>
                <a:gd name="T86" fmla="*/ 1440163 w 145"/>
                <a:gd name="T87" fmla="*/ 0 h 106"/>
                <a:gd name="T88" fmla="*/ 1600182 w 145"/>
                <a:gd name="T89" fmla="*/ 102869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"/>
                <a:gd name="T136" fmla="*/ 0 h 106"/>
                <a:gd name="T137" fmla="*/ 145 w 145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" h="106">
                  <a:moveTo>
                    <a:pt x="140" y="9"/>
                  </a:moveTo>
                  <a:lnTo>
                    <a:pt x="143" y="11"/>
                  </a:lnTo>
                  <a:lnTo>
                    <a:pt x="145" y="13"/>
                  </a:lnTo>
                  <a:lnTo>
                    <a:pt x="144" y="25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3" y="43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0" y="51"/>
                  </a:lnTo>
                  <a:lnTo>
                    <a:pt x="139" y="51"/>
                  </a:lnTo>
                  <a:lnTo>
                    <a:pt x="118" y="61"/>
                  </a:lnTo>
                  <a:lnTo>
                    <a:pt x="91" y="91"/>
                  </a:lnTo>
                  <a:lnTo>
                    <a:pt x="66" y="106"/>
                  </a:lnTo>
                  <a:lnTo>
                    <a:pt x="58" y="98"/>
                  </a:lnTo>
                  <a:lnTo>
                    <a:pt x="56" y="97"/>
                  </a:lnTo>
                  <a:lnTo>
                    <a:pt x="58" y="91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1" y="80"/>
                  </a:lnTo>
                  <a:lnTo>
                    <a:pt x="51" y="69"/>
                  </a:lnTo>
                  <a:lnTo>
                    <a:pt x="58" y="61"/>
                  </a:lnTo>
                  <a:lnTo>
                    <a:pt x="58" y="55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5" y="55"/>
                  </a:lnTo>
                  <a:lnTo>
                    <a:pt x="37" y="59"/>
                  </a:lnTo>
                  <a:lnTo>
                    <a:pt x="25" y="56"/>
                  </a:lnTo>
                  <a:lnTo>
                    <a:pt x="7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15" y="46"/>
                  </a:lnTo>
                  <a:lnTo>
                    <a:pt x="22" y="49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53" y="36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6" y="46"/>
                  </a:lnTo>
                  <a:lnTo>
                    <a:pt x="71" y="39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56" y="27"/>
                  </a:lnTo>
                  <a:lnTo>
                    <a:pt x="50" y="30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3" y="34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9" y="14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6" y="13"/>
                  </a:lnTo>
                  <a:lnTo>
                    <a:pt x="91" y="8"/>
                  </a:lnTo>
                  <a:lnTo>
                    <a:pt x="102" y="10"/>
                  </a:lnTo>
                  <a:lnTo>
                    <a:pt x="106" y="4"/>
                  </a:lnTo>
                  <a:lnTo>
                    <a:pt x="118" y="5"/>
                  </a:lnTo>
                  <a:lnTo>
                    <a:pt x="126" y="0"/>
                  </a:lnTo>
                  <a:lnTo>
                    <a:pt x="127" y="4"/>
                  </a:lnTo>
                  <a:lnTo>
                    <a:pt x="140" y="9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132"/>
            <p:cNvSpPr>
              <a:spLocks/>
            </p:cNvSpPr>
            <p:nvPr/>
          </p:nvSpPr>
          <p:spPr bwMode="auto">
            <a:xfrm>
              <a:off x="3375293" y="1973983"/>
              <a:ext cx="1405875" cy="480054"/>
            </a:xfrm>
            <a:custGeom>
              <a:avLst/>
              <a:gdLst>
                <a:gd name="T0" fmla="*/ 1325866 w 123"/>
                <a:gd name="T1" fmla="*/ 125728 h 42"/>
                <a:gd name="T2" fmla="*/ 1348726 w 123"/>
                <a:gd name="T3" fmla="*/ 171448 h 42"/>
                <a:gd name="T4" fmla="*/ 1405875 w 123"/>
                <a:gd name="T5" fmla="*/ 274317 h 42"/>
                <a:gd name="T6" fmla="*/ 1405875 w 123"/>
                <a:gd name="T7" fmla="*/ 285746 h 42"/>
                <a:gd name="T8" fmla="*/ 1405875 w 123"/>
                <a:gd name="T9" fmla="*/ 285746 h 42"/>
                <a:gd name="T10" fmla="*/ 1371585 w 123"/>
                <a:gd name="T11" fmla="*/ 331466 h 42"/>
                <a:gd name="T12" fmla="*/ 1360155 w 123"/>
                <a:gd name="T13" fmla="*/ 342896 h 42"/>
                <a:gd name="T14" fmla="*/ 1360155 w 123"/>
                <a:gd name="T15" fmla="*/ 388615 h 42"/>
                <a:gd name="T16" fmla="*/ 1245857 w 123"/>
                <a:gd name="T17" fmla="*/ 377185 h 42"/>
                <a:gd name="T18" fmla="*/ 1222997 w 123"/>
                <a:gd name="T19" fmla="*/ 377185 h 42"/>
                <a:gd name="T20" fmla="*/ 1120128 w 123"/>
                <a:gd name="T21" fmla="*/ 342896 h 42"/>
                <a:gd name="T22" fmla="*/ 1085838 w 123"/>
                <a:gd name="T23" fmla="*/ 342896 h 42"/>
                <a:gd name="T24" fmla="*/ 1085838 w 123"/>
                <a:gd name="T25" fmla="*/ 365755 h 42"/>
                <a:gd name="T26" fmla="*/ 1085838 w 123"/>
                <a:gd name="T27" fmla="*/ 388615 h 42"/>
                <a:gd name="T28" fmla="*/ 1074409 w 123"/>
                <a:gd name="T29" fmla="*/ 468624 h 42"/>
                <a:gd name="T30" fmla="*/ 1062979 w 123"/>
                <a:gd name="T31" fmla="*/ 445764 h 42"/>
                <a:gd name="T32" fmla="*/ 960110 w 123"/>
                <a:gd name="T33" fmla="*/ 480054 h 42"/>
                <a:gd name="T34" fmla="*/ 891531 w 123"/>
                <a:gd name="T35" fmla="*/ 480054 h 42"/>
                <a:gd name="T36" fmla="*/ 822951 w 123"/>
                <a:gd name="T37" fmla="*/ 411475 h 42"/>
                <a:gd name="T38" fmla="*/ 788662 w 123"/>
                <a:gd name="T39" fmla="*/ 388615 h 42"/>
                <a:gd name="T40" fmla="*/ 674363 w 123"/>
                <a:gd name="T41" fmla="*/ 365755 h 42"/>
                <a:gd name="T42" fmla="*/ 571494 w 123"/>
                <a:gd name="T43" fmla="*/ 342896 h 42"/>
                <a:gd name="T44" fmla="*/ 434335 w 123"/>
                <a:gd name="T45" fmla="*/ 377185 h 42"/>
                <a:gd name="T46" fmla="*/ 400046 w 123"/>
                <a:gd name="T47" fmla="*/ 274317 h 42"/>
                <a:gd name="T48" fmla="*/ 685793 w 123"/>
                <a:gd name="T49" fmla="*/ 320036 h 42"/>
                <a:gd name="T50" fmla="*/ 697223 w 123"/>
                <a:gd name="T51" fmla="*/ 285746 h 42"/>
                <a:gd name="T52" fmla="*/ 697223 w 123"/>
                <a:gd name="T53" fmla="*/ 274317 h 42"/>
                <a:gd name="T54" fmla="*/ 594354 w 123"/>
                <a:gd name="T55" fmla="*/ 228597 h 42"/>
                <a:gd name="T56" fmla="*/ 502915 w 123"/>
                <a:gd name="T57" fmla="*/ 217167 h 42"/>
                <a:gd name="T58" fmla="*/ 354326 w 123"/>
                <a:gd name="T59" fmla="*/ 194308 h 42"/>
                <a:gd name="T60" fmla="*/ 251457 w 123"/>
                <a:gd name="T61" fmla="*/ 194308 h 42"/>
                <a:gd name="T62" fmla="*/ 57149 w 123"/>
                <a:gd name="T63" fmla="*/ 137158 h 42"/>
                <a:gd name="T64" fmla="*/ 0 w 123"/>
                <a:gd name="T65" fmla="*/ 102869 h 42"/>
                <a:gd name="T66" fmla="*/ 11430 w 123"/>
                <a:gd name="T67" fmla="*/ 91439 h 42"/>
                <a:gd name="T68" fmla="*/ 91439 w 123"/>
                <a:gd name="T69" fmla="*/ 22860 h 42"/>
                <a:gd name="T70" fmla="*/ 91439 w 123"/>
                <a:gd name="T71" fmla="*/ 22860 h 42"/>
                <a:gd name="T72" fmla="*/ 308607 w 123"/>
                <a:gd name="T73" fmla="*/ 34290 h 42"/>
                <a:gd name="T74" fmla="*/ 377186 w 123"/>
                <a:gd name="T75" fmla="*/ 0 h 42"/>
                <a:gd name="T76" fmla="*/ 468625 w 123"/>
                <a:gd name="T77" fmla="*/ 57149 h 42"/>
                <a:gd name="T78" fmla="*/ 697223 w 123"/>
                <a:gd name="T79" fmla="*/ 22860 h 42"/>
                <a:gd name="T80" fmla="*/ 731512 w 123"/>
                <a:gd name="T81" fmla="*/ 45719 h 42"/>
                <a:gd name="T82" fmla="*/ 777232 w 123"/>
                <a:gd name="T83" fmla="*/ 102869 h 42"/>
                <a:gd name="T84" fmla="*/ 788662 w 123"/>
                <a:gd name="T85" fmla="*/ 137158 h 42"/>
                <a:gd name="T86" fmla="*/ 925820 w 123"/>
                <a:gd name="T87" fmla="*/ 102869 h 42"/>
                <a:gd name="T88" fmla="*/ 937250 w 123"/>
                <a:gd name="T89" fmla="*/ 102869 h 42"/>
                <a:gd name="T90" fmla="*/ 960110 w 123"/>
                <a:gd name="T91" fmla="*/ 102869 h 42"/>
                <a:gd name="T92" fmla="*/ 937250 w 123"/>
                <a:gd name="T93" fmla="*/ 80009 h 42"/>
                <a:gd name="T94" fmla="*/ 937250 w 123"/>
                <a:gd name="T95" fmla="*/ 57149 h 42"/>
                <a:gd name="T96" fmla="*/ 937250 w 123"/>
                <a:gd name="T97" fmla="*/ 57149 h 42"/>
                <a:gd name="T98" fmla="*/ 960110 w 123"/>
                <a:gd name="T99" fmla="*/ 57149 h 42"/>
                <a:gd name="T100" fmla="*/ 1017259 w 123"/>
                <a:gd name="T101" fmla="*/ 0 h 42"/>
                <a:gd name="T102" fmla="*/ 1120128 w 123"/>
                <a:gd name="T103" fmla="*/ 34290 h 42"/>
                <a:gd name="T104" fmla="*/ 1108698 w 123"/>
                <a:gd name="T105" fmla="*/ 57149 h 42"/>
                <a:gd name="T106" fmla="*/ 1085838 w 123"/>
                <a:gd name="T107" fmla="*/ 80009 h 42"/>
                <a:gd name="T108" fmla="*/ 1165848 w 123"/>
                <a:gd name="T109" fmla="*/ 148588 h 42"/>
                <a:gd name="T110" fmla="*/ 1177277 w 123"/>
                <a:gd name="T111" fmla="*/ 182878 h 42"/>
                <a:gd name="T112" fmla="*/ 1303006 w 123"/>
                <a:gd name="T113" fmla="*/ 137158 h 42"/>
                <a:gd name="T114" fmla="*/ 1325866 w 123"/>
                <a:gd name="T115" fmla="*/ 125728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42"/>
                <a:gd name="T176" fmla="*/ 123 w 123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42">
                  <a:moveTo>
                    <a:pt x="116" y="11"/>
                  </a:moveTo>
                  <a:lnTo>
                    <a:pt x="118" y="1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9" y="30"/>
                  </a:lnTo>
                  <a:lnTo>
                    <a:pt x="119" y="34"/>
                  </a:lnTo>
                  <a:lnTo>
                    <a:pt x="109" y="33"/>
                  </a:lnTo>
                  <a:lnTo>
                    <a:pt x="107" y="33"/>
                  </a:lnTo>
                  <a:lnTo>
                    <a:pt x="98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4" y="41"/>
                  </a:lnTo>
                  <a:lnTo>
                    <a:pt x="93" y="39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9" y="34"/>
                  </a:lnTo>
                  <a:lnTo>
                    <a:pt x="59" y="32"/>
                  </a:lnTo>
                  <a:lnTo>
                    <a:pt x="50" y="30"/>
                  </a:lnTo>
                  <a:lnTo>
                    <a:pt x="38" y="33"/>
                  </a:lnTo>
                  <a:lnTo>
                    <a:pt x="35" y="24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2" y="20"/>
                  </a:lnTo>
                  <a:lnTo>
                    <a:pt x="44" y="19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5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2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8" y="9"/>
                  </a:lnTo>
                  <a:lnTo>
                    <a:pt x="69" y="12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102" y="13"/>
                  </a:lnTo>
                  <a:lnTo>
                    <a:pt x="103" y="16"/>
                  </a:lnTo>
                  <a:lnTo>
                    <a:pt x="114" y="12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133"/>
            <p:cNvSpPr>
              <a:spLocks/>
            </p:cNvSpPr>
            <p:nvPr/>
          </p:nvSpPr>
          <p:spPr bwMode="auto">
            <a:xfrm>
              <a:off x="3466732" y="2408317"/>
              <a:ext cx="1645898" cy="834383"/>
            </a:xfrm>
            <a:custGeom>
              <a:avLst/>
              <a:gdLst>
                <a:gd name="T0" fmla="*/ 994397 w 144"/>
                <a:gd name="T1" fmla="*/ 182878 h 73"/>
                <a:gd name="T2" fmla="*/ 1268713 w 144"/>
                <a:gd name="T3" fmla="*/ 331467 h 73"/>
                <a:gd name="T4" fmla="*/ 1497310 w 144"/>
                <a:gd name="T5" fmla="*/ 320037 h 73"/>
                <a:gd name="T6" fmla="*/ 1554459 w 144"/>
                <a:gd name="T7" fmla="*/ 285748 h 73"/>
                <a:gd name="T8" fmla="*/ 1645898 w 144"/>
                <a:gd name="T9" fmla="*/ 388617 h 73"/>
                <a:gd name="T10" fmla="*/ 1565889 w 144"/>
                <a:gd name="T11" fmla="*/ 605785 h 73"/>
                <a:gd name="T12" fmla="*/ 1463021 w 144"/>
                <a:gd name="T13" fmla="*/ 674364 h 73"/>
                <a:gd name="T14" fmla="*/ 1303002 w 144"/>
                <a:gd name="T15" fmla="*/ 720084 h 73"/>
                <a:gd name="T16" fmla="*/ 1268713 w 144"/>
                <a:gd name="T17" fmla="*/ 720084 h 73"/>
                <a:gd name="T18" fmla="*/ 1200134 w 144"/>
                <a:gd name="T19" fmla="*/ 720084 h 73"/>
                <a:gd name="T20" fmla="*/ 1108695 w 144"/>
                <a:gd name="T21" fmla="*/ 720084 h 73"/>
                <a:gd name="T22" fmla="*/ 960107 w 144"/>
                <a:gd name="T23" fmla="*/ 800093 h 73"/>
                <a:gd name="T24" fmla="*/ 891528 w 144"/>
                <a:gd name="T25" fmla="*/ 708654 h 73"/>
                <a:gd name="T26" fmla="*/ 628642 w 144"/>
                <a:gd name="T27" fmla="*/ 685794 h 73"/>
                <a:gd name="T28" fmla="*/ 91439 w 144"/>
                <a:gd name="T29" fmla="*/ 754374 h 73"/>
                <a:gd name="T30" fmla="*/ 0 w 144"/>
                <a:gd name="T31" fmla="*/ 662934 h 73"/>
                <a:gd name="T32" fmla="*/ 45719 w 144"/>
                <a:gd name="T33" fmla="*/ 571495 h 73"/>
                <a:gd name="T34" fmla="*/ 68579 w 144"/>
                <a:gd name="T35" fmla="*/ 331467 h 73"/>
                <a:gd name="T36" fmla="*/ 205737 w 144"/>
                <a:gd name="T37" fmla="*/ 274318 h 73"/>
                <a:gd name="T38" fmla="*/ 354325 w 144"/>
                <a:gd name="T39" fmla="*/ 217168 h 73"/>
                <a:gd name="T40" fmla="*/ 400045 w 144"/>
                <a:gd name="T41" fmla="*/ 80009 h 73"/>
                <a:gd name="T42" fmla="*/ 491483 w 144"/>
                <a:gd name="T43" fmla="*/ 0 h 73"/>
                <a:gd name="T44" fmla="*/ 491483 w 144"/>
                <a:gd name="T45" fmla="*/ 182878 h 73"/>
                <a:gd name="T46" fmla="*/ 434334 w 144"/>
                <a:gd name="T47" fmla="*/ 320037 h 73"/>
                <a:gd name="T48" fmla="*/ 548633 w 144"/>
                <a:gd name="T49" fmla="*/ 228598 h 73"/>
                <a:gd name="T50" fmla="*/ 605782 w 144"/>
                <a:gd name="T51" fmla="*/ 102869 h 73"/>
                <a:gd name="T52" fmla="*/ 651501 w 144"/>
                <a:gd name="T53" fmla="*/ 91439 h 73"/>
                <a:gd name="T54" fmla="*/ 685791 w 144"/>
                <a:gd name="T55" fmla="*/ 217168 h 73"/>
                <a:gd name="T56" fmla="*/ 800089 w 144"/>
                <a:gd name="T57" fmla="*/ 297177 h 73"/>
                <a:gd name="T58" fmla="*/ 845809 w 144"/>
                <a:gd name="T59" fmla="*/ 274318 h 73"/>
                <a:gd name="T60" fmla="*/ 788659 w 144"/>
                <a:gd name="T61" fmla="*/ 148589 h 73"/>
                <a:gd name="T62" fmla="*/ 777230 w 144"/>
                <a:gd name="T63" fmla="*/ 125729 h 73"/>
                <a:gd name="T64" fmla="*/ 891528 w 144"/>
                <a:gd name="T65" fmla="*/ 125729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73"/>
                <a:gd name="T101" fmla="*/ 144 w 144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73">
                  <a:moveTo>
                    <a:pt x="86" y="11"/>
                  </a:moveTo>
                  <a:lnTo>
                    <a:pt x="87" y="16"/>
                  </a:lnTo>
                  <a:lnTo>
                    <a:pt x="93" y="22"/>
                  </a:lnTo>
                  <a:lnTo>
                    <a:pt x="111" y="29"/>
                  </a:lnTo>
                  <a:lnTo>
                    <a:pt x="123" y="32"/>
                  </a:lnTo>
                  <a:lnTo>
                    <a:pt x="131" y="28"/>
                  </a:lnTo>
                  <a:lnTo>
                    <a:pt x="135" y="26"/>
                  </a:lnTo>
                  <a:lnTo>
                    <a:pt x="136" y="25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37" y="42"/>
                  </a:lnTo>
                  <a:lnTo>
                    <a:pt x="137" y="53"/>
                  </a:lnTo>
                  <a:lnTo>
                    <a:pt x="129" y="59"/>
                  </a:lnTo>
                  <a:lnTo>
                    <a:pt x="128" y="59"/>
                  </a:lnTo>
                  <a:lnTo>
                    <a:pt x="118" y="68"/>
                  </a:lnTo>
                  <a:lnTo>
                    <a:pt x="114" y="63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1" y="73"/>
                  </a:lnTo>
                  <a:lnTo>
                    <a:pt x="84" y="70"/>
                  </a:lnTo>
                  <a:lnTo>
                    <a:pt x="85" y="60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55" y="60"/>
                  </a:lnTo>
                  <a:lnTo>
                    <a:pt x="42" y="56"/>
                  </a:lnTo>
                  <a:lnTo>
                    <a:pt x="8" y="66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4" y="50"/>
                  </a:lnTo>
                  <a:lnTo>
                    <a:pt x="10" y="38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8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43" y="16"/>
                  </a:lnTo>
                  <a:lnTo>
                    <a:pt x="39" y="2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0" y="19"/>
                  </a:lnTo>
                  <a:lnTo>
                    <a:pt x="65" y="24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184"/>
            <p:cNvSpPr>
              <a:spLocks/>
            </p:cNvSpPr>
            <p:nvPr/>
          </p:nvSpPr>
          <p:spPr bwMode="auto">
            <a:xfrm>
              <a:off x="4701155" y="1882543"/>
              <a:ext cx="548633" cy="422908"/>
            </a:xfrm>
            <a:custGeom>
              <a:avLst/>
              <a:gdLst>
                <a:gd name="T0" fmla="*/ 548633 w 48"/>
                <a:gd name="T1" fmla="*/ 331468 h 37"/>
                <a:gd name="T2" fmla="*/ 468624 w 48"/>
                <a:gd name="T3" fmla="*/ 377188 h 37"/>
                <a:gd name="T4" fmla="*/ 308606 w 48"/>
                <a:gd name="T5" fmla="*/ 331468 h 37"/>
                <a:gd name="T6" fmla="*/ 240027 w 48"/>
                <a:gd name="T7" fmla="*/ 365758 h 37"/>
                <a:gd name="T8" fmla="*/ 182878 w 48"/>
                <a:gd name="T9" fmla="*/ 411478 h 37"/>
                <a:gd name="T10" fmla="*/ 171448 w 48"/>
                <a:gd name="T11" fmla="*/ 422908 h 37"/>
                <a:gd name="T12" fmla="*/ 80009 w 48"/>
                <a:gd name="T13" fmla="*/ 377188 h 37"/>
                <a:gd name="T14" fmla="*/ 80009 w 48"/>
                <a:gd name="T15" fmla="*/ 377188 h 37"/>
                <a:gd name="T16" fmla="*/ 80009 w 48"/>
                <a:gd name="T17" fmla="*/ 365758 h 37"/>
                <a:gd name="T18" fmla="*/ 22860 w 48"/>
                <a:gd name="T19" fmla="*/ 262889 h 37"/>
                <a:gd name="T20" fmla="*/ 0 w 48"/>
                <a:gd name="T21" fmla="*/ 217169 h 37"/>
                <a:gd name="T22" fmla="*/ 0 w 48"/>
                <a:gd name="T23" fmla="*/ 217169 h 37"/>
                <a:gd name="T24" fmla="*/ 34290 w 48"/>
                <a:gd name="T25" fmla="*/ 125729 h 37"/>
                <a:gd name="T26" fmla="*/ 137158 w 48"/>
                <a:gd name="T27" fmla="*/ 137159 h 37"/>
                <a:gd name="T28" fmla="*/ 160018 w 48"/>
                <a:gd name="T29" fmla="*/ 80010 h 37"/>
                <a:gd name="T30" fmla="*/ 217167 w 48"/>
                <a:gd name="T31" fmla="*/ 34290 h 37"/>
                <a:gd name="T32" fmla="*/ 331466 w 48"/>
                <a:gd name="T33" fmla="*/ 45720 h 37"/>
                <a:gd name="T34" fmla="*/ 388615 w 48"/>
                <a:gd name="T35" fmla="*/ 0 h 37"/>
                <a:gd name="T36" fmla="*/ 434334 w 48"/>
                <a:gd name="T37" fmla="*/ 80010 h 37"/>
                <a:gd name="T38" fmla="*/ 468624 w 48"/>
                <a:gd name="T39" fmla="*/ 148589 h 37"/>
                <a:gd name="T40" fmla="*/ 502914 w 48"/>
                <a:gd name="T41" fmla="*/ 228599 h 37"/>
                <a:gd name="T42" fmla="*/ 548633 w 48"/>
                <a:gd name="T43" fmla="*/ 331468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37"/>
                <a:gd name="T68" fmla="*/ 48 w 48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37">
                  <a:moveTo>
                    <a:pt x="48" y="29"/>
                  </a:moveTo>
                  <a:lnTo>
                    <a:pt x="41" y="33"/>
                  </a:lnTo>
                  <a:lnTo>
                    <a:pt x="27" y="29"/>
                  </a:lnTo>
                  <a:lnTo>
                    <a:pt x="21" y="32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9" y="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4" y="20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07"/>
            <p:cNvSpPr>
              <a:spLocks noEditPoints="1"/>
            </p:cNvSpPr>
            <p:nvPr/>
          </p:nvSpPr>
          <p:spPr bwMode="auto">
            <a:xfrm>
              <a:off x="3969645" y="3802758"/>
              <a:ext cx="868668" cy="925821"/>
            </a:xfrm>
            <a:custGeom>
              <a:avLst/>
              <a:gdLst>
                <a:gd name="T0" fmla="*/ 868668 w 76"/>
                <a:gd name="T1" fmla="*/ 537205 h 81"/>
                <a:gd name="T2" fmla="*/ 708650 w 76"/>
                <a:gd name="T3" fmla="*/ 628644 h 81"/>
                <a:gd name="T4" fmla="*/ 697220 w 76"/>
                <a:gd name="T5" fmla="*/ 617214 h 81"/>
                <a:gd name="T6" fmla="*/ 731510 w 76"/>
                <a:gd name="T7" fmla="*/ 571494 h 81"/>
                <a:gd name="T8" fmla="*/ 765799 w 76"/>
                <a:gd name="T9" fmla="*/ 548635 h 81"/>
                <a:gd name="T10" fmla="*/ 777229 w 76"/>
                <a:gd name="T11" fmla="*/ 571494 h 81"/>
                <a:gd name="T12" fmla="*/ 868668 w 76"/>
                <a:gd name="T13" fmla="*/ 537205 h 81"/>
                <a:gd name="T14" fmla="*/ 754370 w 76"/>
                <a:gd name="T15" fmla="*/ 240028 h 81"/>
                <a:gd name="T16" fmla="*/ 754370 w 76"/>
                <a:gd name="T17" fmla="*/ 422906 h 81"/>
                <a:gd name="T18" fmla="*/ 754370 w 76"/>
                <a:gd name="T19" fmla="*/ 434336 h 81"/>
                <a:gd name="T20" fmla="*/ 765799 w 76"/>
                <a:gd name="T21" fmla="*/ 468625 h 81"/>
                <a:gd name="T22" fmla="*/ 731510 w 76"/>
                <a:gd name="T23" fmla="*/ 491485 h 81"/>
                <a:gd name="T24" fmla="*/ 708650 w 76"/>
                <a:gd name="T25" fmla="*/ 525775 h 81"/>
                <a:gd name="T26" fmla="*/ 708650 w 76"/>
                <a:gd name="T27" fmla="*/ 434336 h 81"/>
                <a:gd name="T28" fmla="*/ 697220 w 76"/>
                <a:gd name="T29" fmla="*/ 377186 h 81"/>
                <a:gd name="T30" fmla="*/ 697220 w 76"/>
                <a:gd name="T31" fmla="*/ 388616 h 81"/>
                <a:gd name="T32" fmla="*/ 662931 w 76"/>
                <a:gd name="T33" fmla="*/ 400046 h 81"/>
                <a:gd name="T34" fmla="*/ 651501 w 76"/>
                <a:gd name="T35" fmla="*/ 468625 h 81"/>
                <a:gd name="T36" fmla="*/ 605782 w 76"/>
                <a:gd name="T37" fmla="*/ 445766 h 81"/>
                <a:gd name="T38" fmla="*/ 605782 w 76"/>
                <a:gd name="T39" fmla="*/ 480055 h 81"/>
                <a:gd name="T40" fmla="*/ 617211 w 76"/>
                <a:gd name="T41" fmla="*/ 525775 h 81"/>
                <a:gd name="T42" fmla="*/ 617211 w 76"/>
                <a:gd name="T43" fmla="*/ 548635 h 81"/>
                <a:gd name="T44" fmla="*/ 628641 w 76"/>
                <a:gd name="T45" fmla="*/ 628644 h 81"/>
                <a:gd name="T46" fmla="*/ 651501 w 76"/>
                <a:gd name="T47" fmla="*/ 628644 h 81"/>
                <a:gd name="T48" fmla="*/ 651501 w 76"/>
                <a:gd name="T49" fmla="*/ 628644 h 81"/>
                <a:gd name="T50" fmla="*/ 571492 w 76"/>
                <a:gd name="T51" fmla="*/ 594354 h 81"/>
                <a:gd name="T52" fmla="*/ 571492 w 76"/>
                <a:gd name="T53" fmla="*/ 662933 h 81"/>
                <a:gd name="T54" fmla="*/ 571492 w 76"/>
                <a:gd name="T55" fmla="*/ 662933 h 81"/>
                <a:gd name="T56" fmla="*/ 628641 w 76"/>
                <a:gd name="T57" fmla="*/ 674363 h 81"/>
                <a:gd name="T58" fmla="*/ 617211 w 76"/>
                <a:gd name="T59" fmla="*/ 777233 h 81"/>
                <a:gd name="T60" fmla="*/ 605782 w 76"/>
                <a:gd name="T61" fmla="*/ 811522 h 81"/>
                <a:gd name="T62" fmla="*/ 605782 w 76"/>
                <a:gd name="T63" fmla="*/ 857242 h 81"/>
                <a:gd name="T64" fmla="*/ 491483 w 76"/>
                <a:gd name="T65" fmla="*/ 868672 h 81"/>
                <a:gd name="T66" fmla="*/ 491483 w 76"/>
                <a:gd name="T67" fmla="*/ 925821 h 81"/>
                <a:gd name="T68" fmla="*/ 365755 w 76"/>
                <a:gd name="T69" fmla="*/ 914391 h 81"/>
                <a:gd name="T70" fmla="*/ 148588 w 76"/>
                <a:gd name="T71" fmla="*/ 765803 h 81"/>
                <a:gd name="T72" fmla="*/ 148588 w 76"/>
                <a:gd name="T73" fmla="*/ 731513 h 81"/>
                <a:gd name="T74" fmla="*/ 148588 w 76"/>
                <a:gd name="T75" fmla="*/ 662933 h 81"/>
                <a:gd name="T76" fmla="*/ 68579 w 76"/>
                <a:gd name="T77" fmla="*/ 697223 h 81"/>
                <a:gd name="T78" fmla="*/ 0 w 76"/>
                <a:gd name="T79" fmla="*/ 720083 h 81"/>
                <a:gd name="T80" fmla="*/ 0 w 76"/>
                <a:gd name="T81" fmla="*/ 697223 h 81"/>
                <a:gd name="T82" fmla="*/ 91439 w 76"/>
                <a:gd name="T83" fmla="*/ 628644 h 81"/>
                <a:gd name="T84" fmla="*/ 125728 w 76"/>
                <a:gd name="T85" fmla="*/ 582924 h 81"/>
                <a:gd name="T86" fmla="*/ 297176 w 76"/>
                <a:gd name="T87" fmla="*/ 525775 h 81"/>
                <a:gd name="T88" fmla="*/ 411474 w 76"/>
                <a:gd name="T89" fmla="*/ 537205 h 81"/>
                <a:gd name="T90" fmla="*/ 457194 w 76"/>
                <a:gd name="T91" fmla="*/ 491485 h 81"/>
                <a:gd name="T92" fmla="*/ 365755 w 76"/>
                <a:gd name="T93" fmla="*/ 422906 h 81"/>
                <a:gd name="T94" fmla="*/ 365755 w 76"/>
                <a:gd name="T95" fmla="*/ 354327 h 81"/>
                <a:gd name="T96" fmla="*/ 468624 w 76"/>
                <a:gd name="T97" fmla="*/ 297177 h 81"/>
                <a:gd name="T98" fmla="*/ 468624 w 76"/>
                <a:gd name="T99" fmla="*/ 297177 h 81"/>
                <a:gd name="T100" fmla="*/ 480053 w 76"/>
                <a:gd name="T101" fmla="*/ 251458 h 81"/>
                <a:gd name="T102" fmla="*/ 480053 w 76"/>
                <a:gd name="T103" fmla="*/ 240028 h 81"/>
                <a:gd name="T104" fmla="*/ 491483 w 76"/>
                <a:gd name="T105" fmla="*/ 240028 h 81"/>
                <a:gd name="T106" fmla="*/ 662931 w 76"/>
                <a:gd name="T107" fmla="*/ 68579 h 81"/>
                <a:gd name="T108" fmla="*/ 674361 w 76"/>
                <a:gd name="T109" fmla="*/ 57149 h 81"/>
                <a:gd name="T110" fmla="*/ 731510 w 76"/>
                <a:gd name="T111" fmla="*/ 0 h 81"/>
                <a:gd name="T112" fmla="*/ 811519 w 76"/>
                <a:gd name="T113" fmla="*/ 34290 h 81"/>
                <a:gd name="T114" fmla="*/ 822949 w 76"/>
                <a:gd name="T115" fmla="*/ 34290 h 81"/>
                <a:gd name="T116" fmla="*/ 822949 w 76"/>
                <a:gd name="T117" fmla="*/ 45720 h 81"/>
                <a:gd name="T118" fmla="*/ 845808 w 76"/>
                <a:gd name="T119" fmla="*/ 68579 h 81"/>
                <a:gd name="T120" fmla="*/ 777229 w 76"/>
                <a:gd name="T121" fmla="*/ 114299 h 81"/>
                <a:gd name="T122" fmla="*/ 800089 w 76"/>
                <a:gd name="T123" fmla="*/ 205738 h 81"/>
                <a:gd name="T124" fmla="*/ 754370 w 76"/>
                <a:gd name="T125" fmla="*/ 240028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"/>
                <a:gd name="T190" fmla="*/ 0 h 81"/>
                <a:gd name="T191" fmla="*/ 76 w 76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" h="81">
                  <a:moveTo>
                    <a:pt x="76" y="47"/>
                  </a:moveTo>
                  <a:lnTo>
                    <a:pt x="62" y="55"/>
                  </a:lnTo>
                  <a:lnTo>
                    <a:pt x="61" y="54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8" y="50"/>
                  </a:lnTo>
                  <a:lnTo>
                    <a:pt x="76" y="47"/>
                  </a:lnTo>
                  <a:close/>
                  <a:moveTo>
                    <a:pt x="66" y="21"/>
                  </a:moveTo>
                  <a:lnTo>
                    <a:pt x="66" y="37"/>
                  </a:lnTo>
                  <a:lnTo>
                    <a:pt x="66" y="38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2" y="46"/>
                  </a:lnTo>
                  <a:lnTo>
                    <a:pt x="62" y="38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3" y="39"/>
                  </a:lnTo>
                  <a:lnTo>
                    <a:pt x="53" y="42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0" y="52"/>
                  </a:lnTo>
                  <a:lnTo>
                    <a:pt x="50" y="58"/>
                  </a:lnTo>
                  <a:lnTo>
                    <a:pt x="55" y="59"/>
                  </a:lnTo>
                  <a:lnTo>
                    <a:pt x="54" y="68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43" y="76"/>
                  </a:lnTo>
                  <a:lnTo>
                    <a:pt x="43" y="81"/>
                  </a:lnTo>
                  <a:lnTo>
                    <a:pt x="32" y="80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6" y="61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1" y="51"/>
                  </a:lnTo>
                  <a:lnTo>
                    <a:pt x="26" y="46"/>
                  </a:lnTo>
                  <a:lnTo>
                    <a:pt x="36" y="47"/>
                  </a:lnTo>
                  <a:lnTo>
                    <a:pt x="40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41" y="26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70" y="18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209"/>
            <p:cNvSpPr>
              <a:spLocks/>
            </p:cNvSpPr>
            <p:nvPr/>
          </p:nvSpPr>
          <p:spPr bwMode="auto">
            <a:xfrm>
              <a:off x="4724015" y="5002888"/>
              <a:ext cx="1508740" cy="1234424"/>
            </a:xfrm>
            <a:custGeom>
              <a:avLst/>
              <a:gdLst>
                <a:gd name="T0" fmla="*/ 1417301 w 132"/>
                <a:gd name="T1" fmla="*/ 925818 h 108"/>
                <a:gd name="T2" fmla="*/ 1405871 w 132"/>
                <a:gd name="T3" fmla="*/ 1074406 h 108"/>
                <a:gd name="T4" fmla="*/ 1211564 w 132"/>
                <a:gd name="T5" fmla="*/ 1085836 h 108"/>
                <a:gd name="T6" fmla="*/ 1028686 w 132"/>
                <a:gd name="T7" fmla="*/ 1234424 h 108"/>
                <a:gd name="T8" fmla="*/ 685791 w 132"/>
                <a:gd name="T9" fmla="*/ 1120126 h 108"/>
                <a:gd name="T10" fmla="*/ 537203 w 132"/>
                <a:gd name="T11" fmla="*/ 1120126 h 108"/>
                <a:gd name="T12" fmla="*/ 342895 w 132"/>
                <a:gd name="T13" fmla="*/ 1028687 h 108"/>
                <a:gd name="T14" fmla="*/ 342895 w 132"/>
                <a:gd name="T15" fmla="*/ 948678 h 108"/>
                <a:gd name="T16" fmla="*/ 171448 w 132"/>
                <a:gd name="T17" fmla="*/ 845809 h 108"/>
                <a:gd name="T18" fmla="*/ 297176 w 132"/>
                <a:gd name="T19" fmla="*/ 685791 h 108"/>
                <a:gd name="T20" fmla="*/ 205737 w 132"/>
                <a:gd name="T21" fmla="*/ 582922 h 108"/>
                <a:gd name="T22" fmla="*/ 148588 w 132"/>
                <a:gd name="T23" fmla="*/ 628642 h 108"/>
                <a:gd name="T24" fmla="*/ 0 w 132"/>
                <a:gd name="T25" fmla="*/ 594352 h 108"/>
                <a:gd name="T26" fmla="*/ 22860 w 132"/>
                <a:gd name="T27" fmla="*/ 537203 h 108"/>
                <a:gd name="T28" fmla="*/ 160018 w 132"/>
                <a:gd name="T29" fmla="*/ 445764 h 108"/>
                <a:gd name="T30" fmla="*/ 57149 w 132"/>
                <a:gd name="T31" fmla="*/ 400045 h 108"/>
                <a:gd name="T32" fmla="*/ 160018 w 132"/>
                <a:gd name="T33" fmla="*/ 125728 h 108"/>
                <a:gd name="T34" fmla="*/ 480054 w 132"/>
                <a:gd name="T35" fmla="*/ 102869 h 108"/>
                <a:gd name="T36" fmla="*/ 411475 w 132"/>
                <a:gd name="T37" fmla="*/ 217167 h 108"/>
                <a:gd name="T38" fmla="*/ 240027 w 132"/>
                <a:gd name="T39" fmla="*/ 342896 h 108"/>
                <a:gd name="T40" fmla="*/ 251457 w 132"/>
                <a:gd name="T41" fmla="*/ 445764 h 108"/>
                <a:gd name="T42" fmla="*/ 354325 w 132"/>
                <a:gd name="T43" fmla="*/ 342896 h 108"/>
                <a:gd name="T44" fmla="*/ 502913 w 132"/>
                <a:gd name="T45" fmla="*/ 251457 h 108"/>
                <a:gd name="T46" fmla="*/ 640071 w 132"/>
                <a:gd name="T47" fmla="*/ 400045 h 108"/>
                <a:gd name="T48" fmla="*/ 605782 w 132"/>
                <a:gd name="T49" fmla="*/ 514343 h 108"/>
                <a:gd name="T50" fmla="*/ 594352 w 132"/>
                <a:gd name="T51" fmla="*/ 594352 h 108"/>
                <a:gd name="T52" fmla="*/ 685791 w 132"/>
                <a:gd name="T53" fmla="*/ 491484 h 108"/>
                <a:gd name="T54" fmla="*/ 720080 w 132"/>
                <a:gd name="T55" fmla="*/ 434334 h 108"/>
                <a:gd name="T56" fmla="*/ 731510 w 132"/>
                <a:gd name="T57" fmla="*/ 354325 h 108"/>
                <a:gd name="T58" fmla="*/ 582922 w 132"/>
                <a:gd name="T59" fmla="*/ 262887 h 108"/>
                <a:gd name="T60" fmla="*/ 548633 w 132"/>
                <a:gd name="T61" fmla="*/ 57149 h 108"/>
                <a:gd name="T62" fmla="*/ 548633 w 132"/>
                <a:gd name="T63" fmla="*/ 0 h 108"/>
                <a:gd name="T64" fmla="*/ 594352 w 132"/>
                <a:gd name="T65" fmla="*/ 11430 h 108"/>
                <a:gd name="T66" fmla="*/ 594352 w 132"/>
                <a:gd name="T67" fmla="*/ 57149 h 108"/>
                <a:gd name="T68" fmla="*/ 777230 w 132"/>
                <a:gd name="T69" fmla="*/ 91439 h 108"/>
                <a:gd name="T70" fmla="*/ 960107 w 132"/>
                <a:gd name="T71" fmla="*/ 102869 h 108"/>
                <a:gd name="T72" fmla="*/ 971537 w 132"/>
                <a:gd name="T73" fmla="*/ 102869 h 108"/>
                <a:gd name="T74" fmla="*/ 1040116 w 132"/>
                <a:gd name="T75" fmla="*/ 297176 h 108"/>
                <a:gd name="T76" fmla="*/ 1177274 w 132"/>
                <a:gd name="T77" fmla="*/ 388615 h 108"/>
                <a:gd name="T78" fmla="*/ 1508740 w 132"/>
                <a:gd name="T79" fmla="*/ 77723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108"/>
                <a:gd name="T122" fmla="*/ 132 w 132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108">
                  <a:moveTo>
                    <a:pt x="132" y="68"/>
                  </a:moveTo>
                  <a:lnTo>
                    <a:pt x="124" y="81"/>
                  </a:lnTo>
                  <a:lnTo>
                    <a:pt x="125" y="89"/>
                  </a:lnTo>
                  <a:lnTo>
                    <a:pt x="123" y="94"/>
                  </a:lnTo>
                  <a:lnTo>
                    <a:pt x="111" y="91"/>
                  </a:lnTo>
                  <a:lnTo>
                    <a:pt x="106" y="95"/>
                  </a:lnTo>
                  <a:lnTo>
                    <a:pt x="104" y="97"/>
                  </a:lnTo>
                  <a:lnTo>
                    <a:pt x="90" y="108"/>
                  </a:lnTo>
                  <a:lnTo>
                    <a:pt x="85" y="106"/>
                  </a:lnTo>
                  <a:lnTo>
                    <a:pt x="60" y="98"/>
                  </a:lnTo>
                  <a:lnTo>
                    <a:pt x="57" y="98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0" y="76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6" y="60"/>
                  </a:lnTo>
                  <a:lnTo>
                    <a:pt x="29" y="56"/>
                  </a:lnTo>
                  <a:lnTo>
                    <a:pt x="18" y="51"/>
                  </a:lnTo>
                  <a:lnTo>
                    <a:pt x="13" y="55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2" y="32"/>
                  </a:lnTo>
                  <a:lnTo>
                    <a:pt x="5" y="35"/>
                  </a:lnTo>
                  <a:lnTo>
                    <a:pt x="6" y="28"/>
                  </a:lnTo>
                  <a:lnTo>
                    <a:pt x="14" y="11"/>
                  </a:lnTo>
                  <a:lnTo>
                    <a:pt x="38" y="11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6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4" y="22"/>
                  </a:lnTo>
                  <a:lnTo>
                    <a:pt x="49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3" y="45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56" y="27"/>
                  </a:lnTo>
                  <a:lnTo>
                    <a:pt x="51" y="23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64" y="0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5" y="26"/>
                  </a:lnTo>
                  <a:lnTo>
                    <a:pt x="91" y="26"/>
                  </a:lnTo>
                  <a:lnTo>
                    <a:pt x="93" y="26"/>
                  </a:lnTo>
                  <a:lnTo>
                    <a:pt x="103" y="34"/>
                  </a:lnTo>
                  <a:lnTo>
                    <a:pt x="124" y="63"/>
                  </a:lnTo>
                  <a:lnTo>
                    <a:pt x="132" y="68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270"/>
            <p:cNvSpPr>
              <a:spLocks noEditPoints="1"/>
            </p:cNvSpPr>
            <p:nvPr/>
          </p:nvSpPr>
          <p:spPr bwMode="auto">
            <a:xfrm>
              <a:off x="1935132" y="4545695"/>
              <a:ext cx="1234424" cy="754370"/>
            </a:xfrm>
            <a:custGeom>
              <a:avLst/>
              <a:gdLst>
                <a:gd name="T0" fmla="*/ 137158 w 108"/>
                <a:gd name="T1" fmla="*/ 651501 h 66"/>
                <a:gd name="T2" fmla="*/ 80009 w 108"/>
                <a:gd name="T3" fmla="*/ 548633 h 66"/>
                <a:gd name="T4" fmla="*/ 0 w 108"/>
                <a:gd name="T5" fmla="*/ 502913 h 66"/>
                <a:gd name="T6" fmla="*/ 34290 w 108"/>
                <a:gd name="T7" fmla="*/ 457194 h 66"/>
                <a:gd name="T8" fmla="*/ 148588 w 108"/>
                <a:gd name="T9" fmla="*/ 525773 h 66"/>
                <a:gd name="T10" fmla="*/ 285746 w 108"/>
                <a:gd name="T11" fmla="*/ 525773 h 66"/>
                <a:gd name="T12" fmla="*/ 228597 w 108"/>
                <a:gd name="T13" fmla="*/ 662931 h 66"/>
                <a:gd name="T14" fmla="*/ 137158 w 108"/>
                <a:gd name="T15" fmla="*/ 388615 h 66"/>
                <a:gd name="T16" fmla="*/ 285746 w 108"/>
                <a:gd name="T17" fmla="*/ 525773 h 66"/>
                <a:gd name="T18" fmla="*/ 960108 w 108"/>
                <a:gd name="T19" fmla="*/ 240027 h 66"/>
                <a:gd name="T20" fmla="*/ 1017257 w 108"/>
                <a:gd name="T21" fmla="*/ 262886 h 66"/>
                <a:gd name="T22" fmla="*/ 1040117 w 108"/>
                <a:gd name="T23" fmla="*/ 331466 h 66"/>
                <a:gd name="T24" fmla="*/ 1051546 w 108"/>
                <a:gd name="T25" fmla="*/ 331466 h 66"/>
                <a:gd name="T26" fmla="*/ 1062976 w 108"/>
                <a:gd name="T27" fmla="*/ 171448 h 66"/>
                <a:gd name="T28" fmla="*/ 1142985 w 108"/>
                <a:gd name="T29" fmla="*/ 148588 h 66"/>
                <a:gd name="T30" fmla="*/ 1234424 w 108"/>
                <a:gd name="T31" fmla="*/ 125728 h 66"/>
                <a:gd name="T32" fmla="*/ 1234424 w 108"/>
                <a:gd name="T33" fmla="*/ 194307 h 66"/>
                <a:gd name="T34" fmla="*/ 1200134 w 108"/>
                <a:gd name="T35" fmla="*/ 308606 h 66"/>
                <a:gd name="T36" fmla="*/ 1211564 w 108"/>
                <a:gd name="T37" fmla="*/ 422904 h 66"/>
                <a:gd name="T38" fmla="*/ 1017257 w 108"/>
                <a:gd name="T39" fmla="*/ 560062 h 66"/>
                <a:gd name="T40" fmla="*/ 777230 w 108"/>
                <a:gd name="T41" fmla="*/ 560062 h 66"/>
                <a:gd name="T42" fmla="*/ 731511 w 108"/>
                <a:gd name="T43" fmla="*/ 480054 h 66"/>
                <a:gd name="T44" fmla="*/ 685791 w 108"/>
                <a:gd name="T45" fmla="*/ 502913 h 66"/>
                <a:gd name="T46" fmla="*/ 525773 w 108"/>
                <a:gd name="T47" fmla="*/ 560062 h 66"/>
                <a:gd name="T48" fmla="*/ 468624 w 108"/>
                <a:gd name="T49" fmla="*/ 662931 h 66"/>
                <a:gd name="T50" fmla="*/ 422905 w 108"/>
                <a:gd name="T51" fmla="*/ 754370 h 66"/>
                <a:gd name="T52" fmla="*/ 365755 w 108"/>
                <a:gd name="T53" fmla="*/ 697221 h 66"/>
                <a:gd name="T54" fmla="*/ 377185 w 108"/>
                <a:gd name="T55" fmla="*/ 502913 h 66"/>
                <a:gd name="T56" fmla="*/ 342896 w 108"/>
                <a:gd name="T57" fmla="*/ 342895 h 66"/>
                <a:gd name="T58" fmla="*/ 480054 w 108"/>
                <a:gd name="T59" fmla="*/ 457194 h 66"/>
                <a:gd name="T60" fmla="*/ 514343 w 108"/>
                <a:gd name="T61" fmla="*/ 434334 h 66"/>
                <a:gd name="T62" fmla="*/ 514343 w 108"/>
                <a:gd name="T63" fmla="*/ 377185 h 66"/>
                <a:gd name="T64" fmla="*/ 571493 w 108"/>
                <a:gd name="T65" fmla="*/ 377185 h 66"/>
                <a:gd name="T66" fmla="*/ 685791 w 108"/>
                <a:gd name="T67" fmla="*/ 377185 h 66"/>
                <a:gd name="T68" fmla="*/ 628642 w 108"/>
                <a:gd name="T69" fmla="*/ 331466 h 66"/>
                <a:gd name="T70" fmla="*/ 617212 w 108"/>
                <a:gd name="T71" fmla="*/ 331466 h 66"/>
                <a:gd name="T72" fmla="*/ 582922 w 108"/>
                <a:gd name="T73" fmla="*/ 285746 h 66"/>
                <a:gd name="T74" fmla="*/ 468624 w 108"/>
                <a:gd name="T75" fmla="*/ 285746 h 66"/>
                <a:gd name="T76" fmla="*/ 388615 w 108"/>
                <a:gd name="T77" fmla="*/ 308606 h 66"/>
                <a:gd name="T78" fmla="*/ 422905 w 108"/>
                <a:gd name="T79" fmla="*/ 148588 h 66"/>
                <a:gd name="T80" fmla="*/ 411475 w 108"/>
                <a:gd name="T81" fmla="*/ 114298 h 66"/>
                <a:gd name="T82" fmla="*/ 457194 w 108"/>
                <a:gd name="T83" fmla="*/ 45719 h 66"/>
                <a:gd name="T84" fmla="*/ 605782 w 108"/>
                <a:gd name="T85" fmla="*/ 0 h 66"/>
                <a:gd name="T86" fmla="*/ 662931 w 108"/>
                <a:gd name="T87" fmla="*/ 34290 h 66"/>
                <a:gd name="T88" fmla="*/ 754370 w 108"/>
                <a:gd name="T89" fmla="*/ 91439 h 66"/>
                <a:gd name="T90" fmla="*/ 800090 w 108"/>
                <a:gd name="T91" fmla="*/ 125728 h 66"/>
                <a:gd name="T92" fmla="*/ 948678 w 108"/>
                <a:gd name="T93" fmla="*/ 240027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66"/>
                <a:gd name="T143" fmla="*/ 108 w 108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66">
                  <a:moveTo>
                    <a:pt x="13" y="57"/>
                  </a:moveTo>
                  <a:lnTo>
                    <a:pt x="12" y="57"/>
                  </a:lnTo>
                  <a:lnTo>
                    <a:pt x="7" y="53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40"/>
                  </a:lnTo>
                  <a:lnTo>
                    <a:pt x="12" y="41"/>
                  </a:lnTo>
                  <a:lnTo>
                    <a:pt x="13" y="46"/>
                  </a:lnTo>
                  <a:lnTo>
                    <a:pt x="13" y="57"/>
                  </a:lnTo>
                  <a:close/>
                  <a:moveTo>
                    <a:pt x="25" y="46"/>
                  </a:moveTo>
                  <a:lnTo>
                    <a:pt x="26" y="58"/>
                  </a:lnTo>
                  <a:lnTo>
                    <a:pt x="20" y="58"/>
                  </a:lnTo>
                  <a:lnTo>
                    <a:pt x="17" y="46"/>
                  </a:lnTo>
                  <a:lnTo>
                    <a:pt x="12" y="34"/>
                  </a:lnTo>
                  <a:lnTo>
                    <a:pt x="25" y="36"/>
                  </a:lnTo>
                  <a:lnTo>
                    <a:pt x="25" y="46"/>
                  </a:lnTo>
                  <a:close/>
                  <a:moveTo>
                    <a:pt x="83" y="21"/>
                  </a:moveTo>
                  <a:lnTo>
                    <a:pt x="84" y="21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100" y="13"/>
                  </a:lnTo>
                  <a:lnTo>
                    <a:pt x="104" y="12"/>
                  </a:lnTo>
                  <a:lnTo>
                    <a:pt x="108" y="11"/>
                  </a:lnTo>
                  <a:lnTo>
                    <a:pt x="105" y="15"/>
                  </a:lnTo>
                  <a:lnTo>
                    <a:pt x="108" y="17"/>
                  </a:lnTo>
                  <a:lnTo>
                    <a:pt x="104" y="23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6" y="3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80" y="46"/>
                  </a:lnTo>
                  <a:lnTo>
                    <a:pt x="68" y="49"/>
                  </a:lnTo>
                  <a:lnTo>
                    <a:pt x="67" y="49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1" y="58"/>
                  </a:lnTo>
                  <a:lnTo>
                    <a:pt x="38" y="66"/>
                  </a:lnTo>
                  <a:lnTo>
                    <a:pt x="37" y="66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54"/>
                  </a:lnTo>
                  <a:lnTo>
                    <a:pt x="33" y="4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41" y="34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37" y="13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4" y="17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271"/>
            <p:cNvSpPr>
              <a:spLocks noEditPoints="1"/>
            </p:cNvSpPr>
            <p:nvPr/>
          </p:nvSpPr>
          <p:spPr bwMode="auto">
            <a:xfrm>
              <a:off x="2266601" y="3368424"/>
              <a:ext cx="982967" cy="445767"/>
            </a:xfrm>
            <a:custGeom>
              <a:avLst/>
              <a:gdLst>
                <a:gd name="T0" fmla="*/ 182878 w 86"/>
                <a:gd name="T1" fmla="*/ 388617 h 39"/>
                <a:gd name="T2" fmla="*/ 102869 w 86"/>
                <a:gd name="T3" fmla="*/ 445767 h 39"/>
                <a:gd name="T4" fmla="*/ 0 w 86"/>
                <a:gd name="T5" fmla="*/ 331468 h 39"/>
                <a:gd name="T6" fmla="*/ 80009 w 86"/>
                <a:gd name="T7" fmla="*/ 240028 h 39"/>
                <a:gd name="T8" fmla="*/ 160018 w 86"/>
                <a:gd name="T9" fmla="*/ 274318 h 39"/>
                <a:gd name="T10" fmla="*/ 194307 w 86"/>
                <a:gd name="T11" fmla="*/ 388617 h 39"/>
                <a:gd name="T12" fmla="*/ 182878 w 86"/>
                <a:gd name="T13" fmla="*/ 388617 h 39"/>
                <a:gd name="T14" fmla="*/ 582922 w 86"/>
                <a:gd name="T15" fmla="*/ 0 h 39"/>
                <a:gd name="T16" fmla="*/ 720080 w 86"/>
                <a:gd name="T17" fmla="*/ 91439 h 39"/>
                <a:gd name="T18" fmla="*/ 731510 w 86"/>
                <a:gd name="T19" fmla="*/ 45720 h 39"/>
                <a:gd name="T20" fmla="*/ 822949 w 86"/>
                <a:gd name="T21" fmla="*/ 80009 h 39"/>
                <a:gd name="T22" fmla="*/ 822949 w 86"/>
                <a:gd name="T23" fmla="*/ 137159 h 39"/>
                <a:gd name="T24" fmla="*/ 822949 w 86"/>
                <a:gd name="T25" fmla="*/ 148589 h 39"/>
                <a:gd name="T26" fmla="*/ 880098 w 86"/>
                <a:gd name="T27" fmla="*/ 182879 h 39"/>
                <a:gd name="T28" fmla="*/ 948677 w 86"/>
                <a:gd name="T29" fmla="*/ 194309 h 39"/>
                <a:gd name="T30" fmla="*/ 982967 w 86"/>
                <a:gd name="T31" fmla="*/ 240028 h 39"/>
                <a:gd name="T32" fmla="*/ 788660 w 86"/>
                <a:gd name="T33" fmla="*/ 240028 h 39"/>
                <a:gd name="T34" fmla="*/ 788660 w 86"/>
                <a:gd name="T35" fmla="*/ 274318 h 39"/>
                <a:gd name="T36" fmla="*/ 777230 w 86"/>
                <a:gd name="T37" fmla="*/ 308608 h 39"/>
                <a:gd name="T38" fmla="*/ 765800 w 86"/>
                <a:gd name="T39" fmla="*/ 308608 h 39"/>
                <a:gd name="T40" fmla="*/ 765800 w 86"/>
                <a:gd name="T41" fmla="*/ 308608 h 39"/>
                <a:gd name="T42" fmla="*/ 674361 w 86"/>
                <a:gd name="T43" fmla="*/ 342898 h 39"/>
                <a:gd name="T44" fmla="*/ 640071 w 86"/>
                <a:gd name="T45" fmla="*/ 342898 h 39"/>
                <a:gd name="T46" fmla="*/ 548633 w 86"/>
                <a:gd name="T47" fmla="*/ 342898 h 39"/>
                <a:gd name="T48" fmla="*/ 434334 w 86"/>
                <a:gd name="T49" fmla="*/ 342898 h 39"/>
                <a:gd name="T50" fmla="*/ 434334 w 86"/>
                <a:gd name="T51" fmla="*/ 342898 h 39"/>
                <a:gd name="T52" fmla="*/ 400045 w 86"/>
                <a:gd name="T53" fmla="*/ 400047 h 39"/>
                <a:gd name="T54" fmla="*/ 320036 w 86"/>
                <a:gd name="T55" fmla="*/ 422907 h 39"/>
                <a:gd name="T56" fmla="*/ 274316 w 86"/>
                <a:gd name="T57" fmla="*/ 422907 h 39"/>
                <a:gd name="T58" fmla="*/ 297176 w 86"/>
                <a:gd name="T59" fmla="*/ 377187 h 39"/>
                <a:gd name="T60" fmla="*/ 228597 w 86"/>
                <a:gd name="T61" fmla="*/ 377187 h 39"/>
                <a:gd name="T62" fmla="*/ 228597 w 86"/>
                <a:gd name="T63" fmla="*/ 240028 h 39"/>
                <a:gd name="T64" fmla="*/ 342895 w 86"/>
                <a:gd name="T65" fmla="*/ 285748 h 39"/>
                <a:gd name="T66" fmla="*/ 354325 w 86"/>
                <a:gd name="T67" fmla="*/ 194309 h 39"/>
                <a:gd name="T68" fmla="*/ 434334 w 86"/>
                <a:gd name="T69" fmla="*/ 182879 h 39"/>
                <a:gd name="T70" fmla="*/ 422904 w 86"/>
                <a:gd name="T71" fmla="*/ 160019 h 39"/>
                <a:gd name="T72" fmla="*/ 422904 w 86"/>
                <a:gd name="T73" fmla="*/ 114299 h 39"/>
                <a:gd name="T74" fmla="*/ 377185 w 86"/>
                <a:gd name="T75" fmla="*/ 137159 h 39"/>
                <a:gd name="T76" fmla="*/ 205737 w 86"/>
                <a:gd name="T77" fmla="*/ 182879 h 39"/>
                <a:gd name="T78" fmla="*/ 194307 w 86"/>
                <a:gd name="T79" fmla="*/ 114299 h 39"/>
                <a:gd name="T80" fmla="*/ 320036 w 86"/>
                <a:gd name="T81" fmla="*/ 57150 h 39"/>
                <a:gd name="T82" fmla="*/ 388615 w 86"/>
                <a:gd name="T83" fmla="*/ 57150 h 39"/>
                <a:gd name="T84" fmla="*/ 468624 w 86"/>
                <a:gd name="T85" fmla="*/ 57150 h 39"/>
                <a:gd name="T86" fmla="*/ 480054 w 86"/>
                <a:gd name="T87" fmla="*/ 57150 h 39"/>
                <a:gd name="T88" fmla="*/ 548633 w 86"/>
                <a:gd name="T89" fmla="*/ 80009 h 39"/>
                <a:gd name="T90" fmla="*/ 548633 w 86"/>
                <a:gd name="T91" fmla="*/ 80009 h 39"/>
                <a:gd name="T92" fmla="*/ 582922 w 86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39"/>
                <a:gd name="T143" fmla="*/ 86 w 86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39">
                  <a:moveTo>
                    <a:pt x="16" y="34"/>
                  </a:moveTo>
                  <a:lnTo>
                    <a:pt x="9" y="39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4" y="24"/>
                  </a:lnTo>
                  <a:lnTo>
                    <a:pt x="17" y="34"/>
                  </a:lnTo>
                  <a:lnTo>
                    <a:pt x="16" y="34"/>
                  </a:lnTo>
                  <a:close/>
                  <a:moveTo>
                    <a:pt x="51" y="0"/>
                  </a:moveTo>
                  <a:lnTo>
                    <a:pt x="63" y="8"/>
                  </a:lnTo>
                  <a:lnTo>
                    <a:pt x="6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7" y="16"/>
                  </a:lnTo>
                  <a:lnTo>
                    <a:pt x="83" y="17"/>
                  </a:lnTo>
                  <a:lnTo>
                    <a:pt x="86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59" y="30"/>
                  </a:lnTo>
                  <a:lnTo>
                    <a:pt x="56" y="30"/>
                  </a:lnTo>
                  <a:lnTo>
                    <a:pt x="48" y="30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28" y="37"/>
                  </a:lnTo>
                  <a:lnTo>
                    <a:pt x="24" y="37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21"/>
                  </a:lnTo>
                  <a:lnTo>
                    <a:pt x="30" y="25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18" y="16"/>
                  </a:lnTo>
                  <a:lnTo>
                    <a:pt x="17" y="10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272"/>
            <p:cNvSpPr>
              <a:spLocks noEditPoints="1"/>
            </p:cNvSpPr>
            <p:nvPr/>
          </p:nvSpPr>
          <p:spPr bwMode="auto">
            <a:xfrm>
              <a:off x="2358040" y="2602620"/>
              <a:ext cx="1222997" cy="754370"/>
            </a:xfrm>
            <a:custGeom>
              <a:avLst/>
              <a:gdLst>
                <a:gd name="T0" fmla="*/ 0 w 107"/>
                <a:gd name="T1" fmla="*/ 171448 h 66"/>
                <a:gd name="T2" fmla="*/ 102869 w 107"/>
                <a:gd name="T3" fmla="*/ 0 h 66"/>
                <a:gd name="T4" fmla="*/ 68579 w 107"/>
                <a:gd name="T5" fmla="*/ 171448 h 66"/>
                <a:gd name="T6" fmla="*/ 1177277 w 107"/>
                <a:gd name="T7" fmla="*/ 137158 h 66"/>
                <a:gd name="T8" fmla="*/ 1154418 w 107"/>
                <a:gd name="T9" fmla="*/ 377185 h 66"/>
                <a:gd name="T10" fmla="*/ 1108698 w 107"/>
                <a:gd name="T11" fmla="*/ 468624 h 66"/>
                <a:gd name="T12" fmla="*/ 1200137 w 107"/>
                <a:gd name="T13" fmla="*/ 560062 h 66"/>
                <a:gd name="T14" fmla="*/ 1211567 w 107"/>
                <a:gd name="T15" fmla="*/ 628642 h 66"/>
                <a:gd name="T16" fmla="*/ 1131558 w 107"/>
                <a:gd name="T17" fmla="*/ 640071 h 66"/>
                <a:gd name="T18" fmla="*/ 1028689 w 107"/>
                <a:gd name="T19" fmla="*/ 662931 h 66"/>
                <a:gd name="T20" fmla="*/ 1005829 w 107"/>
                <a:gd name="T21" fmla="*/ 731510 h 66"/>
                <a:gd name="T22" fmla="*/ 960110 w 107"/>
                <a:gd name="T23" fmla="*/ 754370 h 66"/>
                <a:gd name="T24" fmla="*/ 525774 w 107"/>
                <a:gd name="T25" fmla="*/ 708650 h 66"/>
                <a:gd name="T26" fmla="*/ 480055 w 107"/>
                <a:gd name="T27" fmla="*/ 685791 h 66"/>
                <a:gd name="T28" fmla="*/ 400046 w 107"/>
                <a:gd name="T29" fmla="*/ 662931 h 66"/>
                <a:gd name="T30" fmla="*/ 422906 w 107"/>
                <a:gd name="T31" fmla="*/ 582922 h 66"/>
                <a:gd name="T32" fmla="*/ 548634 w 107"/>
                <a:gd name="T33" fmla="*/ 605782 h 66"/>
                <a:gd name="T34" fmla="*/ 628643 w 107"/>
                <a:gd name="T35" fmla="*/ 560062 h 66"/>
                <a:gd name="T36" fmla="*/ 502915 w 107"/>
                <a:gd name="T37" fmla="*/ 468624 h 66"/>
                <a:gd name="T38" fmla="*/ 742942 w 107"/>
                <a:gd name="T39" fmla="*/ 422904 h 66"/>
                <a:gd name="T40" fmla="*/ 548634 w 107"/>
                <a:gd name="T41" fmla="*/ 411475 h 66"/>
                <a:gd name="T42" fmla="*/ 194308 w 107"/>
                <a:gd name="T43" fmla="*/ 445764 h 66"/>
                <a:gd name="T44" fmla="*/ 182878 w 107"/>
                <a:gd name="T45" fmla="*/ 377185 h 66"/>
                <a:gd name="T46" fmla="*/ 400046 w 107"/>
                <a:gd name="T47" fmla="*/ 342895 h 66"/>
                <a:gd name="T48" fmla="*/ 594354 w 107"/>
                <a:gd name="T49" fmla="*/ 342895 h 66"/>
                <a:gd name="T50" fmla="*/ 720082 w 107"/>
                <a:gd name="T51" fmla="*/ 365755 h 66"/>
                <a:gd name="T52" fmla="*/ 731512 w 107"/>
                <a:gd name="T53" fmla="*/ 297176 h 66"/>
                <a:gd name="T54" fmla="*/ 628643 w 107"/>
                <a:gd name="T55" fmla="*/ 251457 h 66"/>
                <a:gd name="T56" fmla="*/ 388616 w 107"/>
                <a:gd name="T57" fmla="*/ 240027 h 66"/>
                <a:gd name="T58" fmla="*/ 251457 w 107"/>
                <a:gd name="T59" fmla="*/ 217167 h 66"/>
                <a:gd name="T60" fmla="*/ 205738 w 107"/>
                <a:gd name="T61" fmla="*/ 137158 h 66"/>
                <a:gd name="T62" fmla="*/ 251457 w 107"/>
                <a:gd name="T63" fmla="*/ 102869 h 66"/>
                <a:gd name="T64" fmla="*/ 434335 w 107"/>
                <a:gd name="T65" fmla="*/ 182878 h 66"/>
                <a:gd name="T66" fmla="*/ 525774 w 107"/>
                <a:gd name="T67" fmla="*/ 228597 h 66"/>
                <a:gd name="T68" fmla="*/ 662933 w 107"/>
                <a:gd name="T69" fmla="*/ 80009 h 66"/>
                <a:gd name="T70" fmla="*/ 834381 w 107"/>
                <a:gd name="T71" fmla="*/ 34290 h 66"/>
                <a:gd name="T72" fmla="*/ 1062979 w 107"/>
                <a:gd name="T73" fmla="*/ 0 h 66"/>
                <a:gd name="T74" fmla="*/ 1154418 w 107"/>
                <a:gd name="T75" fmla="*/ 80009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66"/>
                <a:gd name="T116" fmla="*/ 107 w 107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66">
                  <a:moveTo>
                    <a:pt x="6" y="15"/>
                  </a:moveTo>
                  <a:lnTo>
                    <a:pt x="0" y="15"/>
                  </a:lnTo>
                  <a:lnTo>
                    <a:pt x="1" y="4"/>
                  </a:lnTo>
                  <a:lnTo>
                    <a:pt x="9" y="0"/>
                  </a:lnTo>
                  <a:lnTo>
                    <a:pt x="8" y="13"/>
                  </a:lnTo>
                  <a:lnTo>
                    <a:pt x="6" y="15"/>
                  </a:lnTo>
                  <a:close/>
                  <a:moveTo>
                    <a:pt x="101" y="7"/>
                  </a:moveTo>
                  <a:lnTo>
                    <a:pt x="103" y="12"/>
                  </a:lnTo>
                  <a:lnTo>
                    <a:pt x="107" y="21"/>
                  </a:lnTo>
                  <a:lnTo>
                    <a:pt x="101" y="33"/>
                  </a:lnTo>
                  <a:lnTo>
                    <a:pt x="97" y="41"/>
                  </a:lnTo>
                  <a:lnTo>
                    <a:pt x="98" y="47"/>
                  </a:lnTo>
                  <a:lnTo>
                    <a:pt x="105" y="49"/>
                  </a:lnTo>
                  <a:lnTo>
                    <a:pt x="106" y="54"/>
                  </a:lnTo>
                  <a:lnTo>
                    <a:pt x="106" y="55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64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59"/>
                  </a:lnTo>
                  <a:lnTo>
                    <a:pt x="35" y="58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5" y="49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63" y="42"/>
                  </a:lnTo>
                  <a:lnTo>
                    <a:pt x="65" y="37"/>
                  </a:lnTo>
                  <a:lnTo>
                    <a:pt x="56" y="37"/>
                  </a:lnTo>
                  <a:lnTo>
                    <a:pt x="48" y="36"/>
                  </a:lnTo>
                  <a:lnTo>
                    <a:pt x="37" y="34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20" y="30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52" y="30"/>
                  </a:lnTo>
                  <a:lnTo>
                    <a:pt x="59" y="32"/>
                  </a:lnTo>
                  <a:lnTo>
                    <a:pt x="63" y="32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55" y="22"/>
                  </a:lnTo>
                  <a:lnTo>
                    <a:pt x="46" y="21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46" y="20"/>
                  </a:lnTo>
                  <a:lnTo>
                    <a:pt x="60" y="17"/>
                  </a:lnTo>
                  <a:lnTo>
                    <a:pt x="58" y="7"/>
                  </a:lnTo>
                  <a:lnTo>
                    <a:pt x="68" y="9"/>
                  </a:lnTo>
                  <a:lnTo>
                    <a:pt x="73" y="3"/>
                  </a:lnTo>
                  <a:lnTo>
                    <a:pt x="85" y="2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101" y="7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279"/>
            <p:cNvSpPr>
              <a:spLocks noEditPoints="1"/>
            </p:cNvSpPr>
            <p:nvPr/>
          </p:nvSpPr>
          <p:spPr bwMode="auto">
            <a:xfrm>
              <a:off x="2895239" y="4099934"/>
              <a:ext cx="1531599" cy="1005827"/>
            </a:xfrm>
            <a:custGeom>
              <a:avLst/>
              <a:gdLst>
                <a:gd name="T0" fmla="*/ 948677 w 134"/>
                <a:gd name="T1" fmla="*/ 571493 h 88"/>
                <a:gd name="T2" fmla="*/ 1062975 w 134"/>
                <a:gd name="T3" fmla="*/ 571493 h 88"/>
                <a:gd name="T4" fmla="*/ 1142984 w 134"/>
                <a:gd name="T5" fmla="*/ 594352 h 88"/>
                <a:gd name="T6" fmla="*/ 1028686 w 134"/>
                <a:gd name="T7" fmla="*/ 960108 h 88"/>
                <a:gd name="T8" fmla="*/ 868668 w 134"/>
                <a:gd name="T9" fmla="*/ 777230 h 88"/>
                <a:gd name="T10" fmla="*/ 857238 w 134"/>
                <a:gd name="T11" fmla="*/ 777230 h 88"/>
                <a:gd name="T12" fmla="*/ 628641 w 134"/>
                <a:gd name="T13" fmla="*/ 1005827 h 88"/>
                <a:gd name="T14" fmla="*/ 525773 w 134"/>
                <a:gd name="T15" fmla="*/ 880099 h 88"/>
                <a:gd name="T16" fmla="*/ 377185 w 134"/>
                <a:gd name="T17" fmla="*/ 960108 h 88"/>
                <a:gd name="T18" fmla="*/ 240027 w 134"/>
                <a:gd name="T19" fmla="*/ 777230 h 88"/>
                <a:gd name="T20" fmla="*/ 228597 w 134"/>
                <a:gd name="T21" fmla="*/ 708651 h 88"/>
                <a:gd name="T22" fmla="*/ 240027 w 134"/>
                <a:gd name="T23" fmla="*/ 617212 h 88"/>
                <a:gd name="T24" fmla="*/ 274316 w 134"/>
                <a:gd name="T25" fmla="*/ 571493 h 88"/>
                <a:gd name="T26" fmla="*/ 331465 w 134"/>
                <a:gd name="T27" fmla="*/ 617212 h 88"/>
                <a:gd name="T28" fmla="*/ 354325 w 134"/>
                <a:gd name="T29" fmla="*/ 582922 h 88"/>
                <a:gd name="T30" fmla="*/ 388615 w 134"/>
                <a:gd name="T31" fmla="*/ 491484 h 88"/>
                <a:gd name="T32" fmla="*/ 445764 w 134"/>
                <a:gd name="T33" fmla="*/ 525773 h 88"/>
                <a:gd name="T34" fmla="*/ 571492 w 134"/>
                <a:gd name="T35" fmla="*/ 480054 h 88"/>
                <a:gd name="T36" fmla="*/ 582922 w 134"/>
                <a:gd name="T37" fmla="*/ 582922 h 88"/>
                <a:gd name="T38" fmla="*/ 571492 w 134"/>
                <a:gd name="T39" fmla="*/ 662931 h 88"/>
                <a:gd name="T40" fmla="*/ 640071 w 134"/>
                <a:gd name="T41" fmla="*/ 582922 h 88"/>
                <a:gd name="T42" fmla="*/ 674361 w 134"/>
                <a:gd name="T43" fmla="*/ 571493 h 88"/>
                <a:gd name="T44" fmla="*/ 685790 w 134"/>
                <a:gd name="T45" fmla="*/ 571493 h 88"/>
                <a:gd name="T46" fmla="*/ 731510 w 134"/>
                <a:gd name="T47" fmla="*/ 468624 h 88"/>
                <a:gd name="T48" fmla="*/ 868668 w 134"/>
                <a:gd name="T49" fmla="*/ 491484 h 88"/>
                <a:gd name="T50" fmla="*/ 1177274 w 134"/>
                <a:gd name="T51" fmla="*/ 125728 h 88"/>
                <a:gd name="T52" fmla="*/ 1440160 w 134"/>
                <a:gd name="T53" fmla="*/ 57149 h 88"/>
                <a:gd name="T54" fmla="*/ 1531599 w 134"/>
                <a:gd name="T55" fmla="*/ 194308 h 88"/>
                <a:gd name="T56" fmla="*/ 1371581 w 134"/>
                <a:gd name="T57" fmla="*/ 228597 h 88"/>
                <a:gd name="T58" fmla="*/ 1165844 w 134"/>
                <a:gd name="T59" fmla="*/ 331466 h 88"/>
                <a:gd name="T60" fmla="*/ 1074405 w 134"/>
                <a:gd name="T61" fmla="*/ 422905 h 88"/>
                <a:gd name="T62" fmla="*/ 1051545 w 134"/>
                <a:gd name="T63" fmla="*/ 422905 h 88"/>
                <a:gd name="T64" fmla="*/ 982966 w 134"/>
                <a:gd name="T65" fmla="*/ 434334 h 88"/>
                <a:gd name="T66" fmla="*/ 1005826 w 134"/>
                <a:gd name="T67" fmla="*/ 331466 h 88"/>
                <a:gd name="T68" fmla="*/ 1028686 w 134"/>
                <a:gd name="T69" fmla="*/ 251457 h 88"/>
                <a:gd name="T70" fmla="*/ 971537 w 134"/>
                <a:gd name="T71" fmla="*/ 285746 h 88"/>
                <a:gd name="T72" fmla="*/ 822949 w 134"/>
                <a:gd name="T73" fmla="*/ 388615 h 88"/>
                <a:gd name="T74" fmla="*/ 662931 w 134"/>
                <a:gd name="T75" fmla="*/ 342896 h 88"/>
                <a:gd name="T76" fmla="*/ 662931 w 134"/>
                <a:gd name="T77" fmla="*/ 285746 h 88"/>
                <a:gd name="T78" fmla="*/ 594352 w 134"/>
                <a:gd name="T79" fmla="*/ 285746 h 88"/>
                <a:gd name="T80" fmla="*/ 571492 w 134"/>
                <a:gd name="T81" fmla="*/ 342896 h 88"/>
                <a:gd name="T82" fmla="*/ 468624 w 134"/>
                <a:gd name="T83" fmla="*/ 388615 h 88"/>
                <a:gd name="T84" fmla="*/ 342895 w 134"/>
                <a:gd name="T85" fmla="*/ 342896 h 88"/>
                <a:gd name="T86" fmla="*/ 285746 w 134"/>
                <a:gd name="T87" fmla="*/ 422905 h 88"/>
                <a:gd name="T88" fmla="*/ 148588 w 134"/>
                <a:gd name="T89" fmla="*/ 514343 h 88"/>
                <a:gd name="T90" fmla="*/ 45719 w 134"/>
                <a:gd name="T91" fmla="*/ 514343 h 88"/>
                <a:gd name="T92" fmla="*/ 57149 w 134"/>
                <a:gd name="T93" fmla="*/ 434334 h 88"/>
                <a:gd name="T94" fmla="*/ 91439 w 134"/>
                <a:gd name="T95" fmla="*/ 274316 h 88"/>
                <a:gd name="T96" fmla="*/ 342895 w 134"/>
                <a:gd name="T97" fmla="*/ 251457 h 88"/>
                <a:gd name="T98" fmla="*/ 377185 w 134"/>
                <a:gd name="T99" fmla="*/ 205737 h 88"/>
                <a:gd name="T100" fmla="*/ 434334 w 134"/>
                <a:gd name="T101" fmla="*/ 137158 h 88"/>
                <a:gd name="T102" fmla="*/ 491483 w 134"/>
                <a:gd name="T103" fmla="*/ 102869 h 88"/>
                <a:gd name="T104" fmla="*/ 640071 w 134"/>
                <a:gd name="T105" fmla="*/ 125728 h 88"/>
                <a:gd name="T106" fmla="*/ 674361 w 134"/>
                <a:gd name="T107" fmla="*/ 125728 h 88"/>
                <a:gd name="T108" fmla="*/ 822949 w 134"/>
                <a:gd name="T109" fmla="*/ 0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"/>
                <a:gd name="T166" fmla="*/ 0 h 88"/>
                <a:gd name="T167" fmla="*/ 134 w 134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" h="88">
                  <a:moveTo>
                    <a:pt x="76" y="43"/>
                  </a:moveTo>
                  <a:lnTo>
                    <a:pt x="83" y="50"/>
                  </a:lnTo>
                  <a:lnTo>
                    <a:pt x="85" y="50"/>
                  </a:lnTo>
                  <a:lnTo>
                    <a:pt x="93" y="50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94" y="68"/>
                  </a:lnTo>
                  <a:lnTo>
                    <a:pt x="90" y="84"/>
                  </a:lnTo>
                  <a:lnTo>
                    <a:pt x="81" y="79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63" y="73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46" y="77"/>
                  </a:lnTo>
                  <a:lnTo>
                    <a:pt x="38" y="81"/>
                  </a:lnTo>
                  <a:lnTo>
                    <a:pt x="33" y="84"/>
                  </a:lnTo>
                  <a:lnTo>
                    <a:pt x="22" y="76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29" y="54"/>
                  </a:lnTo>
                  <a:lnTo>
                    <a:pt x="33" y="52"/>
                  </a:lnTo>
                  <a:lnTo>
                    <a:pt x="31" y="51"/>
                  </a:lnTo>
                  <a:lnTo>
                    <a:pt x="29" y="47"/>
                  </a:lnTo>
                  <a:lnTo>
                    <a:pt x="34" y="43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7" y="45"/>
                  </a:lnTo>
                  <a:lnTo>
                    <a:pt x="50" y="42"/>
                  </a:lnTo>
                  <a:lnTo>
                    <a:pt x="54" y="43"/>
                  </a:lnTo>
                  <a:lnTo>
                    <a:pt x="51" y="51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4" y="41"/>
                  </a:lnTo>
                  <a:lnTo>
                    <a:pt x="75" y="43"/>
                  </a:lnTo>
                  <a:lnTo>
                    <a:pt x="76" y="43"/>
                  </a:lnTo>
                  <a:close/>
                  <a:moveTo>
                    <a:pt x="101" y="3"/>
                  </a:moveTo>
                  <a:lnTo>
                    <a:pt x="103" y="11"/>
                  </a:lnTo>
                  <a:lnTo>
                    <a:pt x="113" y="5"/>
                  </a:lnTo>
                  <a:lnTo>
                    <a:pt x="126" y="5"/>
                  </a:lnTo>
                  <a:lnTo>
                    <a:pt x="126" y="11"/>
                  </a:lnTo>
                  <a:lnTo>
                    <a:pt x="134" y="17"/>
                  </a:lnTo>
                  <a:lnTo>
                    <a:pt x="130" y="21"/>
                  </a:lnTo>
                  <a:lnTo>
                    <a:pt x="120" y="20"/>
                  </a:lnTo>
                  <a:lnTo>
                    <a:pt x="105" y="25"/>
                  </a:lnTo>
                  <a:lnTo>
                    <a:pt x="102" y="29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0" y="34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6" y="21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72" y="34"/>
                  </a:lnTo>
                  <a:lnTo>
                    <a:pt x="64" y="34"/>
                  </a:lnTo>
                  <a:lnTo>
                    <a:pt x="58" y="30"/>
                  </a:lnTo>
                  <a:lnTo>
                    <a:pt x="58" y="25"/>
                  </a:lnTo>
                  <a:lnTo>
                    <a:pt x="56" y="20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41" y="34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5" y="37"/>
                  </a:lnTo>
                  <a:lnTo>
                    <a:pt x="14" y="43"/>
                  </a:lnTo>
                  <a:lnTo>
                    <a:pt x="13" y="45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8" y="24"/>
                  </a:lnTo>
                  <a:lnTo>
                    <a:pt x="9" y="13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7" y="5"/>
                  </a:lnTo>
                  <a:lnTo>
                    <a:pt x="72" y="0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280"/>
            <p:cNvSpPr>
              <a:spLocks/>
            </p:cNvSpPr>
            <p:nvPr/>
          </p:nvSpPr>
          <p:spPr bwMode="auto">
            <a:xfrm>
              <a:off x="3215275" y="3265551"/>
              <a:ext cx="1645898" cy="777230"/>
            </a:xfrm>
            <a:custGeom>
              <a:avLst/>
              <a:gdLst>
                <a:gd name="T0" fmla="*/ 1485880 w 144"/>
                <a:gd name="T1" fmla="*/ 537203 h 68"/>
                <a:gd name="T2" fmla="*/ 1417301 w 144"/>
                <a:gd name="T3" fmla="*/ 605782 h 68"/>
                <a:gd name="T4" fmla="*/ 1234423 w 144"/>
                <a:gd name="T5" fmla="*/ 777230 h 68"/>
                <a:gd name="T6" fmla="*/ 1177274 w 144"/>
                <a:gd name="T7" fmla="*/ 731511 h 68"/>
                <a:gd name="T8" fmla="*/ 1142985 w 144"/>
                <a:gd name="T9" fmla="*/ 605782 h 68"/>
                <a:gd name="T10" fmla="*/ 994397 w 144"/>
                <a:gd name="T11" fmla="*/ 571493 h 68"/>
                <a:gd name="T12" fmla="*/ 880098 w 144"/>
                <a:gd name="T13" fmla="*/ 582922 h 68"/>
                <a:gd name="T14" fmla="*/ 788659 w 144"/>
                <a:gd name="T15" fmla="*/ 628642 h 68"/>
                <a:gd name="T16" fmla="*/ 537203 w 144"/>
                <a:gd name="T17" fmla="*/ 628642 h 68"/>
                <a:gd name="T18" fmla="*/ 422904 w 144"/>
                <a:gd name="T19" fmla="*/ 457194 h 68"/>
                <a:gd name="T20" fmla="*/ 411475 w 144"/>
                <a:gd name="T21" fmla="*/ 411475 h 68"/>
                <a:gd name="T22" fmla="*/ 205737 w 144"/>
                <a:gd name="T23" fmla="*/ 400045 h 68"/>
                <a:gd name="T24" fmla="*/ 34290 w 144"/>
                <a:gd name="T25" fmla="*/ 342896 h 68"/>
                <a:gd name="T26" fmla="*/ 22860 w 144"/>
                <a:gd name="T27" fmla="*/ 308606 h 68"/>
                <a:gd name="T28" fmla="*/ 114298 w 144"/>
                <a:gd name="T29" fmla="*/ 308606 h 68"/>
                <a:gd name="T30" fmla="*/ 171448 w 144"/>
                <a:gd name="T31" fmla="*/ 262887 h 68"/>
                <a:gd name="T32" fmla="*/ 274316 w 144"/>
                <a:gd name="T33" fmla="*/ 217167 h 68"/>
                <a:gd name="T34" fmla="*/ 365755 w 144"/>
                <a:gd name="T35" fmla="*/ 251457 h 68"/>
                <a:gd name="T36" fmla="*/ 468624 w 144"/>
                <a:gd name="T37" fmla="*/ 297176 h 68"/>
                <a:gd name="T38" fmla="*/ 468624 w 144"/>
                <a:gd name="T39" fmla="*/ 262887 h 68"/>
                <a:gd name="T40" fmla="*/ 445764 w 144"/>
                <a:gd name="T41" fmla="*/ 194308 h 68"/>
                <a:gd name="T42" fmla="*/ 411475 w 144"/>
                <a:gd name="T43" fmla="*/ 137158 h 68"/>
                <a:gd name="T44" fmla="*/ 468624 w 144"/>
                <a:gd name="T45" fmla="*/ 148588 h 68"/>
                <a:gd name="T46" fmla="*/ 651501 w 144"/>
                <a:gd name="T47" fmla="*/ 68579 h 68"/>
                <a:gd name="T48" fmla="*/ 697221 w 144"/>
                <a:gd name="T49" fmla="*/ 91439 h 68"/>
                <a:gd name="T50" fmla="*/ 822949 w 144"/>
                <a:gd name="T51" fmla="*/ 0 h 68"/>
                <a:gd name="T52" fmla="*/ 971537 w 144"/>
                <a:gd name="T53" fmla="*/ 102869 h 68"/>
                <a:gd name="T54" fmla="*/ 742940 w 144"/>
                <a:gd name="T55" fmla="*/ 194308 h 68"/>
                <a:gd name="T56" fmla="*/ 697221 w 144"/>
                <a:gd name="T57" fmla="*/ 388615 h 68"/>
                <a:gd name="T58" fmla="*/ 697221 w 144"/>
                <a:gd name="T59" fmla="*/ 388615 h 68"/>
                <a:gd name="T60" fmla="*/ 834379 w 144"/>
                <a:gd name="T61" fmla="*/ 354325 h 68"/>
                <a:gd name="T62" fmla="*/ 1120125 w 144"/>
                <a:gd name="T63" fmla="*/ 377185 h 68"/>
                <a:gd name="T64" fmla="*/ 1360152 w 144"/>
                <a:gd name="T65" fmla="*/ 354325 h 68"/>
                <a:gd name="T66" fmla="*/ 1417301 w 144"/>
                <a:gd name="T67" fmla="*/ 331466 h 68"/>
                <a:gd name="T68" fmla="*/ 1554459 w 144"/>
                <a:gd name="T69" fmla="*/ 388615 h 68"/>
                <a:gd name="T70" fmla="*/ 1577319 w 144"/>
                <a:gd name="T71" fmla="*/ 331466 h 68"/>
                <a:gd name="T72" fmla="*/ 1645898 w 144"/>
                <a:gd name="T73" fmla="*/ 388615 h 68"/>
                <a:gd name="T74" fmla="*/ 1623038 w 144"/>
                <a:gd name="T75" fmla="*/ 457194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68"/>
                <a:gd name="T116" fmla="*/ 144 w 144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68">
                  <a:moveTo>
                    <a:pt x="142" y="40"/>
                  </a:moveTo>
                  <a:lnTo>
                    <a:pt x="130" y="47"/>
                  </a:lnTo>
                  <a:lnTo>
                    <a:pt x="125" y="52"/>
                  </a:lnTo>
                  <a:lnTo>
                    <a:pt x="124" y="53"/>
                  </a:lnTo>
                  <a:lnTo>
                    <a:pt x="109" y="68"/>
                  </a:lnTo>
                  <a:lnTo>
                    <a:pt x="108" y="68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4" y="56"/>
                  </a:lnTo>
                  <a:lnTo>
                    <a:pt x="100" y="53"/>
                  </a:lnTo>
                  <a:lnTo>
                    <a:pt x="94" y="48"/>
                  </a:lnTo>
                  <a:lnTo>
                    <a:pt x="87" y="50"/>
                  </a:lnTo>
                  <a:lnTo>
                    <a:pt x="77" y="51"/>
                  </a:lnTo>
                  <a:lnTo>
                    <a:pt x="73" y="48"/>
                  </a:lnTo>
                  <a:lnTo>
                    <a:pt x="69" y="55"/>
                  </a:lnTo>
                  <a:lnTo>
                    <a:pt x="62" y="51"/>
                  </a:lnTo>
                  <a:lnTo>
                    <a:pt x="47" y="55"/>
                  </a:lnTo>
                  <a:lnTo>
                    <a:pt x="40" y="51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4" y="19"/>
                  </a:lnTo>
                  <a:lnTo>
                    <a:pt x="32" y="22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41" y="13"/>
                  </a:lnTo>
                  <a:lnTo>
                    <a:pt x="52" y="14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5" y="9"/>
                  </a:lnTo>
                  <a:lnTo>
                    <a:pt x="73" y="13"/>
                  </a:lnTo>
                  <a:lnTo>
                    <a:pt x="65" y="17"/>
                  </a:lnTo>
                  <a:lnTo>
                    <a:pt x="57" y="30"/>
                  </a:lnTo>
                  <a:lnTo>
                    <a:pt x="61" y="34"/>
                  </a:lnTo>
                  <a:lnTo>
                    <a:pt x="68" y="33"/>
                  </a:lnTo>
                  <a:lnTo>
                    <a:pt x="73" y="31"/>
                  </a:lnTo>
                  <a:lnTo>
                    <a:pt x="81" y="38"/>
                  </a:lnTo>
                  <a:lnTo>
                    <a:pt x="98" y="33"/>
                  </a:lnTo>
                  <a:lnTo>
                    <a:pt x="113" y="34"/>
                  </a:lnTo>
                  <a:lnTo>
                    <a:pt x="119" y="31"/>
                  </a:lnTo>
                  <a:lnTo>
                    <a:pt x="124" y="29"/>
                  </a:lnTo>
                  <a:lnTo>
                    <a:pt x="133" y="33"/>
                  </a:lnTo>
                  <a:lnTo>
                    <a:pt x="136" y="34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4" y="34"/>
                  </a:lnTo>
                  <a:lnTo>
                    <a:pt x="142" y="35"/>
                  </a:lnTo>
                  <a:lnTo>
                    <a:pt x="142" y="4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13"/>
            <p:cNvSpPr>
              <a:spLocks/>
            </p:cNvSpPr>
            <p:nvPr/>
          </p:nvSpPr>
          <p:spPr bwMode="auto">
            <a:xfrm>
              <a:off x="3901066" y="4591413"/>
              <a:ext cx="1303003" cy="822949"/>
            </a:xfrm>
            <a:custGeom>
              <a:avLst/>
              <a:gdLst>
                <a:gd name="T0" fmla="*/ 1257284 w 114"/>
                <a:gd name="T1" fmla="*/ 537203 h 72"/>
                <a:gd name="T2" fmla="*/ 891528 w 114"/>
                <a:gd name="T3" fmla="*/ 731510 h 72"/>
                <a:gd name="T4" fmla="*/ 822949 w 114"/>
                <a:gd name="T5" fmla="*/ 662931 h 72"/>
                <a:gd name="T6" fmla="*/ 742940 w 114"/>
                <a:gd name="T7" fmla="*/ 731510 h 72"/>
                <a:gd name="T8" fmla="*/ 502913 w 114"/>
                <a:gd name="T9" fmla="*/ 765800 h 72"/>
                <a:gd name="T10" fmla="*/ 491484 w 114"/>
                <a:gd name="T11" fmla="*/ 651501 h 72"/>
                <a:gd name="T12" fmla="*/ 434334 w 114"/>
                <a:gd name="T13" fmla="*/ 708650 h 72"/>
                <a:gd name="T14" fmla="*/ 205737 w 114"/>
                <a:gd name="T15" fmla="*/ 811519 h 72"/>
                <a:gd name="T16" fmla="*/ 0 w 114"/>
                <a:gd name="T17" fmla="*/ 605782 h 72"/>
                <a:gd name="T18" fmla="*/ 68579 w 114"/>
                <a:gd name="T19" fmla="*/ 285746 h 72"/>
                <a:gd name="T20" fmla="*/ 171448 w 114"/>
                <a:gd name="T21" fmla="*/ 137158 h 72"/>
                <a:gd name="T22" fmla="*/ 285746 w 114"/>
                <a:gd name="T23" fmla="*/ 148588 h 72"/>
                <a:gd name="T24" fmla="*/ 297176 w 114"/>
                <a:gd name="T25" fmla="*/ 240027 h 72"/>
                <a:gd name="T26" fmla="*/ 240027 w 114"/>
                <a:gd name="T27" fmla="*/ 297176 h 72"/>
                <a:gd name="T28" fmla="*/ 308606 w 114"/>
                <a:gd name="T29" fmla="*/ 285746 h 72"/>
                <a:gd name="T30" fmla="*/ 411475 w 114"/>
                <a:gd name="T31" fmla="*/ 274316 h 72"/>
                <a:gd name="T32" fmla="*/ 354325 w 114"/>
                <a:gd name="T33" fmla="*/ 388615 h 72"/>
                <a:gd name="T34" fmla="*/ 411475 w 114"/>
                <a:gd name="T35" fmla="*/ 422904 h 72"/>
                <a:gd name="T36" fmla="*/ 480054 w 114"/>
                <a:gd name="T37" fmla="*/ 342895 h 72"/>
                <a:gd name="T38" fmla="*/ 491484 w 114"/>
                <a:gd name="T39" fmla="*/ 285746 h 72"/>
                <a:gd name="T40" fmla="*/ 582922 w 114"/>
                <a:gd name="T41" fmla="*/ 240027 h 72"/>
                <a:gd name="T42" fmla="*/ 685791 w 114"/>
                <a:gd name="T43" fmla="*/ 217167 h 72"/>
                <a:gd name="T44" fmla="*/ 731511 w 114"/>
                <a:gd name="T45" fmla="*/ 194307 h 72"/>
                <a:gd name="T46" fmla="*/ 822949 w 114"/>
                <a:gd name="T47" fmla="*/ 0 h 72"/>
                <a:gd name="T48" fmla="*/ 845809 w 114"/>
                <a:gd name="T49" fmla="*/ 34290 h 72"/>
                <a:gd name="T50" fmla="*/ 960108 w 114"/>
                <a:gd name="T51" fmla="*/ 102869 h 72"/>
                <a:gd name="T52" fmla="*/ 1017257 w 114"/>
                <a:gd name="T53" fmla="*/ 102869 h 72"/>
                <a:gd name="T54" fmla="*/ 1120125 w 114"/>
                <a:gd name="T55" fmla="*/ 194307 h 72"/>
                <a:gd name="T56" fmla="*/ 1131555 w 114"/>
                <a:gd name="T57" fmla="*/ 285746 h 72"/>
                <a:gd name="T58" fmla="*/ 1165845 w 114"/>
                <a:gd name="T59" fmla="*/ 342895 h 72"/>
                <a:gd name="T60" fmla="*/ 1234424 w 114"/>
                <a:gd name="T61" fmla="*/ 342895 h 72"/>
                <a:gd name="T62" fmla="*/ 1280143 w 114"/>
                <a:gd name="T63" fmla="*/ 434334 h 72"/>
                <a:gd name="T64" fmla="*/ 1303003 w 114"/>
                <a:gd name="T65" fmla="*/ 514343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72"/>
                <a:gd name="T101" fmla="*/ 114 w 11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72">
                  <a:moveTo>
                    <a:pt x="114" y="45"/>
                  </a:moveTo>
                  <a:lnTo>
                    <a:pt x="110" y="47"/>
                  </a:lnTo>
                  <a:lnTo>
                    <a:pt x="86" y="47"/>
                  </a:lnTo>
                  <a:lnTo>
                    <a:pt x="78" y="64"/>
                  </a:lnTo>
                  <a:lnTo>
                    <a:pt x="73" y="64"/>
                  </a:lnTo>
                  <a:lnTo>
                    <a:pt x="72" y="58"/>
                  </a:lnTo>
                  <a:lnTo>
                    <a:pt x="67" y="57"/>
                  </a:lnTo>
                  <a:lnTo>
                    <a:pt x="65" y="64"/>
                  </a:lnTo>
                  <a:lnTo>
                    <a:pt x="49" y="72"/>
                  </a:lnTo>
                  <a:lnTo>
                    <a:pt x="44" y="67"/>
                  </a:lnTo>
                  <a:lnTo>
                    <a:pt x="47" y="63"/>
                  </a:lnTo>
                  <a:lnTo>
                    <a:pt x="43" y="57"/>
                  </a:lnTo>
                  <a:lnTo>
                    <a:pt x="38" y="62"/>
                  </a:lnTo>
                  <a:lnTo>
                    <a:pt x="31" y="59"/>
                  </a:lnTo>
                  <a:lnTo>
                    <a:pt x="18" y="71"/>
                  </a:lnTo>
                  <a:lnTo>
                    <a:pt x="8" y="61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6" y="25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5" y="29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6" y="37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0" y="19"/>
                  </a:lnTo>
                  <a:lnTo>
                    <a:pt x="63" y="20"/>
                  </a:lnTo>
                  <a:lnTo>
                    <a:pt x="64" y="17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74" y="3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8" y="17"/>
                  </a:lnTo>
                  <a:lnTo>
                    <a:pt x="98" y="24"/>
                  </a:lnTo>
                  <a:lnTo>
                    <a:pt x="99" y="25"/>
                  </a:lnTo>
                  <a:lnTo>
                    <a:pt x="102" y="30"/>
                  </a:lnTo>
                  <a:lnTo>
                    <a:pt x="107" y="30"/>
                  </a:lnTo>
                  <a:lnTo>
                    <a:pt x="108" y="30"/>
                  </a:lnTo>
                  <a:lnTo>
                    <a:pt x="111" y="30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4" y="45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47"/>
            <p:cNvSpPr>
              <a:spLocks/>
            </p:cNvSpPr>
            <p:nvPr/>
          </p:nvSpPr>
          <p:spPr bwMode="auto">
            <a:xfrm>
              <a:off x="5855573" y="3939916"/>
              <a:ext cx="1257283" cy="1017260"/>
            </a:xfrm>
            <a:custGeom>
              <a:avLst/>
              <a:gdLst>
                <a:gd name="T0" fmla="*/ 1142985 w 110"/>
                <a:gd name="T1" fmla="*/ 217168 h 89"/>
                <a:gd name="T2" fmla="*/ 1188704 w 110"/>
                <a:gd name="T3" fmla="*/ 365756 h 89"/>
                <a:gd name="T4" fmla="*/ 1234423 w 110"/>
                <a:gd name="T5" fmla="*/ 480055 h 89"/>
                <a:gd name="T6" fmla="*/ 1097265 w 110"/>
                <a:gd name="T7" fmla="*/ 582924 h 89"/>
                <a:gd name="T8" fmla="*/ 1062976 w 110"/>
                <a:gd name="T9" fmla="*/ 594354 h 89"/>
                <a:gd name="T10" fmla="*/ 868668 w 110"/>
                <a:gd name="T11" fmla="*/ 697223 h 89"/>
                <a:gd name="T12" fmla="*/ 800089 w 110"/>
                <a:gd name="T13" fmla="*/ 754373 h 89"/>
                <a:gd name="T14" fmla="*/ 685791 w 110"/>
                <a:gd name="T15" fmla="*/ 868672 h 89"/>
                <a:gd name="T16" fmla="*/ 537203 w 110"/>
                <a:gd name="T17" fmla="*/ 937251 h 89"/>
                <a:gd name="T18" fmla="*/ 560062 w 110"/>
                <a:gd name="T19" fmla="*/ 1017260 h 89"/>
                <a:gd name="T20" fmla="*/ 251457 w 110"/>
                <a:gd name="T21" fmla="*/ 937251 h 89"/>
                <a:gd name="T22" fmla="*/ 57149 w 110"/>
                <a:gd name="T23" fmla="*/ 880101 h 89"/>
                <a:gd name="T24" fmla="*/ 102869 w 110"/>
                <a:gd name="T25" fmla="*/ 800092 h 89"/>
                <a:gd name="T26" fmla="*/ 102869 w 110"/>
                <a:gd name="T27" fmla="*/ 788662 h 89"/>
                <a:gd name="T28" fmla="*/ 285746 w 110"/>
                <a:gd name="T29" fmla="*/ 777232 h 89"/>
                <a:gd name="T30" fmla="*/ 365755 w 110"/>
                <a:gd name="T31" fmla="*/ 697223 h 89"/>
                <a:gd name="T32" fmla="*/ 434334 w 110"/>
                <a:gd name="T33" fmla="*/ 674363 h 89"/>
                <a:gd name="T34" fmla="*/ 434334 w 110"/>
                <a:gd name="T35" fmla="*/ 674363 h 89"/>
                <a:gd name="T36" fmla="*/ 411474 w 110"/>
                <a:gd name="T37" fmla="*/ 628644 h 89"/>
                <a:gd name="T38" fmla="*/ 297176 w 110"/>
                <a:gd name="T39" fmla="*/ 674363 h 89"/>
                <a:gd name="T40" fmla="*/ 45719 w 110"/>
                <a:gd name="T41" fmla="*/ 697223 h 89"/>
                <a:gd name="T42" fmla="*/ 45719 w 110"/>
                <a:gd name="T43" fmla="*/ 651504 h 89"/>
                <a:gd name="T44" fmla="*/ 34290 w 110"/>
                <a:gd name="T45" fmla="*/ 560064 h 89"/>
                <a:gd name="T46" fmla="*/ 182878 w 110"/>
                <a:gd name="T47" fmla="*/ 388616 h 89"/>
                <a:gd name="T48" fmla="*/ 297176 w 110"/>
                <a:gd name="T49" fmla="*/ 388616 h 89"/>
                <a:gd name="T50" fmla="*/ 320036 w 110"/>
                <a:gd name="T51" fmla="*/ 331467 h 89"/>
                <a:gd name="T52" fmla="*/ 377185 w 110"/>
                <a:gd name="T53" fmla="*/ 57149 h 89"/>
                <a:gd name="T54" fmla="*/ 571492 w 110"/>
                <a:gd name="T55" fmla="*/ 57149 h 89"/>
                <a:gd name="T56" fmla="*/ 628642 w 110"/>
                <a:gd name="T57" fmla="*/ 68579 h 89"/>
                <a:gd name="T58" fmla="*/ 822949 w 110"/>
                <a:gd name="T59" fmla="*/ 45720 h 89"/>
                <a:gd name="T60" fmla="*/ 868668 w 110"/>
                <a:gd name="T61" fmla="*/ 91439 h 89"/>
                <a:gd name="T62" fmla="*/ 925818 w 110"/>
                <a:gd name="T63" fmla="*/ 114299 h 89"/>
                <a:gd name="T64" fmla="*/ 1142985 w 110"/>
                <a:gd name="T65" fmla="*/ 125729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89"/>
                <a:gd name="T101" fmla="*/ 110 w 110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89">
                  <a:moveTo>
                    <a:pt x="100" y="11"/>
                  </a:moveTo>
                  <a:lnTo>
                    <a:pt x="100" y="19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4" y="46"/>
                  </a:lnTo>
                  <a:lnTo>
                    <a:pt x="96" y="51"/>
                  </a:lnTo>
                  <a:lnTo>
                    <a:pt x="93" y="52"/>
                  </a:lnTo>
                  <a:lnTo>
                    <a:pt x="83" y="63"/>
                  </a:lnTo>
                  <a:lnTo>
                    <a:pt x="76" y="61"/>
                  </a:lnTo>
                  <a:lnTo>
                    <a:pt x="68" y="61"/>
                  </a:lnTo>
                  <a:lnTo>
                    <a:pt x="70" y="66"/>
                  </a:lnTo>
                  <a:lnTo>
                    <a:pt x="64" y="68"/>
                  </a:lnTo>
                  <a:lnTo>
                    <a:pt x="60" y="76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51" y="87"/>
                  </a:lnTo>
                  <a:lnTo>
                    <a:pt x="49" y="89"/>
                  </a:lnTo>
                  <a:lnTo>
                    <a:pt x="28" y="89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5" y="77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8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9"/>
                  </a:lnTo>
                  <a:lnTo>
                    <a:pt x="15" y="59"/>
                  </a:lnTo>
                  <a:lnTo>
                    <a:pt x="4" y="61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3" y="49"/>
                  </a:lnTo>
                  <a:lnTo>
                    <a:pt x="8" y="39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28" y="29"/>
                  </a:lnTo>
                  <a:lnTo>
                    <a:pt x="37" y="1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96" y="11"/>
                  </a:lnTo>
                  <a:lnTo>
                    <a:pt x="100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73"/>
            <p:cNvSpPr>
              <a:spLocks noEditPoints="1"/>
            </p:cNvSpPr>
            <p:nvPr/>
          </p:nvSpPr>
          <p:spPr bwMode="auto">
            <a:xfrm>
              <a:off x="1763688" y="4099934"/>
              <a:ext cx="605786" cy="628645"/>
            </a:xfrm>
            <a:custGeom>
              <a:avLst/>
              <a:gdLst>
                <a:gd name="T0" fmla="*/ 148589 w 53"/>
                <a:gd name="T1" fmla="*/ 525776 h 55"/>
                <a:gd name="T2" fmla="*/ 102869 w 53"/>
                <a:gd name="T3" fmla="*/ 628645 h 55"/>
                <a:gd name="T4" fmla="*/ 34290 w 53"/>
                <a:gd name="T5" fmla="*/ 594355 h 55"/>
                <a:gd name="T6" fmla="*/ 0 w 53"/>
                <a:gd name="T7" fmla="*/ 491486 h 55"/>
                <a:gd name="T8" fmla="*/ 68580 w 53"/>
                <a:gd name="T9" fmla="*/ 365757 h 55"/>
                <a:gd name="T10" fmla="*/ 125729 w 53"/>
                <a:gd name="T11" fmla="*/ 377187 h 55"/>
                <a:gd name="T12" fmla="*/ 114299 w 53"/>
                <a:gd name="T13" fmla="*/ 468626 h 55"/>
                <a:gd name="T14" fmla="*/ 125729 w 53"/>
                <a:gd name="T15" fmla="*/ 491486 h 55"/>
                <a:gd name="T16" fmla="*/ 148589 w 53"/>
                <a:gd name="T17" fmla="*/ 525776 h 55"/>
                <a:gd name="T18" fmla="*/ 605786 w 53"/>
                <a:gd name="T19" fmla="*/ 137159 h 55"/>
                <a:gd name="T20" fmla="*/ 582926 w 53"/>
                <a:gd name="T21" fmla="*/ 331467 h 55"/>
                <a:gd name="T22" fmla="*/ 491487 w 53"/>
                <a:gd name="T23" fmla="*/ 400047 h 55"/>
                <a:gd name="T24" fmla="*/ 445767 w 53"/>
                <a:gd name="T25" fmla="*/ 434337 h 55"/>
                <a:gd name="T26" fmla="*/ 411477 w 53"/>
                <a:gd name="T27" fmla="*/ 342897 h 55"/>
                <a:gd name="T28" fmla="*/ 297178 w 53"/>
                <a:gd name="T29" fmla="*/ 434337 h 55"/>
                <a:gd name="T30" fmla="*/ 171449 w 53"/>
                <a:gd name="T31" fmla="*/ 525776 h 55"/>
                <a:gd name="T32" fmla="*/ 171449 w 53"/>
                <a:gd name="T33" fmla="*/ 331467 h 55"/>
                <a:gd name="T34" fmla="*/ 297178 w 53"/>
                <a:gd name="T35" fmla="*/ 274318 h 55"/>
                <a:gd name="T36" fmla="*/ 308608 w 53"/>
                <a:gd name="T37" fmla="*/ 171449 h 55"/>
                <a:gd name="T38" fmla="*/ 365758 w 53"/>
                <a:gd name="T39" fmla="*/ 137159 h 55"/>
                <a:gd name="T40" fmla="*/ 434337 w 53"/>
                <a:gd name="T41" fmla="*/ 205738 h 55"/>
                <a:gd name="T42" fmla="*/ 445767 w 53"/>
                <a:gd name="T43" fmla="*/ 0 h 55"/>
                <a:gd name="T44" fmla="*/ 605786 w 53"/>
                <a:gd name="T45" fmla="*/ 91439 h 55"/>
                <a:gd name="T46" fmla="*/ 594356 w 53"/>
                <a:gd name="T47" fmla="*/ 137159 h 55"/>
                <a:gd name="T48" fmla="*/ 605786 w 53"/>
                <a:gd name="T49" fmla="*/ 137159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5"/>
                <a:gd name="T77" fmla="*/ 53 w 53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5">
                  <a:moveTo>
                    <a:pt x="13" y="46"/>
                  </a:moveTo>
                  <a:lnTo>
                    <a:pt x="9" y="55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6" y="32"/>
                  </a:lnTo>
                  <a:lnTo>
                    <a:pt x="11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6"/>
                  </a:lnTo>
                  <a:close/>
                  <a:moveTo>
                    <a:pt x="53" y="12"/>
                  </a:moveTo>
                  <a:lnTo>
                    <a:pt x="51" y="29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6" y="30"/>
                  </a:lnTo>
                  <a:lnTo>
                    <a:pt x="26" y="38"/>
                  </a:lnTo>
                  <a:lnTo>
                    <a:pt x="15" y="46"/>
                  </a:lnTo>
                  <a:lnTo>
                    <a:pt x="15" y="29"/>
                  </a:lnTo>
                  <a:lnTo>
                    <a:pt x="26" y="24"/>
                  </a:lnTo>
                  <a:lnTo>
                    <a:pt x="27" y="15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9" y="0"/>
                  </a:lnTo>
                  <a:lnTo>
                    <a:pt x="53" y="8"/>
                  </a:lnTo>
                  <a:lnTo>
                    <a:pt x="52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75"/>
            <p:cNvSpPr>
              <a:spLocks/>
            </p:cNvSpPr>
            <p:nvPr/>
          </p:nvSpPr>
          <p:spPr bwMode="auto">
            <a:xfrm>
              <a:off x="2952392" y="1196752"/>
              <a:ext cx="491487" cy="834383"/>
            </a:xfrm>
            <a:custGeom>
              <a:avLst/>
              <a:gdLst>
                <a:gd name="T0" fmla="*/ 491487 w 43"/>
                <a:gd name="T1" fmla="*/ 582925 h 73"/>
                <a:gd name="T2" fmla="*/ 480057 w 43"/>
                <a:gd name="T3" fmla="*/ 662934 h 73"/>
                <a:gd name="T4" fmla="*/ 468627 w 43"/>
                <a:gd name="T5" fmla="*/ 674364 h 73"/>
                <a:gd name="T6" fmla="*/ 377188 w 43"/>
                <a:gd name="T7" fmla="*/ 754374 h 73"/>
                <a:gd name="T8" fmla="*/ 377188 w 43"/>
                <a:gd name="T9" fmla="*/ 731514 h 73"/>
                <a:gd name="T10" fmla="*/ 377188 w 43"/>
                <a:gd name="T11" fmla="*/ 731514 h 73"/>
                <a:gd name="T12" fmla="*/ 297178 w 43"/>
                <a:gd name="T13" fmla="*/ 685794 h 73"/>
                <a:gd name="T14" fmla="*/ 285748 w 43"/>
                <a:gd name="T15" fmla="*/ 685794 h 73"/>
                <a:gd name="T16" fmla="*/ 137159 w 43"/>
                <a:gd name="T17" fmla="*/ 834383 h 73"/>
                <a:gd name="T18" fmla="*/ 34290 w 43"/>
                <a:gd name="T19" fmla="*/ 731514 h 73"/>
                <a:gd name="T20" fmla="*/ 45720 w 43"/>
                <a:gd name="T21" fmla="*/ 674364 h 73"/>
                <a:gd name="T22" fmla="*/ 137159 w 43"/>
                <a:gd name="T23" fmla="*/ 708654 h 73"/>
                <a:gd name="T24" fmla="*/ 217169 w 43"/>
                <a:gd name="T25" fmla="*/ 708654 h 73"/>
                <a:gd name="T26" fmla="*/ 285748 w 43"/>
                <a:gd name="T27" fmla="*/ 582925 h 73"/>
                <a:gd name="T28" fmla="*/ 377188 w 43"/>
                <a:gd name="T29" fmla="*/ 605785 h 73"/>
                <a:gd name="T30" fmla="*/ 377188 w 43"/>
                <a:gd name="T31" fmla="*/ 617215 h 73"/>
                <a:gd name="T32" fmla="*/ 377188 w 43"/>
                <a:gd name="T33" fmla="*/ 605785 h 73"/>
                <a:gd name="T34" fmla="*/ 285748 w 43"/>
                <a:gd name="T35" fmla="*/ 525776 h 73"/>
                <a:gd name="T36" fmla="*/ 228599 w 43"/>
                <a:gd name="T37" fmla="*/ 377187 h 73"/>
                <a:gd name="T38" fmla="*/ 182879 w 43"/>
                <a:gd name="T39" fmla="*/ 297177 h 73"/>
                <a:gd name="T40" fmla="*/ 22860 w 43"/>
                <a:gd name="T41" fmla="*/ 274318 h 73"/>
                <a:gd name="T42" fmla="*/ 22860 w 43"/>
                <a:gd name="T43" fmla="*/ 205738 h 73"/>
                <a:gd name="T44" fmla="*/ 80010 w 43"/>
                <a:gd name="T45" fmla="*/ 194308 h 73"/>
                <a:gd name="T46" fmla="*/ 0 w 43"/>
                <a:gd name="T47" fmla="*/ 125729 h 73"/>
                <a:gd name="T48" fmla="*/ 22860 w 43"/>
                <a:gd name="T49" fmla="*/ 11430 h 73"/>
                <a:gd name="T50" fmla="*/ 182879 w 43"/>
                <a:gd name="T51" fmla="*/ 0 h 73"/>
                <a:gd name="T52" fmla="*/ 228599 w 43"/>
                <a:gd name="T53" fmla="*/ 102869 h 73"/>
                <a:gd name="T54" fmla="*/ 331468 w 43"/>
                <a:gd name="T55" fmla="*/ 171449 h 73"/>
                <a:gd name="T56" fmla="*/ 274318 w 43"/>
                <a:gd name="T57" fmla="*/ 240028 h 73"/>
                <a:gd name="T58" fmla="*/ 377188 w 43"/>
                <a:gd name="T59" fmla="*/ 377187 h 73"/>
                <a:gd name="T60" fmla="*/ 377188 w 43"/>
                <a:gd name="T61" fmla="*/ 377187 h 73"/>
                <a:gd name="T62" fmla="*/ 457197 w 43"/>
                <a:gd name="T63" fmla="*/ 480056 h 73"/>
                <a:gd name="T64" fmla="*/ 468627 w 43"/>
                <a:gd name="T65" fmla="*/ 605785 h 73"/>
                <a:gd name="T66" fmla="*/ 468627 w 43"/>
                <a:gd name="T67" fmla="*/ 617215 h 73"/>
                <a:gd name="T68" fmla="*/ 491487 w 43"/>
                <a:gd name="T69" fmla="*/ 582925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73"/>
                <a:gd name="T107" fmla="*/ 43 w 43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73">
                  <a:moveTo>
                    <a:pt x="43" y="51"/>
                  </a:moveTo>
                  <a:lnTo>
                    <a:pt x="42" y="58"/>
                  </a:lnTo>
                  <a:lnTo>
                    <a:pt x="41" y="59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12" y="73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12" y="62"/>
                  </a:lnTo>
                  <a:lnTo>
                    <a:pt x="19" y="62"/>
                  </a:lnTo>
                  <a:lnTo>
                    <a:pt x="25" y="51"/>
                  </a:lnTo>
                  <a:lnTo>
                    <a:pt x="33" y="53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25" y="46"/>
                  </a:lnTo>
                  <a:lnTo>
                    <a:pt x="20" y="33"/>
                  </a:lnTo>
                  <a:lnTo>
                    <a:pt x="16" y="26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24" y="21"/>
                  </a:lnTo>
                  <a:lnTo>
                    <a:pt x="33" y="33"/>
                  </a:lnTo>
                  <a:lnTo>
                    <a:pt x="40" y="4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3" y="5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382"/>
            <p:cNvSpPr>
              <a:spLocks/>
            </p:cNvSpPr>
            <p:nvPr/>
          </p:nvSpPr>
          <p:spPr bwMode="auto">
            <a:xfrm>
              <a:off x="4701155" y="3425569"/>
              <a:ext cx="1108698" cy="1405876"/>
            </a:xfrm>
            <a:custGeom>
              <a:avLst/>
              <a:gdLst>
                <a:gd name="T0" fmla="*/ 1108698 w 97"/>
                <a:gd name="T1" fmla="*/ 1268717 h 123"/>
                <a:gd name="T2" fmla="*/ 1051549 w 97"/>
                <a:gd name="T3" fmla="*/ 1303007 h 123"/>
                <a:gd name="T4" fmla="*/ 982969 w 97"/>
                <a:gd name="T5" fmla="*/ 1314437 h 123"/>
                <a:gd name="T6" fmla="*/ 891530 w 97"/>
                <a:gd name="T7" fmla="*/ 1257288 h 123"/>
                <a:gd name="T8" fmla="*/ 822951 w 97"/>
                <a:gd name="T9" fmla="*/ 1257288 h 123"/>
                <a:gd name="T10" fmla="*/ 754372 w 97"/>
                <a:gd name="T11" fmla="*/ 1348727 h 123"/>
                <a:gd name="T12" fmla="*/ 628643 w 97"/>
                <a:gd name="T13" fmla="*/ 1314437 h 123"/>
                <a:gd name="T14" fmla="*/ 571494 w 97"/>
                <a:gd name="T15" fmla="*/ 1348727 h 123"/>
                <a:gd name="T16" fmla="*/ 502915 w 97"/>
                <a:gd name="T17" fmla="*/ 1394446 h 123"/>
                <a:gd name="T18" fmla="*/ 434335 w 97"/>
                <a:gd name="T19" fmla="*/ 1303007 h 123"/>
                <a:gd name="T20" fmla="*/ 514344 w 97"/>
                <a:gd name="T21" fmla="*/ 1303007 h 123"/>
                <a:gd name="T22" fmla="*/ 582924 w 97"/>
                <a:gd name="T23" fmla="*/ 1257288 h 123"/>
                <a:gd name="T24" fmla="*/ 720082 w 97"/>
                <a:gd name="T25" fmla="*/ 1188708 h 123"/>
                <a:gd name="T26" fmla="*/ 800091 w 97"/>
                <a:gd name="T27" fmla="*/ 1165848 h 123"/>
                <a:gd name="T28" fmla="*/ 742942 w 97"/>
                <a:gd name="T29" fmla="*/ 1108699 h 123"/>
                <a:gd name="T30" fmla="*/ 788662 w 97"/>
                <a:gd name="T31" fmla="*/ 1051550 h 123"/>
                <a:gd name="T32" fmla="*/ 822951 w 97"/>
                <a:gd name="T33" fmla="*/ 994400 h 123"/>
                <a:gd name="T34" fmla="*/ 754372 w 97"/>
                <a:gd name="T35" fmla="*/ 1017260 h 123"/>
                <a:gd name="T36" fmla="*/ 720082 w 97"/>
                <a:gd name="T37" fmla="*/ 1051550 h 123"/>
                <a:gd name="T38" fmla="*/ 674363 w 97"/>
                <a:gd name="T39" fmla="*/ 1108699 h 123"/>
                <a:gd name="T40" fmla="*/ 548634 w 97"/>
                <a:gd name="T41" fmla="*/ 1234428 h 123"/>
                <a:gd name="T42" fmla="*/ 388616 w 97"/>
                <a:gd name="T43" fmla="*/ 1211568 h 123"/>
                <a:gd name="T44" fmla="*/ 422905 w 97"/>
                <a:gd name="T45" fmla="*/ 1165848 h 123"/>
                <a:gd name="T46" fmla="*/ 434335 w 97"/>
                <a:gd name="T47" fmla="*/ 1005830 h 123"/>
                <a:gd name="T48" fmla="*/ 480055 w 97"/>
                <a:gd name="T49" fmla="*/ 914391 h 123"/>
                <a:gd name="T50" fmla="*/ 422905 w 97"/>
                <a:gd name="T51" fmla="*/ 811522 h 123"/>
                <a:gd name="T52" fmla="*/ 285747 w 97"/>
                <a:gd name="T53" fmla="*/ 777232 h 123"/>
                <a:gd name="T54" fmla="*/ 240027 w 97"/>
                <a:gd name="T55" fmla="*/ 765803 h 123"/>
                <a:gd name="T56" fmla="*/ 171448 w 97"/>
                <a:gd name="T57" fmla="*/ 822952 h 123"/>
                <a:gd name="T58" fmla="*/ 91439 w 97"/>
                <a:gd name="T59" fmla="*/ 868671 h 123"/>
                <a:gd name="T60" fmla="*/ 160018 w 97"/>
                <a:gd name="T61" fmla="*/ 811522 h 123"/>
                <a:gd name="T62" fmla="*/ 274317 w 97"/>
                <a:gd name="T63" fmla="*/ 537205 h 123"/>
                <a:gd name="T64" fmla="*/ 308607 w 97"/>
                <a:gd name="T65" fmla="*/ 445766 h 123"/>
                <a:gd name="T66" fmla="*/ 228598 w 97"/>
                <a:gd name="T67" fmla="*/ 468625 h 123"/>
                <a:gd name="T68" fmla="*/ 194308 w 97"/>
                <a:gd name="T69" fmla="*/ 628644 h 123"/>
                <a:gd name="T70" fmla="*/ 114299 w 97"/>
                <a:gd name="T71" fmla="*/ 708653 h 123"/>
                <a:gd name="T72" fmla="*/ 68579 w 97"/>
                <a:gd name="T73" fmla="*/ 811522 h 123"/>
                <a:gd name="T74" fmla="*/ 22860 w 97"/>
                <a:gd name="T75" fmla="*/ 811522 h 123"/>
                <a:gd name="T76" fmla="*/ 22860 w 97"/>
                <a:gd name="T77" fmla="*/ 617214 h 123"/>
                <a:gd name="T78" fmla="*/ 45720 w 97"/>
                <a:gd name="T79" fmla="*/ 491485 h 123"/>
                <a:gd name="T80" fmla="*/ 91439 w 97"/>
                <a:gd name="T81" fmla="*/ 422906 h 123"/>
                <a:gd name="T82" fmla="*/ 80009 w 97"/>
                <a:gd name="T83" fmla="*/ 411476 h 123"/>
                <a:gd name="T84" fmla="*/ 137159 w 97"/>
                <a:gd name="T85" fmla="*/ 297177 h 123"/>
                <a:gd name="T86" fmla="*/ 194308 w 97"/>
                <a:gd name="T87" fmla="*/ 228598 h 123"/>
                <a:gd name="T88" fmla="*/ 411476 w 97"/>
                <a:gd name="T89" fmla="*/ 0 h 123"/>
                <a:gd name="T90" fmla="*/ 480055 w 97"/>
                <a:gd name="T91" fmla="*/ 125729 h 123"/>
                <a:gd name="T92" fmla="*/ 514344 w 97"/>
                <a:gd name="T93" fmla="*/ 274317 h 123"/>
                <a:gd name="T94" fmla="*/ 457195 w 97"/>
                <a:gd name="T95" fmla="*/ 480055 h 123"/>
                <a:gd name="T96" fmla="*/ 548634 w 97"/>
                <a:gd name="T97" fmla="*/ 617214 h 123"/>
                <a:gd name="T98" fmla="*/ 628643 w 97"/>
                <a:gd name="T99" fmla="*/ 685793 h 123"/>
                <a:gd name="T100" fmla="*/ 742942 w 97"/>
                <a:gd name="T101" fmla="*/ 880101 h 123"/>
                <a:gd name="T102" fmla="*/ 845811 w 97"/>
                <a:gd name="T103" fmla="*/ 914391 h 123"/>
                <a:gd name="T104" fmla="*/ 891530 w 97"/>
                <a:gd name="T105" fmla="*/ 925821 h 123"/>
                <a:gd name="T106" fmla="*/ 1062979 w 97"/>
                <a:gd name="T107" fmla="*/ 1257288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123"/>
                <a:gd name="T164" fmla="*/ 97 w 97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123">
                  <a:moveTo>
                    <a:pt x="96" y="110"/>
                  </a:moveTo>
                  <a:lnTo>
                    <a:pt x="97" y="111"/>
                  </a:lnTo>
                  <a:lnTo>
                    <a:pt x="96" y="113"/>
                  </a:lnTo>
                  <a:lnTo>
                    <a:pt x="92" y="114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4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69" y="114"/>
                  </a:lnTo>
                  <a:lnTo>
                    <a:pt x="66" y="118"/>
                  </a:lnTo>
                  <a:lnTo>
                    <a:pt x="57" y="117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50" y="118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38" y="121"/>
                  </a:lnTo>
                  <a:lnTo>
                    <a:pt x="38" y="114"/>
                  </a:lnTo>
                  <a:lnTo>
                    <a:pt x="45" y="114"/>
                  </a:lnTo>
                  <a:lnTo>
                    <a:pt x="48" y="113"/>
                  </a:lnTo>
                  <a:lnTo>
                    <a:pt x="51" y="110"/>
                  </a:lnTo>
                  <a:lnTo>
                    <a:pt x="58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70" y="102"/>
                  </a:lnTo>
                  <a:lnTo>
                    <a:pt x="63" y="100"/>
                  </a:lnTo>
                  <a:lnTo>
                    <a:pt x="65" y="97"/>
                  </a:lnTo>
                  <a:lnTo>
                    <a:pt x="66" y="94"/>
                  </a:lnTo>
                  <a:lnTo>
                    <a:pt x="69" y="92"/>
                  </a:lnTo>
                  <a:lnTo>
                    <a:pt x="72" y="88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6" y="89"/>
                  </a:lnTo>
                  <a:lnTo>
                    <a:pt x="65" y="92"/>
                  </a:lnTo>
                  <a:lnTo>
                    <a:pt x="63" y="92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4" y="101"/>
                  </a:lnTo>
                  <a:lnTo>
                    <a:pt x="48" y="108"/>
                  </a:lnTo>
                  <a:lnTo>
                    <a:pt x="42" y="110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7" y="102"/>
                  </a:lnTo>
                  <a:lnTo>
                    <a:pt x="38" y="101"/>
                  </a:lnTo>
                  <a:lnTo>
                    <a:pt x="38" y="88"/>
                  </a:lnTo>
                  <a:lnTo>
                    <a:pt x="44" y="85"/>
                  </a:lnTo>
                  <a:lnTo>
                    <a:pt x="42" y="80"/>
                  </a:lnTo>
                  <a:lnTo>
                    <a:pt x="38" y="80"/>
                  </a:lnTo>
                  <a:lnTo>
                    <a:pt x="37" y="71"/>
                  </a:lnTo>
                  <a:lnTo>
                    <a:pt x="27" y="72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16" y="68"/>
                  </a:lnTo>
                  <a:lnTo>
                    <a:pt x="15" y="72"/>
                  </a:lnTo>
                  <a:lnTo>
                    <a:pt x="15" y="80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4" y="71"/>
                  </a:lnTo>
                  <a:lnTo>
                    <a:pt x="19" y="6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0" y="41"/>
                  </a:lnTo>
                  <a:lnTo>
                    <a:pt x="19" y="50"/>
                  </a:lnTo>
                  <a:lnTo>
                    <a:pt x="17" y="55"/>
                  </a:lnTo>
                  <a:lnTo>
                    <a:pt x="10" y="62"/>
                  </a:lnTo>
                  <a:lnTo>
                    <a:pt x="7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4" y="43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36" y="0"/>
                  </a:lnTo>
                  <a:lnTo>
                    <a:pt x="37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5" y="2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50" y="45"/>
                  </a:lnTo>
                  <a:lnTo>
                    <a:pt x="48" y="54"/>
                  </a:lnTo>
                  <a:lnTo>
                    <a:pt x="49" y="56"/>
                  </a:lnTo>
                  <a:lnTo>
                    <a:pt x="55" y="60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4" y="84"/>
                  </a:lnTo>
                  <a:lnTo>
                    <a:pt x="78" y="81"/>
                  </a:lnTo>
                  <a:lnTo>
                    <a:pt x="88" y="92"/>
                  </a:lnTo>
                  <a:lnTo>
                    <a:pt x="93" y="110"/>
                  </a:lnTo>
                  <a:lnTo>
                    <a:pt x="96" y="11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05"/>
            <p:cNvSpPr>
              <a:spLocks noEditPoints="1"/>
            </p:cNvSpPr>
            <p:nvPr/>
          </p:nvSpPr>
          <p:spPr bwMode="auto">
            <a:xfrm>
              <a:off x="2358040" y="3951343"/>
              <a:ext cx="640072" cy="662931"/>
            </a:xfrm>
            <a:custGeom>
              <a:avLst/>
              <a:gdLst>
                <a:gd name="T0" fmla="*/ 11430 w 56"/>
                <a:gd name="T1" fmla="*/ 240027 h 58"/>
                <a:gd name="T2" fmla="*/ 11430 w 56"/>
                <a:gd name="T3" fmla="*/ 285746 h 58"/>
                <a:gd name="T4" fmla="*/ 0 w 56"/>
                <a:gd name="T5" fmla="*/ 285746 h 58"/>
                <a:gd name="T6" fmla="*/ 11430 w 56"/>
                <a:gd name="T7" fmla="*/ 240027 h 58"/>
                <a:gd name="T8" fmla="*/ 11430 w 56"/>
                <a:gd name="T9" fmla="*/ 240027 h 58"/>
                <a:gd name="T10" fmla="*/ 148588 w 56"/>
                <a:gd name="T11" fmla="*/ 0 h 58"/>
                <a:gd name="T12" fmla="*/ 262887 w 56"/>
                <a:gd name="T13" fmla="*/ 80009 h 58"/>
                <a:gd name="T14" fmla="*/ 422905 w 56"/>
                <a:gd name="T15" fmla="*/ 34290 h 58"/>
                <a:gd name="T16" fmla="*/ 388615 w 56"/>
                <a:gd name="T17" fmla="*/ 91439 h 58"/>
                <a:gd name="T18" fmla="*/ 400045 w 56"/>
                <a:gd name="T19" fmla="*/ 91439 h 58"/>
                <a:gd name="T20" fmla="*/ 457194 w 56"/>
                <a:gd name="T21" fmla="*/ 182878 h 58"/>
                <a:gd name="T22" fmla="*/ 525773 w 56"/>
                <a:gd name="T23" fmla="*/ 160018 h 58"/>
                <a:gd name="T24" fmla="*/ 548633 w 56"/>
                <a:gd name="T25" fmla="*/ 160018 h 58"/>
                <a:gd name="T26" fmla="*/ 571493 w 56"/>
                <a:gd name="T27" fmla="*/ 194307 h 58"/>
                <a:gd name="T28" fmla="*/ 582923 w 56"/>
                <a:gd name="T29" fmla="*/ 274316 h 58"/>
                <a:gd name="T30" fmla="*/ 594353 w 56"/>
                <a:gd name="T31" fmla="*/ 274316 h 58"/>
                <a:gd name="T32" fmla="*/ 640072 w 56"/>
                <a:gd name="T33" fmla="*/ 297176 h 58"/>
                <a:gd name="T34" fmla="*/ 628642 w 56"/>
                <a:gd name="T35" fmla="*/ 422904 h 58"/>
                <a:gd name="T36" fmla="*/ 617212 w 56"/>
                <a:gd name="T37" fmla="*/ 514343 h 58"/>
                <a:gd name="T38" fmla="*/ 594353 w 56"/>
                <a:gd name="T39" fmla="*/ 582922 h 58"/>
                <a:gd name="T40" fmla="*/ 537203 w 56"/>
                <a:gd name="T41" fmla="*/ 662931 h 58"/>
                <a:gd name="T42" fmla="*/ 525773 w 56"/>
                <a:gd name="T43" fmla="*/ 662931 h 58"/>
                <a:gd name="T44" fmla="*/ 502914 w 56"/>
                <a:gd name="T45" fmla="*/ 537203 h 58"/>
                <a:gd name="T46" fmla="*/ 480054 w 56"/>
                <a:gd name="T47" fmla="*/ 445764 h 58"/>
                <a:gd name="T48" fmla="*/ 422905 w 56"/>
                <a:gd name="T49" fmla="*/ 491483 h 58"/>
                <a:gd name="T50" fmla="*/ 331466 w 56"/>
                <a:gd name="T51" fmla="*/ 548633 h 58"/>
                <a:gd name="T52" fmla="*/ 308606 w 56"/>
                <a:gd name="T53" fmla="*/ 537203 h 58"/>
                <a:gd name="T54" fmla="*/ 285746 w 56"/>
                <a:gd name="T55" fmla="*/ 537203 h 58"/>
                <a:gd name="T56" fmla="*/ 297176 w 56"/>
                <a:gd name="T57" fmla="*/ 491483 h 58"/>
                <a:gd name="T58" fmla="*/ 308606 w 56"/>
                <a:gd name="T59" fmla="*/ 468624 h 58"/>
                <a:gd name="T60" fmla="*/ 354326 w 56"/>
                <a:gd name="T61" fmla="*/ 468624 h 58"/>
                <a:gd name="T62" fmla="*/ 377185 w 56"/>
                <a:gd name="T63" fmla="*/ 434334 h 58"/>
                <a:gd name="T64" fmla="*/ 354326 w 56"/>
                <a:gd name="T65" fmla="*/ 422904 h 58"/>
                <a:gd name="T66" fmla="*/ 308606 w 56"/>
                <a:gd name="T67" fmla="*/ 377185 h 58"/>
                <a:gd name="T68" fmla="*/ 308606 w 56"/>
                <a:gd name="T69" fmla="*/ 377185 h 58"/>
                <a:gd name="T70" fmla="*/ 240027 w 56"/>
                <a:gd name="T71" fmla="*/ 388615 h 58"/>
                <a:gd name="T72" fmla="*/ 160018 w 56"/>
                <a:gd name="T73" fmla="*/ 331466 h 58"/>
                <a:gd name="T74" fmla="*/ 137158 w 56"/>
                <a:gd name="T75" fmla="*/ 320036 h 58"/>
                <a:gd name="T76" fmla="*/ 137158 w 56"/>
                <a:gd name="T77" fmla="*/ 320036 h 58"/>
                <a:gd name="T78" fmla="*/ 160018 w 56"/>
                <a:gd name="T79" fmla="*/ 251457 h 58"/>
                <a:gd name="T80" fmla="*/ 160018 w 56"/>
                <a:gd name="T81" fmla="*/ 240027 h 58"/>
                <a:gd name="T82" fmla="*/ 228597 w 56"/>
                <a:gd name="T83" fmla="*/ 251457 h 58"/>
                <a:gd name="T84" fmla="*/ 251457 w 56"/>
                <a:gd name="T85" fmla="*/ 251457 h 58"/>
                <a:gd name="T86" fmla="*/ 308606 w 56"/>
                <a:gd name="T87" fmla="*/ 297176 h 58"/>
                <a:gd name="T88" fmla="*/ 331466 w 56"/>
                <a:gd name="T89" fmla="*/ 320036 h 58"/>
                <a:gd name="T90" fmla="*/ 377185 w 56"/>
                <a:gd name="T91" fmla="*/ 354325 h 58"/>
                <a:gd name="T92" fmla="*/ 422905 w 56"/>
                <a:gd name="T93" fmla="*/ 297176 h 58"/>
                <a:gd name="T94" fmla="*/ 422905 w 56"/>
                <a:gd name="T95" fmla="*/ 285746 h 58"/>
                <a:gd name="T96" fmla="*/ 331466 w 56"/>
                <a:gd name="T97" fmla="*/ 205737 h 58"/>
                <a:gd name="T98" fmla="*/ 285746 w 56"/>
                <a:gd name="T99" fmla="*/ 160018 h 58"/>
                <a:gd name="T100" fmla="*/ 262887 w 56"/>
                <a:gd name="T101" fmla="*/ 160018 h 58"/>
                <a:gd name="T102" fmla="*/ 205737 w 56"/>
                <a:gd name="T103" fmla="*/ 160018 h 58"/>
                <a:gd name="T104" fmla="*/ 45719 w 56"/>
                <a:gd name="T105" fmla="*/ 148588 h 58"/>
                <a:gd name="T106" fmla="*/ 102869 w 56"/>
                <a:gd name="T107" fmla="*/ 102869 h 58"/>
                <a:gd name="T108" fmla="*/ 91439 w 56"/>
                <a:gd name="T109" fmla="*/ 91439 h 58"/>
                <a:gd name="T110" fmla="*/ 91439 w 56"/>
                <a:gd name="T111" fmla="*/ 80009 h 58"/>
                <a:gd name="T112" fmla="*/ 137158 w 56"/>
                <a:gd name="T113" fmla="*/ 80009 h 58"/>
                <a:gd name="T114" fmla="*/ 137158 w 56"/>
                <a:gd name="T115" fmla="*/ 80009 h 58"/>
                <a:gd name="T116" fmla="*/ 148588 w 56"/>
                <a:gd name="T117" fmla="*/ 34290 h 58"/>
                <a:gd name="T118" fmla="*/ 148588 w 56"/>
                <a:gd name="T119" fmla="*/ 0 h 58"/>
                <a:gd name="T120" fmla="*/ 148588 w 56"/>
                <a:gd name="T121" fmla="*/ 0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58"/>
                <a:gd name="T185" fmla="*/ 56 w 56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58">
                  <a:moveTo>
                    <a:pt x="1" y="21"/>
                  </a:moveTo>
                  <a:lnTo>
                    <a:pt x="1" y="25"/>
                  </a:lnTo>
                  <a:lnTo>
                    <a:pt x="0" y="25"/>
                  </a:lnTo>
                  <a:lnTo>
                    <a:pt x="1" y="21"/>
                  </a:lnTo>
                  <a:close/>
                  <a:moveTo>
                    <a:pt x="13" y="0"/>
                  </a:moveTo>
                  <a:lnTo>
                    <a:pt x="23" y="7"/>
                  </a:lnTo>
                  <a:lnTo>
                    <a:pt x="37" y="3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40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7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6" y="26"/>
                  </a:lnTo>
                  <a:lnTo>
                    <a:pt x="55" y="37"/>
                  </a:lnTo>
                  <a:lnTo>
                    <a:pt x="54" y="45"/>
                  </a:lnTo>
                  <a:lnTo>
                    <a:pt x="52" y="51"/>
                  </a:lnTo>
                  <a:lnTo>
                    <a:pt x="47" y="58"/>
                  </a:lnTo>
                  <a:lnTo>
                    <a:pt x="46" y="58"/>
                  </a:lnTo>
                  <a:lnTo>
                    <a:pt x="44" y="47"/>
                  </a:lnTo>
                  <a:lnTo>
                    <a:pt x="42" y="39"/>
                  </a:lnTo>
                  <a:lnTo>
                    <a:pt x="37" y="43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7" y="33"/>
                  </a:lnTo>
                  <a:lnTo>
                    <a:pt x="21" y="34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7" y="26"/>
                  </a:lnTo>
                  <a:lnTo>
                    <a:pt x="29" y="28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29" y="18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4" y="13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07"/>
            <p:cNvSpPr>
              <a:spLocks/>
            </p:cNvSpPr>
            <p:nvPr/>
          </p:nvSpPr>
          <p:spPr bwMode="auto">
            <a:xfrm>
              <a:off x="2369474" y="3757038"/>
              <a:ext cx="1062979" cy="594352"/>
            </a:xfrm>
            <a:custGeom>
              <a:avLst/>
              <a:gdLst>
                <a:gd name="T0" fmla="*/ 857241 w 93"/>
                <a:gd name="T1" fmla="*/ 45719 h 52"/>
                <a:gd name="T2" fmla="*/ 845811 w 93"/>
                <a:gd name="T3" fmla="*/ 45719 h 52"/>
                <a:gd name="T4" fmla="*/ 845811 w 93"/>
                <a:gd name="T5" fmla="*/ 57149 h 52"/>
                <a:gd name="T6" fmla="*/ 857241 w 93"/>
                <a:gd name="T7" fmla="*/ 148588 h 52"/>
                <a:gd name="T8" fmla="*/ 925820 w 93"/>
                <a:gd name="T9" fmla="*/ 182878 h 52"/>
                <a:gd name="T10" fmla="*/ 925820 w 93"/>
                <a:gd name="T11" fmla="*/ 182878 h 52"/>
                <a:gd name="T12" fmla="*/ 925820 w 93"/>
                <a:gd name="T13" fmla="*/ 194307 h 52"/>
                <a:gd name="T14" fmla="*/ 960110 w 93"/>
                <a:gd name="T15" fmla="*/ 274316 h 52"/>
                <a:gd name="T16" fmla="*/ 960110 w 93"/>
                <a:gd name="T17" fmla="*/ 285746 h 52"/>
                <a:gd name="T18" fmla="*/ 971540 w 93"/>
                <a:gd name="T19" fmla="*/ 285746 h 52"/>
                <a:gd name="T20" fmla="*/ 1040119 w 93"/>
                <a:gd name="T21" fmla="*/ 285746 h 52"/>
                <a:gd name="T22" fmla="*/ 1005830 w 93"/>
                <a:gd name="T23" fmla="*/ 342895 h 52"/>
                <a:gd name="T24" fmla="*/ 1017259 w 93"/>
                <a:gd name="T25" fmla="*/ 377185 h 52"/>
                <a:gd name="T26" fmla="*/ 1062979 w 93"/>
                <a:gd name="T27" fmla="*/ 434334 h 52"/>
                <a:gd name="T28" fmla="*/ 1017259 w 93"/>
                <a:gd name="T29" fmla="*/ 445764 h 52"/>
                <a:gd name="T30" fmla="*/ 960110 w 93"/>
                <a:gd name="T31" fmla="*/ 480054 h 52"/>
                <a:gd name="T32" fmla="*/ 960110 w 93"/>
                <a:gd name="T33" fmla="*/ 480054 h 52"/>
                <a:gd name="T34" fmla="*/ 948680 w 93"/>
                <a:gd name="T35" fmla="*/ 480054 h 52"/>
                <a:gd name="T36" fmla="*/ 902961 w 93"/>
                <a:gd name="T37" fmla="*/ 548633 h 52"/>
                <a:gd name="T38" fmla="*/ 868671 w 93"/>
                <a:gd name="T39" fmla="*/ 582922 h 52"/>
                <a:gd name="T40" fmla="*/ 868671 w 93"/>
                <a:gd name="T41" fmla="*/ 594352 h 52"/>
                <a:gd name="T42" fmla="*/ 628643 w 93"/>
                <a:gd name="T43" fmla="*/ 491483 h 52"/>
                <a:gd name="T44" fmla="*/ 582924 w 93"/>
                <a:gd name="T45" fmla="*/ 468624 h 52"/>
                <a:gd name="T46" fmla="*/ 571494 w 93"/>
                <a:gd name="T47" fmla="*/ 468624 h 52"/>
                <a:gd name="T48" fmla="*/ 560064 w 93"/>
                <a:gd name="T49" fmla="*/ 388615 h 52"/>
                <a:gd name="T50" fmla="*/ 537204 w 93"/>
                <a:gd name="T51" fmla="*/ 354325 h 52"/>
                <a:gd name="T52" fmla="*/ 514345 w 93"/>
                <a:gd name="T53" fmla="*/ 354325 h 52"/>
                <a:gd name="T54" fmla="*/ 445765 w 93"/>
                <a:gd name="T55" fmla="*/ 377185 h 52"/>
                <a:gd name="T56" fmla="*/ 388616 w 93"/>
                <a:gd name="T57" fmla="*/ 285746 h 52"/>
                <a:gd name="T58" fmla="*/ 377186 w 93"/>
                <a:gd name="T59" fmla="*/ 285746 h 52"/>
                <a:gd name="T60" fmla="*/ 411476 w 93"/>
                <a:gd name="T61" fmla="*/ 228597 h 52"/>
                <a:gd name="T62" fmla="*/ 251457 w 93"/>
                <a:gd name="T63" fmla="*/ 274316 h 52"/>
                <a:gd name="T64" fmla="*/ 137159 w 93"/>
                <a:gd name="T65" fmla="*/ 194307 h 52"/>
                <a:gd name="T66" fmla="*/ 137159 w 93"/>
                <a:gd name="T67" fmla="*/ 194307 h 52"/>
                <a:gd name="T68" fmla="*/ 137159 w 93"/>
                <a:gd name="T69" fmla="*/ 228597 h 52"/>
                <a:gd name="T70" fmla="*/ 125729 w 93"/>
                <a:gd name="T71" fmla="*/ 274316 h 52"/>
                <a:gd name="T72" fmla="*/ 125729 w 93"/>
                <a:gd name="T73" fmla="*/ 274316 h 52"/>
                <a:gd name="T74" fmla="*/ 80009 w 93"/>
                <a:gd name="T75" fmla="*/ 274316 h 52"/>
                <a:gd name="T76" fmla="*/ 0 w 93"/>
                <a:gd name="T77" fmla="*/ 182878 h 52"/>
                <a:gd name="T78" fmla="*/ 137159 w 93"/>
                <a:gd name="T79" fmla="*/ 137158 h 52"/>
                <a:gd name="T80" fmla="*/ 194308 w 93"/>
                <a:gd name="T81" fmla="*/ 114298 h 52"/>
                <a:gd name="T82" fmla="*/ 274317 w 93"/>
                <a:gd name="T83" fmla="*/ 114298 h 52"/>
                <a:gd name="T84" fmla="*/ 365756 w 93"/>
                <a:gd name="T85" fmla="*/ 137158 h 52"/>
                <a:gd name="T86" fmla="*/ 377186 w 93"/>
                <a:gd name="T87" fmla="*/ 91439 h 52"/>
                <a:gd name="T88" fmla="*/ 377186 w 93"/>
                <a:gd name="T89" fmla="*/ 45719 h 52"/>
                <a:gd name="T90" fmla="*/ 411476 w 93"/>
                <a:gd name="T91" fmla="*/ 45719 h 52"/>
                <a:gd name="T92" fmla="*/ 468625 w 93"/>
                <a:gd name="T93" fmla="*/ 45719 h 52"/>
                <a:gd name="T94" fmla="*/ 514345 w 93"/>
                <a:gd name="T95" fmla="*/ 114298 h 52"/>
                <a:gd name="T96" fmla="*/ 525775 w 93"/>
                <a:gd name="T97" fmla="*/ 102869 h 52"/>
                <a:gd name="T98" fmla="*/ 514345 w 93"/>
                <a:gd name="T99" fmla="*/ 45719 h 52"/>
                <a:gd name="T100" fmla="*/ 628643 w 93"/>
                <a:gd name="T101" fmla="*/ 0 h 52"/>
                <a:gd name="T102" fmla="*/ 685793 w 93"/>
                <a:gd name="T103" fmla="*/ 0 h 52"/>
                <a:gd name="T104" fmla="*/ 811522 w 93"/>
                <a:gd name="T105" fmla="*/ 34290 h 52"/>
                <a:gd name="T106" fmla="*/ 857241 w 93"/>
                <a:gd name="T107" fmla="*/ 45719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2"/>
                <a:gd name="T164" fmla="*/ 93 w 93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2">
                  <a:moveTo>
                    <a:pt x="75" y="4"/>
                  </a:moveTo>
                  <a:lnTo>
                    <a:pt x="74" y="4"/>
                  </a:lnTo>
                  <a:lnTo>
                    <a:pt x="74" y="5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91" y="25"/>
                  </a:lnTo>
                  <a:lnTo>
                    <a:pt x="88" y="30"/>
                  </a:lnTo>
                  <a:lnTo>
                    <a:pt x="89" y="33"/>
                  </a:lnTo>
                  <a:lnTo>
                    <a:pt x="93" y="38"/>
                  </a:lnTo>
                  <a:lnTo>
                    <a:pt x="89" y="39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48"/>
                  </a:lnTo>
                  <a:lnTo>
                    <a:pt x="76" y="51"/>
                  </a:lnTo>
                  <a:lnTo>
                    <a:pt x="76" y="52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34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39" y="33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6" y="20"/>
                  </a:lnTo>
                  <a:lnTo>
                    <a:pt x="22" y="2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10"/>
                  </a:lnTo>
                  <a:lnTo>
                    <a:pt x="46" y="9"/>
                  </a:lnTo>
                  <a:lnTo>
                    <a:pt x="45" y="4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3"/>
                  </a:lnTo>
                  <a:lnTo>
                    <a:pt x="75" y="4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08"/>
            <p:cNvSpPr>
              <a:spLocks noEditPoints="1"/>
            </p:cNvSpPr>
            <p:nvPr/>
          </p:nvSpPr>
          <p:spPr bwMode="auto">
            <a:xfrm>
              <a:off x="2700936" y="1665380"/>
              <a:ext cx="765804" cy="411475"/>
            </a:xfrm>
            <a:custGeom>
              <a:avLst/>
              <a:gdLst>
                <a:gd name="T0" fmla="*/ 285748 w 67"/>
                <a:gd name="T1" fmla="*/ 262887 h 36"/>
                <a:gd name="T2" fmla="*/ 388617 w 67"/>
                <a:gd name="T3" fmla="*/ 365756 h 36"/>
                <a:gd name="T4" fmla="*/ 537206 w 67"/>
                <a:gd name="T5" fmla="*/ 217167 h 36"/>
                <a:gd name="T6" fmla="*/ 548636 w 67"/>
                <a:gd name="T7" fmla="*/ 217167 h 36"/>
                <a:gd name="T8" fmla="*/ 628645 w 67"/>
                <a:gd name="T9" fmla="*/ 262887 h 36"/>
                <a:gd name="T10" fmla="*/ 628645 w 67"/>
                <a:gd name="T11" fmla="*/ 262887 h 36"/>
                <a:gd name="T12" fmla="*/ 628645 w 67"/>
                <a:gd name="T13" fmla="*/ 285746 h 36"/>
                <a:gd name="T14" fmla="*/ 685794 w 67"/>
                <a:gd name="T15" fmla="*/ 251457 h 36"/>
                <a:gd name="T16" fmla="*/ 731514 w 67"/>
                <a:gd name="T17" fmla="*/ 285746 h 36"/>
                <a:gd name="T18" fmla="*/ 765804 w 67"/>
                <a:gd name="T19" fmla="*/ 331466 h 36"/>
                <a:gd name="T20" fmla="*/ 765804 w 67"/>
                <a:gd name="T21" fmla="*/ 331466 h 36"/>
                <a:gd name="T22" fmla="*/ 685794 w 67"/>
                <a:gd name="T23" fmla="*/ 400045 h 36"/>
                <a:gd name="T24" fmla="*/ 674365 w 67"/>
                <a:gd name="T25" fmla="*/ 411475 h 36"/>
                <a:gd name="T26" fmla="*/ 628645 w 67"/>
                <a:gd name="T27" fmla="*/ 400045 h 36"/>
                <a:gd name="T28" fmla="*/ 628645 w 67"/>
                <a:gd name="T29" fmla="*/ 400045 h 36"/>
                <a:gd name="T30" fmla="*/ 582925 w 67"/>
                <a:gd name="T31" fmla="*/ 388615 h 36"/>
                <a:gd name="T32" fmla="*/ 491486 w 67"/>
                <a:gd name="T33" fmla="*/ 411475 h 36"/>
                <a:gd name="T34" fmla="*/ 400047 w 67"/>
                <a:gd name="T35" fmla="*/ 411475 h 36"/>
                <a:gd name="T36" fmla="*/ 297178 w 67"/>
                <a:gd name="T37" fmla="*/ 411475 h 36"/>
                <a:gd name="T38" fmla="*/ 285748 w 67"/>
                <a:gd name="T39" fmla="*/ 411475 h 36"/>
                <a:gd name="T40" fmla="*/ 228598 w 67"/>
                <a:gd name="T41" fmla="*/ 411475 h 36"/>
                <a:gd name="T42" fmla="*/ 228598 w 67"/>
                <a:gd name="T43" fmla="*/ 354326 h 36"/>
                <a:gd name="T44" fmla="*/ 205738 w 67"/>
                <a:gd name="T45" fmla="*/ 342896 h 36"/>
                <a:gd name="T46" fmla="*/ 297178 w 67"/>
                <a:gd name="T47" fmla="*/ 205737 h 36"/>
                <a:gd name="T48" fmla="*/ 297178 w 67"/>
                <a:gd name="T49" fmla="*/ 205737 h 36"/>
                <a:gd name="T50" fmla="*/ 285748 w 67"/>
                <a:gd name="T51" fmla="*/ 262887 h 36"/>
                <a:gd name="T52" fmla="*/ 114299 w 67"/>
                <a:gd name="T53" fmla="*/ 11430 h 36"/>
                <a:gd name="T54" fmla="*/ 148589 w 67"/>
                <a:gd name="T55" fmla="*/ 91439 h 36"/>
                <a:gd name="T56" fmla="*/ 228598 w 67"/>
                <a:gd name="T57" fmla="*/ 57149 h 36"/>
                <a:gd name="T58" fmla="*/ 228598 w 67"/>
                <a:gd name="T59" fmla="*/ 171448 h 36"/>
                <a:gd name="T60" fmla="*/ 182879 w 67"/>
                <a:gd name="T61" fmla="*/ 297176 h 36"/>
                <a:gd name="T62" fmla="*/ 148589 w 67"/>
                <a:gd name="T63" fmla="*/ 331466 h 36"/>
                <a:gd name="T64" fmla="*/ 148589 w 67"/>
                <a:gd name="T65" fmla="*/ 331466 h 36"/>
                <a:gd name="T66" fmla="*/ 114299 w 67"/>
                <a:gd name="T67" fmla="*/ 354326 h 36"/>
                <a:gd name="T68" fmla="*/ 91439 w 67"/>
                <a:gd name="T69" fmla="*/ 354326 h 36"/>
                <a:gd name="T70" fmla="*/ 45720 w 67"/>
                <a:gd name="T71" fmla="*/ 331466 h 36"/>
                <a:gd name="T72" fmla="*/ 11430 w 67"/>
                <a:gd name="T73" fmla="*/ 262887 h 36"/>
                <a:gd name="T74" fmla="*/ 34290 w 67"/>
                <a:gd name="T75" fmla="*/ 240027 h 36"/>
                <a:gd name="T76" fmla="*/ 57150 w 67"/>
                <a:gd name="T77" fmla="*/ 217167 h 36"/>
                <a:gd name="T78" fmla="*/ 80009 w 67"/>
                <a:gd name="T79" fmla="*/ 114299 h 36"/>
                <a:gd name="T80" fmla="*/ 0 w 67"/>
                <a:gd name="T81" fmla="*/ 114299 h 36"/>
                <a:gd name="T82" fmla="*/ 34290 w 67"/>
                <a:gd name="T83" fmla="*/ 0 h 36"/>
                <a:gd name="T84" fmla="*/ 114299 w 67"/>
                <a:gd name="T85" fmla="*/ 11430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36"/>
                <a:gd name="T131" fmla="*/ 67 w 6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36">
                  <a:moveTo>
                    <a:pt x="25" y="23"/>
                  </a:moveTo>
                  <a:lnTo>
                    <a:pt x="34" y="32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60" y="22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5" y="35"/>
                  </a:lnTo>
                  <a:lnTo>
                    <a:pt x="51" y="34"/>
                  </a:lnTo>
                  <a:lnTo>
                    <a:pt x="43" y="36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26" y="18"/>
                  </a:lnTo>
                  <a:lnTo>
                    <a:pt x="25" y="23"/>
                  </a:lnTo>
                  <a:close/>
                  <a:moveTo>
                    <a:pt x="10" y="1"/>
                  </a:moveTo>
                  <a:lnTo>
                    <a:pt x="13" y="8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11"/>
            <p:cNvSpPr>
              <a:spLocks/>
            </p:cNvSpPr>
            <p:nvPr/>
          </p:nvSpPr>
          <p:spPr bwMode="auto">
            <a:xfrm>
              <a:off x="3043832" y="3608454"/>
              <a:ext cx="1405875" cy="617211"/>
            </a:xfrm>
            <a:custGeom>
              <a:avLst/>
              <a:gdLst>
                <a:gd name="T0" fmla="*/ 1405875 w 123"/>
                <a:gd name="T1" fmla="*/ 434334 h 54"/>
                <a:gd name="T2" fmla="*/ 1405875 w 123"/>
                <a:gd name="T3" fmla="*/ 445764 h 54"/>
                <a:gd name="T4" fmla="*/ 1394445 w 123"/>
                <a:gd name="T5" fmla="*/ 491483 h 54"/>
                <a:gd name="T6" fmla="*/ 1394445 w 123"/>
                <a:gd name="T7" fmla="*/ 491483 h 54"/>
                <a:gd name="T8" fmla="*/ 1291576 w 123"/>
                <a:gd name="T9" fmla="*/ 548632 h 54"/>
                <a:gd name="T10" fmla="*/ 1142988 w 123"/>
                <a:gd name="T11" fmla="*/ 548632 h 54"/>
                <a:gd name="T12" fmla="*/ 1028689 w 123"/>
                <a:gd name="T13" fmla="*/ 617211 h 54"/>
                <a:gd name="T14" fmla="*/ 1005829 w 123"/>
                <a:gd name="T15" fmla="*/ 525772 h 54"/>
                <a:gd name="T16" fmla="*/ 674363 w 123"/>
                <a:gd name="T17" fmla="*/ 491483 h 54"/>
                <a:gd name="T18" fmla="*/ 617213 w 123"/>
                <a:gd name="T19" fmla="*/ 548632 h 54"/>
                <a:gd name="T20" fmla="*/ 525774 w 123"/>
                <a:gd name="T21" fmla="*/ 617211 h 54"/>
                <a:gd name="T22" fmla="*/ 525774 w 123"/>
                <a:gd name="T23" fmla="*/ 617211 h 54"/>
                <a:gd name="T24" fmla="*/ 491485 w 123"/>
                <a:gd name="T25" fmla="*/ 617211 h 54"/>
                <a:gd name="T26" fmla="*/ 388616 w 123"/>
                <a:gd name="T27" fmla="*/ 582922 h 54"/>
                <a:gd name="T28" fmla="*/ 342896 w 123"/>
                <a:gd name="T29" fmla="*/ 525772 h 54"/>
                <a:gd name="T30" fmla="*/ 331466 w 123"/>
                <a:gd name="T31" fmla="*/ 491483 h 54"/>
                <a:gd name="T32" fmla="*/ 365756 w 123"/>
                <a:gd name="T33" fmla="*/ 434334 h 54"/>
                <a:gd name="T34" fmla="*/ 297177 w 123"/>
                <a:gd name="T35" fmla="*/ 434334 h 54"/>
                <a:gd name="T36" fmla="*/ 285747 w 123"/>
                <a:gd name="T37" fmla="*/ 434334 h 54"/>
                <a:gd name="T38" fmla="*/ 285747 w 123"/>
                <a:gd name="T39" fmla="*/ 422904 h 54"/>
                <a:gd name="T40" fmla="*/ 251457 w 123"/>
                <a:gd name="T41" fmla="*/ 342895 h 54"/>
                <a:gd name="T42" fmla="*/ 251457 w 123"/>
                <a:gd name="T43" fmla="*/ 331465 h 54"/>
                <a:gd name="T44" fmla="*/ 251457 w 123"/>
                <a:gd name="T45" fmla="*/ 331465 h 54"/>
                <a:gd name="T46" fmla="*/ 182878 w 123"/>
                <a:gd name="T47" fmla="*/ 297176 h 54"/>
                <a:gd name="T48" fmla="*/ 171448 w 123"/>
                <a:gd name="T49" fmla="*/ 205737 h 54"/>
                <a:gd name="T50" fmla="*/ 171448 w 123"/>
                <a:gd name="T51" fmla="*/ 194307 h 54"/>
                <a:gd name="T52" fmla="*/ 182878 w 123"/>
                <a:gd name="T53" fmla="*/ 194307 h 54"/>
                <a:gd name="T54" fmla="*/ 205738 w 123"/>
                <a:gd name="T55" fmla="*/ 205737 h 54"/>
                <a:gd name="T56" fmla="*/ 285747 w 123"/>
                <a:gd name="T57" fmla="*/ 205737 h 54"/>
                <a:gd name="T58" fmla="*/ 342896 w 123"/>
                <a:gd name="T59" fmla="*/ 205737 h 54"/>
                <a:gd name="T60" fmla="*/ 342896 w 123"/>
                <a:gd name="T61" fmla="*/ 205737 h 54"/>
                <a:gd name="T62" fmla="*/ 342896 w 123"/>
                <a:gd name="T63" fmla="*/ 182877 h 54"/>
                <a:gd name="T64" fmla="*/ 285747 w 123"/>
                <a:gd name="T65" fmla="*/ 148588 h 54"/>
                <a:gd name="T66" fmla="*/ 240027 w 123"/>
                <a:gd name="T67" fmla="*/ 137158 h 54"/>
                <a:gd name="T68" fmla="*/ 45720 w 123"/>
                <a:gd name="T69" fmla="*/ 91439 h 54"/>
                <a:gd name="T70" fmla="*/ 0 w 123"/>
                <a:gd name="T71" fmla="*/ 68579 h 54"/>
                <a:gd name="T72" fmla="*/ 11430 w 123"/>
                <a:gd name="T73" fmla="*/ 34290 h 54"/>
                <a:gd name="T74" fmla="*/ 11430 w 123"/>
                <a:gd name="T75" fmla="*/ 0 h 54"/>
                <a:gd name="T76" fmla="*/ 205738 w 123"/>
                <a:gd name="T77" fmla="*/ 0 h 54"/>
                <a:gd name="T78" fmla="*/ 285747 w 123"/>
                <a:gd name="T79" fmla="*/ 34290 h 54"/>
                <a:gd name="T80" fmla="*/ 377186 w 123"/>
                <a:gd name="T81" fmla="*/ 57149 h 54"/>
                <a:gd name="T82" fmla="*/ 422906 w 123"/>
                <a:gd name="T83" fmla="*/ 57149 h 54"/>
                <a:gd name="T84" fmla="*/ 582924 w 123"/>
                <a:gd name="T85" fmla="*/ 68579 h 54"/>
                <a:gd name="T86" fmla="*/ 594354 w 123"/>
                <a:gd name="T87" fmla="*/ 68579 h 54"/>
                <a:gd name="T88" fmla="*/ 594354 w 123"/>
                <a:gd name="T89" fmla="*/ 114298 h 54"/>
                <a:gd name="T90" fmla="*/ 628643 w 123"/>
                <a:gd name="T91" fmla="*/ 240027 h 54"/>
                <a:gd name="T92" fmla="*/ 708652 w 123"/>
                <a:gd name="T93" fmla="*/ 285746 h 54"/>
                <a:gd name="T94" fmla="*/ 880101 w 123"/>
                <a:gd name="T95" fmla="*/ 240027 h 54"/>
                <a:gd name="T96" fmla="*/ 960110 w 123"/>
                <a:gd name="T97" fmla="*/ 285746 h 54"/>
                <a:gd name="T98" fmla="*/ 1005829 w 123"/>
                <a:gd name="T99" fmla="*/ 205737 h 54"/>
                <a:gd name="T100" fmla="*/ 1051549 w 123"/>
                <a:gd name="T101" fmla="*/ 240027 h 54"/>
                <a:gd name="T102" fmla="*/ 1051549 w 123"/>
                <a:gd name="T103" fmla="*/ 240027 h 54"/>
                <a:gd name="T104" fmla="*/ 1165848 w 123"/>
                <a:gd name="T105" fmla="*/ 228597 h 54"/>
                <a:gd name="T106" fmla="*/ 1245857 w 123"/>
                <a:gd name="T107" fmla="*/ 205737 h 54"/>
                <a:gd name="T108" fmla="*/ 1314436 w 123"/>
                <a:gd name="T109" fmla="*/ 262886 h 54"/>
                <a:gd name="T110" fmla="*/ 1360155 w 123"/>
                <a:gd name="T111" fmla="*/ 297176 h 54"/>
                <a:gd name="T112" fmla="*/ 1348726 w 123"/>
                <a:gd name="T113" fmla="*/ 388614 h 54"/>
                <a:gd name="T114" fmla="*/ 1360155 w 123"/>
                <a:gd name="T115" fmla="*/ 388614 h 54"/>
                <a:gd name="T116" fmla="*/ 1405875 w 123"/>
                <a:gd name="T117" fmla="*/ 434334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54"/>
                <a:gd name="T179" fmla="*/ 123 w 123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54">
                  <a:moveTo>
                    <a:pt x="123" y="38"/>
                  </a:moveTo>
                  <a:lnTo>
                    <a:pt x="123" y="39"/>
                  </a:lnTo>
                  <a:lnTo>
                    <a:pt x="122" y="43"/>
                  </a:lnTo>
                  <a:lnTo>
                    <a:pt x="113" y="48"/>
                  </a:lnTo>
                  <a:lnTo>
                    <a:pt x="100" y="48"/>
                  </a:lnTo>
                  <a:lnTo>
                    <a:pt x="90" y="54"/>
                  </a:lnTo>
                  <a:lnTo>
                    <a:pt x="88" y="46"/>
                  </a:lnTo>
                  <a:lnTo>
                    <a:pt x="59" y="43"/>
                  </a:lnTo>
                  <a:lnTo>
                    <a:pt x="54" y="48"/>
                  </a:lnTo>
                  <a:lnTo>
                    <a:pt x="46" y="54"/>
                  </a:lnTo>
                  <a:lnTo>
                    <a:pt x="43" y="54"/>
                  </a:lnTo>
                  <a:lnTo>
                    <a:pt x="34" y="51"/>
                  </a:lnTo>
                  <a:lnTo>
                    <a:pt x="30" y="46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6" y="26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1" y="12"/>
                  </a:lnTo>
                  <a:lnTo>
                    <a:pt x="4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7" y="21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92" y="21"/>
                  </a:lnTo>
                  <a:lnTo>
                    <a:pt x="102" y="20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19" y="26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23" y="38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12"/>
            <p:cNvSpPr>
              <a:spLocks/>
            </p:cNvSpPr>
            <p:nvPr/>
          </p:nvSpPr>
          <p:spPr bwMode="auto">
            <a:xfrm>
              <a:off x="4678303" y="4179946"/>
              <a:ext cx="525773" cy="457194"/>
            </a:xfrm>
            <a:custGeom>
              <a:avLst/>
              <a:gdLst>
                <a:gd name="T0" fmla="*/ 411475 w 46"/>
                <a:gd name="T1" fmla="*/ 457194 h 40"/>
                <a:gd name="T2" fmla="*/ 400045 w 46"/>
                <a:gd name="T3" fmla="*/ 445764 h 40"/>
                <a:gd name="T4" fmla="*/ 388615 w 46"/>
                <a:gd name="T5" fmla="*/ 445764 h 40"/>
                <a:gd name="T6" fmla="*/ 297176 w 46"/>
                <a:gd name="T7" fmla="*/ 388615 h 40"/>
                <a:gd name="T8" fmla="*/ 297176 w 46"/>
                <a:gd name="T9" fmla="*/ 388615 h 40"/>
                <a:gd name="T10" fmla="*/ 194307 w 46"/>
                <a:gd name="T11" fmla="*/ 388615 h 40"/>
                <a:gd name="T12" fmla="*/ 160018 w 46"/>
                <a:gd name="T13" fmla="*/ 388615 h 40"/>
                <a:gd name="T14" fmla="*/ 148588 w 46"/>
                <a:gd name="T15" fmla="*/ 365755 h 40"/>
                <a:gd name="T16" fmla="*/ 137158 w 46"/>
                <a:gd name="T17" fmla="*/ 342895 h 40"/>
                <a:gd name="T18" fmla="*/ 114298 w 46"/>
                <a:gd name="T19" fmla="*/ 320036 h 40"/>
                <a:gd name="T20" fmla="*/ 11430 w 46"/>
                <a:gd name="T21" fmla="*/ 285746 h 40"/>
                <a:gd name="T22" fmla="*/ 11430 w 46"/>
                <a:gd name="T23" fmla="*/ 285746 h 40"/>
                <a:gd name="T24" fmla="*/ 0 w 46"/>
                <a:gd name="T25" fmla="*/ 251457 h 40"/>
                <a:gd name="T26" fmla="*/ 160018 w 46"/>
                <a:gd name="T27" fmla="*/ 160018 h 40"/>
                <a:gd name="T28" fmla="*/ 68579 w 46"/>
                <a:gd name="T29" fmla="*/ 194307 h 40"/>
                <a:gd name="T30" fmla="*/ 57149 w 46"/>
                <a:gd name="T31" fmla="*/ 171448 h 40"/>
                <a:gd name="T32" fmla="*/ 114298 w 46"/>
                <a:gd name="T33" fmla="*/ 114299 h 40"/>
                <a:gd name="T34" fmla="*/ 194307 w 46"/>
                <a:gd name="T35" fmla="*/ 160018 h 40"/>
                <a:gd name="T36" fmla="*/ 194307 w 46"/>
                <a:gd name="T37" fmla="*/ 68579 h 40"/>
                <a:gd name="T38" fmla="*/ 205737 w 46"/>
                <a:gd name="T39" fmla="*/ 22860 h 40"/>
                <a:gd name="T40" fmla="*/ 262887 w 46"/>
                <a:gd name="T41" fmla="*/ 11430 h 40"/>
                <a:gd name="T42" fmla="*/ 262887 w 46"/>
                <a:gd name="T43" fmla="*/ 0 h 40"/>
                <a:gd name="T44" fmla="*/ 308606 w 46"/>
                <a:gd name="T45" fmla="*/ 22860 h 40"/>
                <a:gd name="T46" fmla="*/ 331466 w 46"/>
                <a:gd name="T47" fmla="*/ 68579 h 40"/>
                <a:gd name="T48" fmla="*/ 445764 w 46"/>
                <a:gd name="T49" fmla="*/ 57149 h 40"/>
                <a:gd name="T50" fmla="*/ 457194 w 46"/>
                <a:gd name="T51" fmla="*/ 160018 h 40"/>
                <a:gd name="T52" fmla="*/ 502913 w 46"/>
                <a:gd name="T53" fmla="*/ 160018 h 40"/>
                <a:gd name="T54" fmla="*/ 525773 w 46"/>
                <a:gd name="T55" fmla="*/ 217167 h 40"/>
                <a:gd name="T56" fmla="*/ 457194 w 46"/>
                <a:gd name="T57" fmla="*/ 251457 h 40"/>
                <a:gd name="T58" fmla="*/ 457194 w 46"/>
                <a:gd name="T59" fmla="*/ 400045 h 40"/>
                <a:gd name="T60" fmla="*/ 445764 w 46"/>
                <a:gd name="T61" fmla="*/ 411475 h 40"/>
                <a:gd name="T62" fmla="*/ 434334 w 46"/>
                <a:gd name="T63" fmla="*/ 434334 h 40"/>
                <a:gd name="T64" fmla="*/ 411475 w 46"/>
                <a:gd name="T65" fmla="*/ 457194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40"/>
                <a:gd name="T101" fmla="*/ 46 w 4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40">
                  <a:moveTo>
                    <a:pt x="36" y="40"/>
                  </a:moveTo>
                  <a:lnTo>
                    <a:pt x="35" y="39"/>
                  </a:lnTo>
                  <a:lnTo>
                    <a:pt x="34" y="39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4" y="14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9" y="5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0" y="22"/>
                  </a:lnTo>
                  <a:lnTo>
                    <a:pt x="40" y="35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14"/>
            <p:cNvSpPr>
              <a:spLocks/>
            </p:cNvSpPr>
            <p:nvPr/>
          </p:nvSpPr>
          <p:spPr bwMode="auto">
            <a:xfrm>
              <a:off x="5112637" y="2659773"/>
              <a:ext cx="2137385" cy="2023087"/>
            </a:xfrm>
            <a:custGeom>
              <a:avLst/>
              <a:gdLst>
                <a:gd name="T0" fmla="*/ 1588752 w 187"/>
                <a:gd name="T1" fmla="*/ 720082 h 177"/>
                <a:gd name="T2" fmla="*/ 1645901 w 187"/>
                <a:gd name="T3" fmla="*/ 994399 h 177"/>
                <a:gd name="T4" fmla="*/ 1863068 w 187"/>
                <a:gd name="T5" fmla="*/ 1131557 h 177"/>
                <a:gd name="T6" fmla="*/ 1931647 w 187"/>
                <a:gd name="T7" fmla="*/ 1085838 h 177"/>
                <a:gd name="T8" fmla="*/ 1988797 w 187"/>
                <a:gd name="T9" fmla="*/ 1062978 h 177"/>
                <a:gd name="T10" fmla="*/ 2080236 w 187"/>
                <a:gd name="T11" fmla="*/ 1108697 h 177"/>
                <a:gd name="T12" fmla="*/ 2103095 w 187"/>
                <a:gd name="T13" fmla="*/ 1383014 h 177"/>
                <a:gd name="T14" fmla="*/ 1954507 w 187"/>
                <a:gd name="T15" fmla="*/ 1383014 h 177"/>
                <a:gd name="T16" fmla="*/ 1840209 w 187"/>
                <a:gd name="T17" fmla="*/ 1405874 h 177"/>
                <a:gd name="T18" fmla="*/ 1645901 w 187"/>
                <a:gd name="T19" fmla="*/ 1383014 h 177"/>
                <a:gd name="T20" fmla="*/ 1611611 w 187"/>
                <a:gd name="T21" fmla="*/ 1348725 h 177"/>
                <a:gd name="T22" fmla="*/ 1497313 w 187"/>
                <a:gd name="T23" fmla="*/ 1280145 h 177"/>
                <a:gd name="T24" fmla="*/ 1348724 w 187"/>
                <a:gd name="T25" fmla="*/ 1337295 h 177"/>
                <a:gd name="T26" fmla="*/ 1165846 w 187"/>
                <a:gd name="T27" fmla="*/ 1291575 h 177"/>
                <a:gd name="T28" fmla="*/ 1165846 w 187"/>
                <a:gd name="T29" fmla="*/ 1474453 h 177"/>
                <a:gd name="T30" fmla="*/ 1085837 w 187"/>
                <a:gd name="T31" fmla="*/ 1645901 h 177"/>
                <a:gd name="T32" fmla="*/ 925819 w 187"/>
                <a:gd name="T33" fmla="*/ 1611612 h 177"/>
                <a:gd name="T34" fmla="*/ 834380 w 187"/>
                <a:gd name="T35" fmla="*/ 1725910 h 177"/>
                <a:gd name="T36" fmla="*/ 788661 w 187"/>
                <a:gd name="T37" fmla="*/ 1885929 h 177"/>
                <a:gd name="T38" fmla="*/ 742941 w 187"/>
                <a:gd name="T39" fmla="*/ 1954508 h 177"/>
                <a:gd name="T40" fmla="*/ 731512 w 187"/>
                <a:gd name="T41" fmla="*/ 1771630 h 177"/>
                <a:gd name="T42" fmla="*/ 640072 w 187"/>
                <a:gd name="T43" fmla="*/ 1668761 h 177"/>
                <a:gd name="T44" fmla="*/ 765801 w 187"/>
                <a:gd name="T45" fmla="*/ 1577322 h 177"/>
                <a:gd name="T46" fmla="*/ 845810 w 187"/>
                <a:gd name="T47" fmla="*/ 1394444 h 177"/>
                <a:gd name="T48" fmla="*/ 937249 w 187"/>
                <a:gd name="T49" fmla="*/ 1371584 h 177"/>
                <a:gd name="T50" fmla="*/ 1074407 w 187"/>
                <a:gd name="T51" fmla="*/ 1200136 h 177"/>
                <a:gd name="T52" fmla="*/ 1120127 w 187"/>
                <a:gd name="T53" fmla="*/ 1142987 h 177"/>
                <a:gd name="T54" fmla="*/ 971539 w 187"/>
                <a:gd name="T55" fmla="*/ 1211566 h 177"/>
                <a:gd name="T56" fmla="*/ 880100 w 187"/>
                <a:gd name="T57" fmla="*/ 1245856 h 177"/>
                <a:gd name="T58" fmla="*/ 868670 w 187"/>
                <a:gd name="T59" fmla="*/ 1291575 h 177"/>
                <a:gd name="T60" fmla="*/ 765801 w 187"/>
                <a:gd name="T61" fmla="*/ 1394444 h 177"/>
                <a:gd name="T62" fmla="*/ 742941 w 187"/>
                <a:gd name="T63" fmla="*/ 1394444 h 177"/>
                <a:gd name="T64" fmla="*/ 685792 w 187"/>
                <a:gd name="T65" fmla="*/ 1383014 h 177"/>
                <a:gd name="T66" fmla="*/ 640072 w 187"/>
                <a:gd name="T67" fmla="*/ 1348725 h 177"/>
                <a:gd name="T68" fmla="*/ 628643 w 187"/>
                <a:gd name="T69" fmla="*/ 1383014 h 177"/>
                <a:gd name="T70" fmla="*/ 640072 w 187"/>
                <a:gd name="T71" fmla="*/ 1428734 h 177"/>
                <a:gd name="T72" fmla="*/ 685792 w 187"/>
                <a:gd name="T73" fmla="*/ 1485883 h 177"/>
                <a:gd name="T74" fmla="*/ 548634 w 187"/>
                <a:gd name="T75" fmla="*/ 1623042 h 177"/>
                <a:gd name="T76" fmla="*/ 548634 w 187"/>
                <a:gd name="T77" fmla="*/ 1680191 h 177"/>
                <a:gd name="T78" fmla="*/ 640072 w 187"/>
                <a:gd name="T79" fmla="*/ 1920218 h 177"/>
                <a:gd name="T80" fmla="*/ 651502 w 187"/>
                <a:gd name="T81" fmla="*/ 2000227 h 177"/>
                <a:gd name="T82" fmla="*/ 685792 w 187"/>
                <a:gd name="T83" fmla="*/ 2023087 h 177"/>
                <a:gd name="T84" fmla="*/ 594353 w 187"/>
                <a:gd name="T85" fmla="*/ 1817349 h 177"/>
                <a:gd name="T86" fmla="*/ 434335 w 187"/>
                <a:gd name="T87" fmla="*/ 1725910 h 177"/>
                <a:gd name="T88" fmla="*/ 400045 w 187"/>
                <a:gd name="T89" fmla="*/ 1680191 h 177"/>
                <a:gd name="T90" fmla="*/ 297177 w 187"/>
                <a:gd name="T91" fmla="*/ 1634472 h 177"/>
                <a:gd name="T92" fmla="*/ 148588 w 187"/>
                <a:gd name="T93" fmla="*/ 1405874 h 177"/>
                <a:gd name="T94" fmla="*/ 160018 w 187"/>
                <a:gd name="T95" fmla="*/ 1280145 h 177"/>
                <a:gd name="T96" fmla="*/ 91439 w 187"/>
                <a:gd name="T97" fmla="*/ 1200136 h 177"/>
                <a:gd name="T98" fmla="*/ 91439 w 187"/>
                <a:gd name="T99" fmla="*/ 937249 h 177"/>
                <a:gd name="T100" fmla="*/ 11430 w 187"/>
                <a:gd name="T101" fmla="*/ 845810 h 177"/>
                <a:gd name="T102" fmla="*/ 91439 w 187"/>
                <a:gd name="T103" fmla="*/ 651503 h 177"/>
                <a:gd name="T104" fmla="*/ 685792 w 187"/>
                <a:gd name="T105" fmla="*/ 137158 h 177"/>
                <a:gd name="T106" fmla="*/ 937249 w 187"/>
                <a:gd name="T107" fmla="*/ 22860 h 177"/>
                <a:gd name="T108" fmla="*/ 971539 w 187"/>
                <a:gd name="T109" fmla="*/ 0 h 177"/>
                <a:gd name="T110" fmla="*/ 971539 w 187"/>
                <a:gd name="T111" fmla="*/ 0 h 177"/>
                <a:gd name="T112" fmla="*/ 1085837 w 187"/>
                <a:gd name="T113" fmla="*/ 308606 h 177"/>
                <a:gd name="T114" fmla="*/ 1234426 w 187"/>
                <a:gd name="T115" fmla="*/ 388616 h 177"/>
                <a:gd name="T116" fmla="*/ 1417303 w 187"/>
                <a:gd name="T117" fmla="*/ 365756 h 177"/>
                <a:gd name="T118" fmla="*/ 1600181 w 187"/>
                <a:gd name="T119" fmla="*/ 468625 h 177"/>
                <a:gd name="T120" fmla="*/ 1611611 w 187"/>
                <a:gd name="T121" fmla="*/ 61721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177"/>
                <a:gd name="T185" fmla="*/ 187 w 187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177">
                  <a:moveTo>
                    <a:pt x="141" y="54"/>
                  </a:moveTo>
                  <a:lnTo>
                    <a:pt x="139" y="63"/>
                  </a:lnTo>
                  <a:lnTo>
                    <a:pt x="144" y="87"/>
                  </a:lnTo>
                  <a:lnTo>
                    <a:pt x="149" y="91"/>
                  </a:lnTo>
                  <a:lnTo>
                    <a:pt x="163" y="99"/>
                  </a:lnTo>
                  <a:lnTo>
                    <a:pt x="166" y="97"/>
                  </a:lnTo>
                  <a:lnTo>
                    <a:pt x="169" y="95"/>
                  </a:lnTo>
                  <a:lnTo>
                    <a:pt x="174" y="93"/>
                  </a:lnTo>
                  <a:lnTo>
                    <a:pt x="182" y="97"/>
                  </a:lnTo>
                  <a:lnTo>
                    <a:pt x="187" y="118"/>
                  </a:lnTo>
                  <a:lnTo>
                    <a:pt x="184" y="121"/>
                  </a:lnTo>
                  <a:lnTo>
                    <a:pt x="180" y="125"/>
                  </a:lnTo>
                  <a:lnTo>
                    <a:pt x="171" y="121"/>
                  </a:lnTo>
                  <a:lnTo>
                    <a:pt x="165" y="123"/>
                  </a:lnTo>
                  <a:lnTo>
                    <a:pt x="161" y="123"/>
                  </a:lnTo>
                  <a:lnTo>
                    <a:pt x="146" y="122"/>
                  </a:lnTo>
                  <a:lnTo>
                    <a:pt x="144" y="121"/>
                  </a:lnTo>
                  <a:lnTo>
                    <a:pt x="141" y="120"/>
                  </a:lnTo>
                  <a:lnTo>
                    <a:pt x="141" y="118"/>
                  </a:lnTo>
                  <a:lnTo>
                    <a:pt x="137" y="116"/>
                  </a:lnTo>
                  <a:lnTo>
                    <a:pt x="131" y="112"/>
                  </a:lnTo>
                  <a:lnTo>
                    <a:pt x="120" y="118"/>
                  </a:lnTo>
                  <a:lnTo>
                    <a:pt x="118" y="117"/>
                  </a:lnTo>
                  <a:lnTo>
                    <a:pt x="115" y="117"/>
                  </a:lnTo>
                  <a:lnTo>
                    <a:pt x="102" y="113"/>
                  </a:lnTo>
                  <a:lnTo>
                    <a:pt x="98" y="117"/>
                  </a:lnTo>
                  <a:lnTo>
                    <a:pt x="102" y="129"/>
                  </a:lnTo>
                  <a:lnTo>
                    <a:pt x="93" y="141"/>
                  </a:lnTo>
                  <a:lnTo>
                    <a:pt x="95" y="144"/>
                  </a:lnTo>
                  <a:lnTo>
                    <a:pt x="91" y="146"/>
                  </a:lnTo>
                  <a:lnTo>
                    <a:pt x="81" y="141"/>
                  </a:lnTo>
                  <a:lnTo>
                    <a:pt x="81" y="146"/>
                  </a:lnTo>
                  <a:lnTo>
                    <a:pt x="73" y="151"/>
                  </a:lnTo>
                  <a:lnTo>
                    <a:pt x="68" y="161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5" y="171"/>
                  </a:lnTo>
                  <a:lnTo>
                    <a:pt x="63" y="169"/>
                  </a:lnTo>
                  <a:lnTo>
                    <a:pt x="64" y="155"/>
                  </a:lnTo>
                  <a:lnTo>
                    <a:pt x="56" y="147"/>
                  </a:lnTo>
                  <a:lnTo>
                    <a:pt x="56" y="146"/>
                  </a:lnTo>
                  <a:lnTo>
                    <a:pt x="64" y="141"/>
                  </a:lnTo>
                  <a:lnTo>
                    <a:pt x="67" y="138"/>
                  </a:lnTo>
                  <a:lnTo>
                    <a:pt x="69" y="130"/>
                  </a:lnTo>
                  <a:lnTo>
                    <a:pt x="74" y="122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5" y="112"/>
                  </a:lnTo>
                  <a:lnTo>
                    <a:pt x="94" y="105"/>
                  </a:lnTo>
                  <a:lnTo>
                    <a:pt x="98" y="101"/>
                  </a:lnTo>
                  <a:lnTo>
                    <a:pt x="98" y="100"/>
                  </a:lnTo>
                  <a:lnTo>
                    <a:pt x="97" y="99"/>
                  </a:lnTo>
                  <a:lnTo>
                    <a:pt x="85" y="106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13"/>
                  </a:lnTo>
                  <a:lnTo>
                    <a:pt x="74" y="117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6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5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60" y="130"/>
                  </a:lnTo>
                  <a:lnTo>
                    <a:pt x="59" y="137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48" y="147"/>
                  </a:lnTo>
                  <a:lnTo>
                    <a:pt x="56" y="156"/>
                  </a:lnTo>
                  <a:lnTo>
                    <a:pt x="56" y="168"/>
                  </a:lnTo>
                  <a:lnTo>
                    <a:pt x="56" y="171"/>
                  </a:lnTo>
                  <a:lnTo>
                    <a:pt x="57" y="175"/>
                  </a:lnTo>
                  <a:lnTo>
                    <a:pt x="60" y="177"/>
                  </a:lnTo>
                  <a:lnTo>
                    <a:pt x="57" y="177"/>
                  </a:lnTo>
                  <a:lnTo>
                    <a:pt x="52" y="159"/>
                  </a:lnTo>
                  <a:lnTo>
                    <a:pt x="42" y="148"/>
                  </a:lnTo>
                  <a:lnTo>
                    <a:pt x="38" y="151"/>
                  </a:lnTo>
                  <a:lnTo>
                    <a:pt x="38" y="147"/>
                  </a:lnTo>
                  <a:lnTo>
                    <a:pt x="35" y="147"/>
                  </a:lnTo>
                  <a:lnTo>
                    <a:pt x="29" y="144"/>
                  </a:lnTo>
                  <a:lnTo>
                    <a:pt x="26" y="143"/>
                  </a:lnTo>
                  <a:lnTo>
                    <a:pt x="19" y="127"/>
                  </a:lnTo>
                  <a:lnTo>
                    <a:pt x="13" y="123"/>
                  </a:lnTo>
                  <a:lnTo>
                    <a:pt x="12" y="121"/>
                  </a:lnTo>
                  <a:lnTo>
                    <a:pt x="14" y="112"/>
                  </a:lnTo>
                  <a:lnTo>
                    <a:pt x="4" y="109"/>
                  </a:lnTo>
                  <a:lnTo>
                    <a:pt x="8" y="105"/>
                  </a:lnTo>
                  <a:lnTo>
                    <a:pt x="9" y="91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8" y="57"/>
                  </a:lnTo>
                  <a:lnTo>
                    <a:pt x="33" y="42"/>
                  </a:lnTo>
                  <a:lnTo>
                    <a:pt x="60" y="1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95" y="27"/>
                  </a:lnTo>
                  <a:lnTo>
                    <a:pt x="94" y="36"/>
                  </a:lnTo>
                  <a:lnTo>
                    <a:pt x="108" y="34"/>
                  </a:lnTo>
                  <a:lnTo>
                    <a:pt x="119" y="33"/>
                  </a:lnTo>
                  <a:lnTo>
                    <a:pt x="124" y="32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2" y="44"/>
                  </a:lnTo>
                  <a:lnTo>
                    <a:pt x="141" y="54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443"/>
            <p:cNvSpPr>
              <a:spLocks noEditPoints="1"/>
            </p:cNvSpPr>
            <p:nvPr/>
          </p:nvSpPr>
          <p:spPr bwMode="auto">
            <a:xfrm>
              <a:off x="2346614" y="2031135"/>
              <a:ext cx="1531599" cy="800089"/>
            </a:xfrm>
            <a:custGeom>
              <a:avLst/>
              <a:gdLst>
                <a:gd name="T0" fmla="*/ 57149 w 134"/>
                <a:gd name="T1" fmla="*/ 457194 h 70"/>
                <a:gd name="T2" fmla="*/ 102869 w 134"/>
                <a:gd name="T3" fmla="*/ 285746 h 70"/>
                <a:gd name="T4" fmla="*/ 1325862 w 134"/>
                <a:gd name="T5" fmla="*/ 331465 h 70"/>
                <a:gd name="T6" fmla="*/ 1165844 w 134"/>
                <a:gd name="T7" fmla="*/ 411474 h 70"/>
                <a:gd name="T8" fmla="*/ 1211563 w 134"/>
                <a:gd name="T9" fmla="*/ 457194 h 70"/>
                <a:gd name="T10" fmla="*/ 1383011 w 134"/>
                <a:gd name="T11" fmla="*/ 388615 h 70"/>
                <a:gd name="T12" fmla="*/ 1497309 w 134"/>
                <a:gd name="T13" fmla="*/ 388615 h 70"/>
                <a:gd name="T14" fmla="*/ 1531599 w 134"/>
                <a:gd name="T15" fmla="*/ 468624 h 70"/>
                <a:gd name="T16" fmla="*/ 1451590 w 134"/>
                <a:gd name="T17" fmla="*/ 628641 h 70"/>
                <a:gd name="T18" fmla="*/ 1165844 w 134"/>
                <a:gd name="T19" fmla="*/ 651501 h 70"/>
                <a:gd name="T20" fmla="*/ 1074405 w 134"/>
                <a:gd name="T21" fmla="*/ 571492 h 70"/>
                <a:gd name="T22" fmla="*/ 845808 w 134"/>
                <a:gd name="T23" fmla="*/ 605782 h 70"/>
                <a:gd name="T24" fmla="*/ 674361 w 134"/>
                <a:gd name="T25" fmla="*/ 651501 h 70"/>
                <a:gd name="T26" fmla="*/ 537203 w 134"/>
                <a:gd name="T27" fmla="*/ 800089 h 70"/>
                <a:gd name="T28" fmla="*/ 445764 w 134"/>
                <a:gd name="T29" fmla="*/ 754370 h 70"/>
                <a:gd name="T30" fmla="*/ 262886 w 134"/>
                <a:gd name="T31" fmla="*/ 674361 h 70"/>
                <a:gd name="T32" fmla="*/ 262886 w 134"/>
                <a:gd name="T33" fmla="*/ 594352 h 70"/>
                <a:gd name="T34" fmla="*/ 274316 w 134"/>
                <a:gd name="T35" fmla="*/ 514343 h 70"/>
                <a:gd name="T36" fmla="*/ 400045 w 134"/>
                <a:gd name="T37" fmla="*/ 525773 h 70"/>
                <a:gd name="T38" fmla="*/ 411474 w 134"/>
                <a:gd name="T39" fmla="*/ 594352 h 70"/>
                <a:gd name="T40" fmla="*/ 491483 w 134"/>
                <a:gd name="T41" fmla="*/ 617211 h 70"/>
                <a:gd name="T42" fmla="*/ 502913 w 134"/>
                <a:gd name="T43" fmla="*/ 560062 h 70"/>
                <a:gd name="T44" fmla="*/ 560062 w 134"/>
                <a:gd name="T45" fmla="*/ 502913 h 70"/>
                <a:gd name="T46" fmla="*/ 628641 w 134"/>
                <a:gd name="T47" fmla="*/ 468624 h 70"/>
                <a:gd name="T48" fmla="*/ 457194 w 134"/>
                <a:gd name="T49" fmla="*/ 457194 h 70"/>
                <a:gd name="T50" fmla="*/ 411474 w 134"/>
                <a:gd name="T51" fmla="*/ 434334 h 70"/>
                <a:gd name="T52" fmla="*/ 502913 w 134"/>
                <a:gd name="T53" fmla="*/ 365755 h 70"/>
                <a:gd name="T54" fmla="*/ 651501 w 134"/>
                <a:gd name="T55" fmla="*/ 331465 h 70"/>
                <a:gd name="T56" fmla="*/ 788659 w 134"/>
                <a:gd name="T57" fmla="*/ 331465 h 70"/>
                <a:gd name="T58" fmla="*/ 822949 w 134"/>
                <a:gd name="T59" fmla="*/ 274316 h 70"/>
                <a:gd name="T60" fmla="*/ 788659 w 134"/>
                <a:gd name="T61" fmla="*/ 228597 h 70"/>
                <a:gd name="T62" fmla="*/ 902958 w 134"/>
                <a:gd name="T63" fmla="*/ 125728 h 70"/>
                <a:gd name="T64" fmla="*/ 982966 w 134"/>
                <a:gd name="T65" fmla="*/ 125728 h 70"/>
                <a:gd name="T66" fmla="*/ 1131554 w 134"/>
                <a:gd name="T67" fmla="*/ 182877 h 70"/>
                <a:gd name="T68" fmla="*/ 1291572 w 134"/>
                <a:gd name="T69" fmla="*/ 240027 h 70"/>
                <a:gd name="T70" fmla="*/ 1325862 w 134"/>
                <a:gd name="T71" fmla="*/ 331465 h 70"/>
                <a:gd name="T72" fmla="*/ 651501 w 134"/>
                <a:gd name="T73" fmla="*/ 285746 h 70"/>
                <a:gd name="T74" fmla="*/ 240027 w 134"/>
                <a:gd name="T75" fmla="*/ 411474 h 70"/>
                <a:gd name="T76" fmla="*/ 171448 w 134"/>
                <a:gd name="T77" fmla="*/ 285746 h 70"/>
                <a:gd name="T78" fmla="*/ 80009 w 134"/>
                <a:gd name="T79" fmla="*/ 137158 h 70"/>
                <a:gd name="T80" fmla="*/ 171448 w 134"/>
                <a:gd name="T81" fmla="*/ 34290 h 70"/>
                <a:gd name="T82" fmla="*/ 445764 w 134"/>
                <a:gd name="T83" fmla="*/ 16001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70"/>
                <a:gd name="T128" fmla="*/ 134 w 134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70">
                  <a:moveTo>
                    <a:pt x="11" y="34"/>
                  </a:moveTo>
                  <a:lnTo>
                    <a:pt x="5" y="40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1" y="34"/>
                  </a:lnTo>
                  <a:close/>
                  <a:moveTo>
                    <a:pt x="116" y="29"/>
                  </a:moveTo>
                  <a:lnTo>
                    <a:pt x="110" y="32"/>
                  </a:lnTo>
                  <a:lnTo>
                    <a:pt x="102" y="36"/>
                  </a:lnTo>
                  <a:lnTo>
                    <a:pt x="103" y="37"/>
                  </a:lnTo>
                  <a:lnTo>
                    <a:pt x="106" y="40"/>
                  </a:lnTo>
                  <a:lnTo>
                    <a:pt x="111" y="36"/>
                  </a:lnTo>
                  <a:lnTo>
                    <a:pt x="121" y="34"/>
                  </a:lnTo>
                  <a:lnTo>
                    <a:pt x="131" y="34"/>
                  </a:lnTo>
                  <a:lnTo>
                    <a:pt x="133" y="40"/>
                  </a:lnTo>
                  <a:lnTo>
                    <a:pt x="134" y="41"/>
                  </a:lnTo>
                  <a:lnTo>
                    <a:pt x="129" y="52"/>
                  </a:lnTo>
                  <a:lnTo>
                    <a:pt x="127" y="55"/>
                  </a:lnTo>
                  <a:lnTo>
                    <a:pt x="116" y="57"/>
                  </a:lnTo>
                  <a:lnTo>
                    <a:pt x="102" y="57"/>
                  </a:lnTo>
                  <a:lnTo>
                    <a:pt x="95" y="52"/>
                  </a:lnTo>
                  <a:lnTo>
                    <a:pt x="94" y="50"/>
                  </a:lnTo>
                  <a:lnTo>
                    <a:pt x="86" y="52"/>
                  </a:lnTo>
                  <a:lnTo>
                    <a:pt x="74" y="53"/>
                  </a:lnTo>
                  <a:lnTo>
                    <a:pt x="69" y="59"/>
                  </a:lnTo>
                  <a:lnTo>
                    <a:pt x="59" y="57"/>
                  </a:lnTo>
                  <a:lnTo>
                    <a:pt x="61" y="67"/>
                  </a:lnTo>
                  <a:lnTo>
                    <a:pt x="47" y="70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31" y="65"/>
                  </a:lnTo>
                  <a:lnTo>
                    <a:pt x="23" y="59"/>
                  </a:lnTo>
                  <a:lnTo>
                    <a:pt x="21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5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9" y="53"/>
                  </a:lnTo>
                  <a:lnTo>
                    <a:pt x="44" y="49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62" y="31"/>
                  </a:lnTo>
                  <a:lnTo>
                    <a:pt x="69" y="29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69" y="20"/>
                  </a:lnTo>
                  <a:lnTo>
                    <a:pt x="72" y="15"/>
                  </a:lnTo>
                  <a:lnTo>
                    <a:pt x="79" y="11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9" y="16"/>
                  </a:lnTo>
                  <a:lnTo>
                    <a:pt x="108" y="20"/>
                  </a:lnTo>
                  <a:lnTo>
                    <a:pt x="113" y="21"/>
                  </a:lnTo>
                  <a:lnTo>
                    <a:pt x="115" y="27"/>
                  </a:lnTo>
                  <a:lnTo>
                    <a:pt x="116" y="29"/>
                  </a:lnTo>
                  <a:close/>
                  <a:moveTo>
                    <a:pt x="57" y="17"/>
                  </a:moveTo>
                  <a:lnTo>
                    <a:pt x="57" y="25"/>
                  </a:lnTo>
                  <a:lnTo>
                    <a:pt x="41" y="25"/>
                  </a:lnTo>
                  <a:lnTo>
                    <a:pt x="21" y="36"/>
                  </a:lnTo>
                  <a:lnTo>
                    <a:pt x="15" y="25"/>
                  </a:lnTo>
                  <a:lnTo>
                    <a:pt x="24" y="20"/>
                  </a:lnTo>
                  <a:lnTo>
                    <a:pt x="7" y="12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9" y="14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97B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48"/>
            <p:cNvSpPr>
              <a:spLocks/>
            </p:cNvSpPr>
            <p:nvPr/>
          </p:nvSpPr>
          <p:spPr bwMode="auto">
            <a:xfrm>
              <a:off x="2860954" y="3048387"/>
              <a:ext cx="1497314" cy="457194"/>
            </a:xfrm>
            <a:custGeom>
              <a:avLst/>
              <a:gdLst>
                <a:gd name="T0" fmla="*/ 1497314 w 131"/>
                <a:gd name="T1" fmla="*/ 68579 h 40"/>
                <a:gd name="T2" fmla="*/ 1497314 w 131"/>
                <a:gd name="T3" fmla="*/ 160018 h 40"/>
                <a:gd name="T4" fmla="*/ 1383015 w 131"/>
                <a:gd name="T5" fmla="*/ 217167 h 40"/>
                <a:gd name="T6" fmla="*/ 1177277 w 131"/>
                <a:gd name="T7" fmla="*/ 217167 h 40"/>
                <a:gd name="T8" fmla="*/ 1108698 w 131"/>
                <a:gd name="T9" fmla="*/ 262887 h 40"/>
                <a:gd name="T10" fmla="*/ 1051549 w 131"/>
                <a:gd name="T11" fmla="*/ 308606 h 40"/>
                <a:gd name="T12" fmla="*/ 1051549 w 131"/>
                <a:gd name="T13" fmla="*/ 320036 h 40"/>
                <a:gd name="T14" fmla="*/ 1005829 w 131"/>
                <a:gd name="T15" fmla="*/ 285746 h 40"/>
                <a:gd name="T16" fmla="*/ 948680 w 131"/>
                <a:gd name="T17" fmla="*/ 377185 h 40"/>
                <a:gd name="T18" fmla="*/ 822951 w 131"/>
                <a:gd name="T19" fmla="*/ 365755 h 40"/>
                <a:gd name="T20" fmla="*/ 765802 w 131"/>
                <a:gd name="T21" fmla="*/ 354325 h 40"/>
                <a:gd name="T22" fmla="*/ 765802 w 131"/>
                <a:gd name="T23" fmla="*/ 354325 h 40"/>
                <a:gd name="T24" fmla="*/ 754372 w 131"/>
                <a:gd name="T25" fmla="*/ 365755 h 40"/>
                <a:gd name="T26" fmla="*/ 742942 w 131"/>
                <a:gd name="T27" fmla="*/ 354325 h 40"/>
                <a:gd name="T28" fmla="*/ 708652 w 131"/>
                <a:gd name="T29" fmla="*/ 354325 h 40"/>
                <a:gd name="T30" fmla="*/ 662933 w 131"/>
                <a:gd name="T31" fmla="*/ 331466 h 40"/>
                <a:gd name="T32" fmla="*/ 662933 w 131"/>
                <a:gd name="T33" fmla="*/ 331466 h 40"/>
                <a:gd name="T34" fmla="*/ 662933 w 131"/>
                <a:gd name="T35" fmla="*/ 331466 h 40"/>
                <a:gd name="T36" fmla="*/ 548634 w 131"/>
                <a:gd name="T37" fmla="*/ 377185 h 40"/>
                <a:gd name="T38" fmla="*/ 525774 w 131"/>
                <a:gd name="T39" fmla="*/ 400045 h 40"/>
                <a:gd name="T40" fmla="*/ 502915 w 131"/>
                <a:gd name="T41" fmla="*/ 457194 h 40"/>
                <a:gd name="T42" fmla="*/ 468625 w 131"/>
                <a:gd name="T43" fmla="*/ 434334 h 40"/>
                <a:gd name="T44" fmla="*/ 377186 w 131"/>
                <a:gd name="T45" fmla="*/ 434334 h 40"/>
                <a:gd name="T46" fmla="*/ 331466 w 131"/>
                <a:gd name="T47" fmla="*/ 434334 h 40"/>
                <a:gd name="T48" fmla="*/ 285747 w 131"/>
                <a:gd name="T49" fmla="*/ 411475 h 40"/>
                <a:gd name="T50" fmla="*/ 354326 w 131"/>
                <a:gd name="T51" fmla="*/ 354325 h 40"/>
                <a:gd name="T52" fmla="*/ 365756 w 131"/>
                <a:gd name="T53" fmla="*/ 354325 h 40"/>
                <a:gd name="T54" fmla="*/ 285747 w 131"/>
                <a:gd name="T55" fmla="*/ 331466 h 40"/>
                <a:gd name="T56" fmla="*/ 182878 w 131"/>
                <a:gd name="T57" fmla="*/ 320036 h 40"/>
                <a:gd name="T58" fmla="*/ 68579 w 131"/>
                <a:gd name="T59" fmla="*/ 285746 h 40"/>
                <a:gd name="T60" fmla="*/ 0 w 131"/>
                <a:gd name="T61" fmla="*/ 262887 h 40"/>
                <a:gd name="T62" fmla="*/ 22860 w 131"/>
                <a:gd name="T63" fmla="*/ 262887 h 40"/>
                <a:gd name="T64" fmla="*/ 388616 w 131"/>
                <a:gd name="T65" fmla="*/ 308606 h 40"/>
                <a:gd name="T66" fmla="*/ 457195 w 131"/>
                <a:gd name="T67" fmla="*/ 308606 h 40"/>
                <a:gd name="T68" fmla="*/ 468625 w 131"/>
                <a:gd name="T69" fmla="*/ 308606 h 40"/>
                <a:gd name="T70" fmla="*/ 502915 w 131"/>
                <a:gd name="T71" fmla="*/ 285746 h 40"/>
                <a:gd name="T72" fmla="*/ 502915 w 131"/>
                <a:gd name="T73" fmla="*/ 217167 h 40"/>
                <a:gd name="T74" fmla="*/ 525774 w 131"/>
                <a:gd name="T75" fmla="*/ 217167 h 40"/>
                <a:gd name="T76" fmla="*/ 617213 w 131"/>
                <a:gd name="T77" fmla="*/ 194307 h 40"/>
                <a:gd name="T78" fmla="*/ 628643 w 131"/>
                <a:gd name="T79" fmla="*/ 194307 h 40"/>
                <a:gd name="T80" fmla="*/ 708652 w 131"/>
                <a:gd name="T81" fmla="*/ 182878 h 40"/>
                <a:gd name="T82" fmla="*/ 708652 w 131"/>
                <a:gd name="T83" fmla="*/ 182878 h 40"/>
                <a:gd name="T84" fmla="*/ 708652 w 131"/>
                <a:gd name="T85" fmla="*/ 171448 h 40"/>
                <a:gd name="T86" fmla="*/ 697222 w 131"/>
                <a:gd name="T87" fmla="*/ 114299 h 40"/>
                <a:gd name="T88" fmla="*/ 1085838 w 131"/>
                <a:gd name="T89" fmla="*/ 0 h 40"/>
                <a:gd name="T90" fmla="*/ 1234427 w 131"/>
                <a:gd name="T91" fmla="*/ 45719 h 40"/>
                <a:gd name="T92" fmla="*/ 1428734 w 131"/>
                <a:gd name="T93" fmla="*/ 22860 h 40"/>
                <a:gd name="T94" fmla="*/ 1497314 w 131"/>
                <a:gd name="T95" fmla="*/ 68579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40"/>
                <a:gd name="T146" fmla="*/ 131 w 131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40">
                  <a:moveTo>
                    <a:pt x="131" y="6"/>
                  </a:moveTo>
                  <a:lnTo>
                    <a:pt x="131" y="14"/>
                  </a:lnTo>
                  <a:lnTo>
                    <a:pt x="121" y="19"/>
                  </a:lnTo>
                  <a:lnTo>
                    <a:pt x="103" y="19"/>
                  </a:lnTo>
                  <a:lnTo>
                    <a:pt x="97" y="23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88" y="25"/>
                  </a:lnTo>
                  <a:lnTo>
                    <a:pt x="83" y="33"/>
                  </a:lnTo>
                  <a:lnTo>
                    <a:pt x="72" y="32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58" y="29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4" y="40"/>
                  </a:lnTo>
                  <a:lnTo>
                    <a:pt x="41" y="38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5" y="36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25" y="29"/>
                  </a:lnTo>
                  <a:lnTo>
                    <a:pt x="16" y="28"/>
                  </a:lnTo>
                  <a:lnTo>
                    <a:pt x="6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1" y="10"/>
                  </a:lnTo>
                  <a:lnTo>
                    <a:pt x="95" y="0"/>
                  </a:lnTo>
                  <a:lnTo>
                    <a:pt x="108" y="4"/>
                  </a:lnTo>
                  <a:lnTo>
                    <a:pt x="125" y="2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51"/>
            <p:cNvSpPr>
              <a:spLocks/>
            </p:cNvSpPr>
            <p:nvPr/>
          </p:nvSpPr>
          <p:spPr bwMode="auto">
            <a:xfrm>
              <a:off x="5249795" y="4637140"/>
              <a:ext cx="1817349" cy="1142985"/>
            </a:xfrm>
            <a:custGeom>
              <a:avLst/>
              <a:gdLst>
                <a:gd name="T0" fmla="*/ 1725910 w 159"/>
                <a:gd name="T1" fmla="*/ 571493 h 100"/>
                <a:gd name="T2" fmla="*/ 1771630 w 159"/>
                <a:gd name="T3" fmla="*/ 720081 h 100"/>
                <a:gd name="T4" fmla="*/ 1714480 w 159"/>
                <a:gd name="T5" fmla="*/ 845809 h 100"/>
                <a:gd name="T6" fmla="*/ 1611611 w 159"/>
                <a:gd name="T7" fmla="*/ 800090 h 100"/>
                <a:gd name="T8" fmla="*/ 1268715 w 159"/>
                <a:gd name="T9" fmla="*/ 1005827 h 100"/>
                <a:gd name="T10" fmla="*/ 1074408 w 159"/>
                <a:gd name="T11" fmla="*/ 994397 h 100"/>
                <a:gd name="T12" fmla="*/ 982969 w 159"/>
                <a:gd name="T13" fmla="*/ 1142985 h 100"/>
                <a:gd name="T14" fmla="*/ 651502 w 159"/>
                <a:gd name="T15" fmla="*/ 754370 h 100"/>
                <a:gd name="T16" fmla="*/ 514344 w 159"/>
                <a:gd name="T17" fmla="*/ 662931 h 100"/>
                <a:gd name="T18" fmla="*/ 445765 w 159"/>
                <a:gd name="T19" fmla="*/ 468624 h 100"/>
                <a:gd name="T20" fmla="*/ 434335 w 159"/>
                <a:gd name="T21" fmla="*/ 468624 h 100"/>
                <a:gd name="T22" fmla="*/ 251457 w 159"/>
                <a:gd name="T23" fmla="*/ 457194 h 100"/>
                <a:gd name="T24" fmla="*/ 68579 w 159"/>
                <a:gd name="T25" fmla="*/ 422904 h 100"/>
                <a:gd name="T26" fmla="*/ 68579 w 159"/>
                <a:gd name="T27" fmla="*/ 377185 h 100"/>
                <a:gd name="T28" fmla="*/ 22860 w 159"/>
                <a:gd name="T29" fmla="*/ 365755 h 100"/>
                <a:gd name="T30" fmla="*/ 0 w 159"/>
                <a:gd name="T31" fmla="*/ 274316 h 100"/>
                <a:gd name="T32" fmla="*/ 57149 w 159"/>
                <a:gd name="T33" fmla="*/ 228597 h 100"/>
                <a:gd name="T34" fmla="*/ 262887 w 159"/>
                <a:gd name="T35" fmla="*/ 240027 h 100"/>
                <a:gd name="T36" fmla="*/ 400045 w 159"/>
                <a:gd name="T37" fmla="*/ 182878 h 100"/>
                <a:gd name="T38" fmla="*/ 434335 w 159"/>
                <a:gd name="T39" fmla="*/ 194307 h 100"/>
                <a:gd name="T40" fmla="*/ 491484 w 159"/>
                <a:gd name="T41" fmla="*/ 217167 h 100"/>
                <a:gd name="T42" fmla="*/ 514344 w 159"/>
                <a:gd name="T43" fmla="*/ 240027 h 100"/>
                <a:gd name="T44" fmla="*/ 560063 w 159"/>
                <a:gd name="T45" fmla="*/ 297176 h 100"/>
                <a:gd name="T46" fmla="*/ 628643 w 159"/>
                <a:gd name="T47" fmla="*/ 240027 h 100"/>
                <a:gd name="T48" fmla="*/ 560063 w 159"/>
                <a:gd name="T49" fmla="*/ 182878 h 100"/>
                <a:gd name="T50" fmla="*/ 537204 w 159"/>
                <a:gd name="T51" fmla="*/ 148588 h 100"/>
                <a:gd name="T52" fmla="*/ 685792 w 159"/>
                <a:gd name="T53" fmla="*/ 91439 h 100"/>
                <a:gd name="T54" fmla="*/ 708652 w 159"/>
                <a:gd name="T55" fmla="*/ 102869 h 100"/>
                <a:gd name="T56" fmla="*/ 697222 w 159"/>
                <a:gd name="T57" fmla="*/ 125728 h 100"/>
                <a:gd name="T58" fmla="*/ 834380 w 159"/>
                <a:gd name="T59" fmla="*/ 217167 h 100"/>
                <a:gd name="T60" fmla="*/ 925819 w 159"/>
                <a:gd name="T61" fmla="*/ 320036 h 100"/>
                <a:gd name="T62" fmla="*/ 1188706 w 159"/>
                <a:gd name="T63" fmla="*/ 297176 h 100"/>
                <a:gd name="T64" fmla="*/ 1131557 w 159"/>
                <a:gd name="T65" fmla="*/ 217167 h 100"/>
                <a:gd name="T66" fmla="*/ 1337294 w 159"/>
                <a:gd name="T67" fmla="*/ 80009 h 100"/>
                <a:gd name="T68" fmla="*/ 1383014 w 159"/>
                <a:gd name="T69" fmla="*/ 0 h 100"/>
                <a:gd name="T70" fmla="*/ 1531602 w 159"/>
                <a:gd name="T71" fmla="*/ 45719 h 100"/>
                <a:gd name="T72" fmla="*/ 1520173 w 159"/>
                <a:gd name="T73" fmla="*/ 171448 h 100"/>
                <a:gd name="T74" fmla="*/ 1565892 w 159"/>
                <a:gd name="T75" fmla="*/ 182878 h 100"/>
                <a:gd name="T76" fmla="*/ 1577322 w 159"/>
                <a:gd name="T77" fmla="*/ 240027 h 100"/>
                <a:gd name="T78" fmla="*/ 1794489 w 159"/>
                <a:gd name="T79" fmla="*/ 525773 h 1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00"/>
                <a:gd name="T122" fmla="*/ 159 w 159"/>
                <a:gd name="T123" fmla="*/ 100 h 1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00">
                  <a:moveTo>
                    <a:pt x="157" y="46"/>
                  </a:moveTo>
                  <a:lnTo>
                    <a:pt x="151" y="50"/>
                  </a:lnTo>
                  <a:lnTo>
                    <a:pt x="159" y="57"/>
                  </a:lnTo>
                  <a:lnTo>
                    <a:pt x="155" y="63"/>
                  </a:lnTo>
                  <a:lnTo>
                    <a:pt x="150" y="63"/>
                  </a:lnTo>
                  <a:lnTo>
                    <a:pt x="150" y="74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24" y="91"/>
                  </a:lnTo>
                  <a:lnTo>
                    <a:pt x="111" y="88"/>
                  </a:lnTo>
                  <a:lnTo>
                    <a:pt x="104" y="80"/>
                  </a:lnTo>
                  <a:lnTo>
                    <a:pt x="94" y="87"/>
                  </a:lnTo>
                  <a:lnTo>
                    <a:pt x="90" y="93"/>
                  </a:lnTo>
                  <a:lnTo>
                    <a:pt x="86" y="100"/>
                  </a:lnTo>
                  <a:lnTo>
                    <a:pt x="78" y="95"/>
                  </a:lnTo>
                  <a:lnTo>
                    <a:pt x="57" y="66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39" y="58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30" y="15"/>
                  </a:lnTo>
                  <a:lnTo>
                    <a:pt x="35" y="16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7" y="28"/>
                  </a:lnTo>
                  <a:lnTo>
                    <a:pt x="55" y="21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1" y="11"/>
                  </a:lnTo>
                  <a:lnTo>
                    <a:pt x="58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81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0" y="21"/>
                  </a:lnTo>
                  <a:lnTo>
                    <a:pt x="99" y="19"/>
                  </a:lnTo>
                  <a:lnTo>
                    <a:pt x="113" y="15"/>
                  </a:lnTo>
                  <a:lnTo>
                    <a:pt x="117" y="7"/>
                  </a:lnTo>
                  <a:lnTo>
                    <a:pt x="123" y="5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4" y="4"/>
                  </a:lnTo>
                  <a:lnTo>
                    <a:pt x="133" y="12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2" y="34"/>
                  </a:lnTo>
                  <a:lnTo>
                    <a:pt x="157" y="4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526"/>
            <p:cNvSpPr>
              <a:spLocks/>
            </p:cNvSpPr>
            <p:nvPr/>
          </p:nvSpPr>
          <p:spPr bwMode="auto">
            <a:xfrm>
              <a:off x="3866780" y="3014102"/>
              <a:ext cx="1337296" cy="708651"/>
            </a:xfrm>
            <a:custGeom>
              <a:avLst/>
              <a:gdLst>
                <a:gd name="T0" fmla="*/ 1337296 w 117"/>
                <a:gd name="T1" fmla="*/ 297176 h 62"/>
                <a:gd name="T2" fmla="*/ 1245857 w 117"/>
                <a:gd name="T3" fmla="*/ 411475 h 62"/>
                <a:gd name="T4" fmla="*/ 1051549 w 117"/>
                <a:gd name="T5" fmla="*/ 628642 h 62"/>
                <a:gd name="T6" fmla="*/ 1028689 w 117"/>
                <a:gd name="T7" fmla="*/ 640072 h 62"/>
                <a:gd name="T8" fmla="*/ 1017259 w 117"/>
                <a:gd name="T9" fmla="*/ 651502 h 62"/>
                <a:gd name="T10" fmla="*/ 971540 w 117"/>
                <a:gd name="T11" fmla="*/ 708651 h 62"/>
                <a:gd name="T12" fmla="*/ 971540 w 117"/>
                <a:gd name="T13" fmla="*/ 651502 h 62"/>
                <a:gd name="T14" fmla="*/ 994400 w 117"/>
                <a:gd name="T15" fmla="*/ 640072 h 62"/>
                <a:gd name="T16" fmla="*/ 994400 w 117"/>
                <a:gd name="T17" fmla="*/ 640072 h 62"/>
                <a:gd name="T18" fmla="*/ 925820 w 117"/>
                <a:gd name="T19" fmla="*/ 582923 h 62"/>
                <a:gd name="T20" fmla="*/ 914391 w 117"/>
                <a:gd name="T21" fmla="*/ 605782 h 62"/>
                <a:gd name="T22" fmla="*/ 902961 w 117"/>
                <a:gd name="T23" fmla="*/ 640072 h 62"/>
                <a:gd name="T24" fmla="*/ 868671 w 117"/>
                <a:gd name="T25" fmla="*/ 628642 h 62"/>
                <a:gd name="T26" fmla="*/ 765802 w 117"/>
                <a:gd name="T27" fmla="*/ 582923 h 62"/>
                <a:gd name="T28" fmla="*/ 708653 w 117"/>
                <a:gd name="T29" fmla="*/ 605782 h 62"/>
                <a:gd name="T30" fmla="*/ 708653 w 117"/>
                <a:gd name="T31" fmla="*/ 605782 h 62"/>
                <a:gd name="T32" fmla="*/ 640073 w 117"/>
                <a:gd name="T33" fmla="*/ 640072 h 62"/>
                <a:gd name="T34" fmla="*/ 468625 w 117"/>
                <a:gd name="T35" fmla="*/ 628642 h 62"/>
                <a:gd name="T36" fmla="*/ 274317 w 117"/>
                <a:gd name="T37" fmla="*/ 685791 h 62"/>
                <a:gd name="T38" fmla="*/ 182878 w 117"/>
                <a:gd name="T39" fmla="*/ 605782 h 62"/>
                <a:gd name="T40" fmla="*/ 125729 w 117"/>
                <a:gd name="T41" fmla="*/ 628642 h 62"/>
                <a:gd name="T42" fmla="*/ 45720 w 117"/>
                <a:gd name="T43" fmla="*/ 640072 h 62"/>
                <a:gd name="T44" fmla="*/ 45720 w 117"/>
                <a:gd name="T45" fmla="*/ 640072 h 62"/>
                <a:gd name="T46" fmla="*/ 45720 w 117"/>
                <a:gd name="T47" fmla="*/ 640072 h 62"/>
                <a:gd name="T48" fmla="*/ 0 w 117"/>
                <a:gd name="T49" fmla="*/ 594352 h 62"/>
                <a:gd name="T50" fmla="*/ 91439 w 117"/>
                <a:gd name="T51" fmla="*/ 445764 h 62"/>
                <a:gd name="T52" fmla="*/ 182878 w 117"/>
                <a:gd name="T53" fmla="*/ 400045 h 62"/>
                <a:gd name="T54" fmla="*/ 320037 w 117"/>
                <a:gd name="T55" fmla="*/ 354326 h 62"/>
                <a:gd name="T56" fmla="*/ 377186 w 117"/>
                <a:gd name="T57" fmla="*/ 251457 h 62"/>
                <a:gd name="T58" fmla="*/ 491485 w 117"/>
                <a:gd name="T59" fmla="*/ 194308 h 62"/>
                <a:gd name="T60" fmla="*/ 491485 w 117"/>
                <a:gd name="T61" fmla="*/ 102869 h 62"/>
                <a:gd name="T62" fmla="*/ 571494 w 117"/>
                <a:gd name="T63" fmla="*/ 80009 h 62"/>
                <a:gd name="T64" fmla="*/ 560064 w 117"/>
                <a:gd name="T65" fmla="*/ 194308 h 62"/>
                <a:gd name="T66" fmla="*/ 640073 w 117"/>
                <a:gd name="T67" fmla="*/ 228597 h 62"/>
                <a:gd name="T68" fmla="*/ 708653 w 117"/>
                <a:gd name="T69" fmla="*/ 114299 h 62"/>
                <a:gd name="T70" fmla="*/ 731512 w 117"/>
                <a:gd name="T71" fmla="*/ 114299 h 62"/>
                <a:gd name="T72" fmla="*/ 800092 w 117"/>
                <a:gd name="T73" fmla="*/ 114299 h 62"/>
                <a:gd name="T74" fmla="*/ 868671 w 117"/>
                <a:gd name="T75" fmla="*/ 114299 h 62"/>
                <a:gd name="T76" fmla="*/ 868671 w 117"/>
                <a:gd name="T77" fmla="*/ 114299 h 62"/>
                <a:gd name="T78" fmla="*/ 902961 w 117"/>
                <a:gd name="T79" fmla="*/ 114299 h 62"/>
                <a:gd name="T80" fmla="*/ 902961 w 117"/>
                <a:gd name="T81" fmla="*/ 114299 h 62"/>
                <a:gd name="T82" fmla="*/ 948680 w 117"/>
                <a:gd name="T83" fmla="*/ 171448 h 62"/>
                <a:gd name="T84" fmla="*/ 1062979 w 117"/>
                <a:gd name="T85" fmla="*/ 68579 h 62"/>
                <a:gd name="T86" fmla="*/ 1074409 w 117"/>
                <a:gd name="T87" fmla="*/ 68579 h 62"/>
                <a:gd name="T88" fmla="*/ 1165848 w 117"/>
                <a:gd name="T89" fmla="*/ 0 h 62"/>
                <a:gd name="T90" fmla="*/ 1188708 w 117"/>
                <a:gd name="T91" fmla="*/ 102869 h 62"/>
                <a:gd name="T92" fmla="*/ 1200137 w 117"/>
                <a:gd name="T93" fmla="*/ 102869 h 62"/>
                <a:gd name="T94" fmla="*/ 1245857 w 117"/>
                <a:gd name="T95" fmla="*/ 125728 h 62"/>
                <a:gd name="T96" fmla="*/ 1222997 w 117"/>
                <a:gd name="T97" fmla="*/ 194308 h 62"/>
                <a:gd name="T98" fmla="*/ 1245857 w 117"/>
                <a:gd name="T99" fmla="*/ 205737 h 62"/>
                <a:gd name="T100" fmla="*/ 1337296 w 117"/>
                <a:gd name="T101" fmla="*/ 297176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62"/>
                <a:gd name="T155" fmla="*/ 117 w 117"/>
                <a:gd name="T156" fmla="*/ 62 h 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62">
                  <a:moveTo>
                    <a:pt x="117" y="26"/>
                  </a:moveTo>
                  <a:lnTo>
                    <a:pt x="109" y="36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7" y="56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79" y="56"/>
                  </a:lnTo>
                  <a:lnTo>
                    <a:pt x="76" y="55"/>
                  </a:lnTo>
                  <a:lnTo>
                    <a:pt x="67" y="51"/>
                  </a:lnTo>
                  <a:lnTo>
                    <a:pt x="62" y="53"/>
                  </a:lnTo>
                  <a:lnTo>
                    <a:pt x="56" y="56"/>
                  </a:lnTo>
                  <a:lnTo>
                    <a:pt x="41" y="55"/>
                  </a:lnTo>
                  <a:lnTo>
                    <a:pt x="24" y="60"/>
                  </a:lnTo>
                  <a:lnTo>
                    <a:pt x="16" y="53"/>
                  </a:lnTo>
                  <a:lnTo>
                    <a:pt x="11" y="55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8" y="39"/>
                  </a:lnTo>
                  <a:lnTo>
                    <a:pt x="16" y="35"/>
                  </a:lnTo>
                  <a:lnTo>
                    <a:pt x="28" y="31"/>
                  </a:lnTo>
                  <a:lnTo>
                    <a:pt x="33" y="22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49" y="17"/>
                  </a:lnTo>
                  <a:lnTo>
                    <a:pt x="56" y="2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70" y="10"/>
                  </a:lnTo>
                  <a:lnTo>
                    <a:pt x="76" y="10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102" y="0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9" y="1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7" y="2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43"/>
            <p:cNvSpPr>
              <a:spLocks/>
            </p:cNvSpPr>
            <p:nvPr/>
          </p:nvSpPr>
          <p:spPr bwMode="auto">
            <a:xfrm>
              <a:off x="4449706" y="2099714"/>
              <a:ext cx="1657331" cy="1211564"/>
            </a:xfrm>
            <a:custGeom>
              <a:avLst/>
              <a:gdLst>
                <a:gd name="T0" fmla="*/ 1634471 w 145"/>
                <a:gd name="T1" fmla="*/ 125728 h 106"/>
                <a:gd name="T2" fmla="*/ 1645901 w 145"/>
                <a:gd name="T3" fmla="*/ 285746 h 106"/>
                <a:gd name="T4" fmla="*/ 1645901 w 145"/>
                <a:gd name="T5" fmla="*/ 434334 h 106"/>
                <a:gd name="T6" fmla="*/ 1634471 w 145"/>
                <a:gd name="T7" fmla="*/ 560063 h 106"/>
                <a:gd name="T8" fmla="*/ 1634471 w 145"/>
                <a:gd name="T9" fmla="*/ 560063 h 106"/>
                <a:gd name="T10" fmla="*/ 1623041 w 145"/>
                <a:gd name="T11" fmla="*/ 560063 h 106"/>
                <a:gd name="T12" fmla="*/ 1588752 w 145"/>
                <a:gd name="T13" fmla="*/ 582922 h 106"/>
                <a:gd name="T14" fmla="*/ 1040118 w 145"/>
                <a:gd name="T15" fmla="*/ 1040116 h 106"/>
                <a:gd name="T16" fmla="*/ 662932 w 145"/>
                <a:gd name="T17" fmla="*/ 1120125 h 106"/>
                <a:gd name="T18" fmla="*/ 662932 w 145"/>
                <a:gd name="T19" fmla="*/ 1040116 h 106"/>
                <a:gd name="T20" fmla="*/ 605783 w 145"/>
                <a:gd name="T21" fmla="*/ 1017257 h 106"/>
                <a:gd name="T22" fmla="*/ 582923 w 145"/>
                <a:gd name="T23" fmla="*/ 788660 h 106"/>
                <a:gd name="T24" fmla="*/ 662932 w 145"/>
                <a:gd name="T25" fmla="*/ 628642 h 106"/>
                <a:gd name="T26" fmla="*/ 560064 w 145"/>
                <a:gd name="T27" fmla="*/ 605782 h 106"/>
                <a:gd name="T28" fmla="*/ 422905 w 145"/>
                <a:gd name="T29" fmla="*/ 674361 h 106"/>
                <a:gd name="T30" fmla="*/ 80009 w 145"/>
                <a:gd name="T31" fmla="*/ 560063 h 106"/>
                <a:gd name="T32" fmla="*/ 0 w 145"/>
                <a:gd name="T33" fmla="*/ 434334 h 106"/>
                <a:gd name="T34" fmla="*/ 171448 w 145"/>
                <a:gd name="T35" fmla="*/ 525773 h 106"/>
                <a:gd name="T36" fmla="*/ 297177 w 145"/>
                <a:gd name="T37" fmla="*/ 582922 h 106"/>
                <a:gd name="T38" fmla="*/ 434335 w 145"/>
                <a:gd name="T39" fmla="*/ 502913 h 106"/>
                <a:gd name="T40" fmla="*/ 514344 w 145"/>
                <a:gd name="T41" fmla="*/ 445764 h 106"/>
                <a:gd name="T42" fmla="*/ 525774 w 145"/>
                <a:gd name="T43" fmla="*/ 445764 h 106"/>
                <a:gd name="T44" fmla="*/ 491484 w 145"/>
                <a:gd name="T45" fmla="*/ 411475 h 106"/>
                <a:gd name="T46" fmla="*/ 605783 w 145"/>
                <a:gd name="T47" fmla="*/ 411475 h 106"/>
                <a:gd name="T48" fmla="*/ 708652 w 145"/>
                <a:gd name="T49" fmla="*/ 457194 h 106"/>
                <a:gd name="T50" fmla="*/ 754371 w 145"/>
                <a:gd name="T51" fmla="*/ 525773 h 106"/>
                <a:gd name="T52" fmla="*/ 754371 w 145"/>
                <a:gd name="T53" fmla="*/ 400045 h 106"/>
                <a:gd name="T54" fmla="*/ 640073 w 145"/>
                <a:gd name="T55" fmla="*/ 308606 h 106"/>
                <a:gd name="T56" fmla="*/ 434335 w 145"/>
                <a:gd name="T57" fmla="*/ 320036 h 106"/>
                <a:gd name="T58" fmla="*/ 388616 w 145"/>
                <a:gd name="T59" fmla="*/ 400045 h 106"/>
                <a:gd name="T60" fmla="*/ 320036 w 145"/>
                <a:gd name="T61" fmla="*/ 457194 h 106"/>
                <a:gd name="T62" fmla="*/ 148588 w 145"/>
                <a:gd name="T63" fmla="*/ 388615 h 106"/>
                <a:gd name="T64" fmla="*/ 0 w 145"/>
                <a:gd name="T65" fmla="*/ 342895 h 106"/>
                <a:gd name="T66" fmla="*/ 11430 w 145"/>
                <a:gd name="T67" fmla="*/ 240027 h 106"/>
                <a:gd name="T68" fmla="*/ 45719 w 145"/>
                <a:gd name="T69" fmla="*/ 217167 h 106"/>
                <a:gd name="T70" fmla="*/ 171448 w 145"/>
                <a:gd name="T71" fmla="*/ 251457 h 106"/>
                <a:gd name="T72" fmla="*/ 285747 w 145"/>
                <a:gd name="T73" fmla="*/ 217167 h 106"/>
                <a:gd name="T74" fmla="*/ 331466 w 145"/>
                <a:gd name="T75" fmla="*/ 160018 h 106"/>
                <a:gd name="T76" fmla="*/ 434335 w 145"/>
                <a:gd name="T77" fmla="*/ 194307 h 106"/>
                <a:gd name="T78" fmla="*/ 560064 w 145"/>
                <a:gd name="T79" fmla="*/ 114299 h 106"/>
                <a:gd name="T80" fmla="*/ 800091 w 145"/>
                <a:gd name="T81" fmla="*/ 114299 h 106"/>
                <a:gd name="T82" fmla="*/ 1040118 w 145"/>
                <a:gd name="T83" fmla="*/ 91439 h 106"/>
                <a:gd name="T84" fmla="*/ 1211566 w 145"/>
                <a:gd name="T85" fmla="*/ 45719 h 106"/>
                <a:gd name="T86" fmla="*/ 1440163 w 145"/>
                <a:gd name="T87" fmla="*/ 0 h 106"/>
                <a:gd name="T88" fmla="*/ 1600182 w 145"/>
                <a:gd name="T89" fmla="*/ 102869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"/>
                <a:gd name="T136" fmla="*/ 0 h 106"/>
                <a:gd name="T137" fmla="*/ 145 w 145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" h="106">
                  <a:moveTo>
                    <a:pt x="140" y="9"/>
                  </a:moveTo>
                  <a:lnTo>
                    <a:pt x="143" y="11"/>
                  </a:lnTo>
                  <a:lnTo>
                    <a:pt x="145" y="13"/>
                  </a:lnTo>
                  <a:lnTo>
                    <a:pt x="144" y="25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3" y="43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0" y="51"/>
                  </a:lnTo>
                  <a:lnTo>
                    <a:pt x="139" y="51"/>
                  </a:lnTo>
                  <a:lnTo>
                    <a:pt x="118" y="61"/>
                  </a:lnTo>
                  <a:lnTo>
                    <a:pt x="91" y="91"/>
                  </a:lnTo>
                  <a:lnTo>
                    <a:pt x="66" y="106"/>
                  </a:lnTo>
                  <a:lnTo>
                    <a:pt x="58" y="98"/>
                  </a:lnTo>
                  <a:lnTo>
                    <a:pt x="56" y="97"/>
                  </a:lnTo>
                  <a:lnTo>
                    <a:pt x="58" y="91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1" y="80"/>
                  </a:lnTo>
                  <a:lnTo>
                    <a:pt x="51" y="69"/>
                  </a:lnTo>
                  <a:lnTo>
                    <a:pt x="58" y="61"/>
                  </a:lnTo>
                  <a:lnTo>
                    <a:pt x="58" y="55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5" y="55"/>
                  </a:lnTo>
                  <a:lnTo>
                    <a:pt x="37" y="59"/>
                  </a:lnTo>
                  <a:lnTo>
                    <a:pt x="25" y="56"/>
                  </a:lnTo>
                  <a:lnTo>
                    <a:pt x="7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15" y="46"/>
                  </a:lnTo>
                  <a:lnTo>
                    <a:pt x="22" y="49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53" y="36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6" y="46"/>
                  </a:lnTo>
                  <a:lnTo>
                    <a:pt x="71" y="39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56" y="27"/>
                  </a:lnTo>
                  <a:lnTo>
                    <a:pt x="50" y="30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3" y="34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9" y="14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6" y="13"/>
                  </a:lnTo>
                  <a:lnTo>
                    <a:pt x="91" y="8"/>
                  </a:lnTo>
                  <a:lnTo>
                    <a:pt x="102" y="10"/>
                  </a:lnTo>
                  <a:lnTo>
                    <a:pt x="106" y="4"/>
                  </a:lnTo>
                  <a:lnTo>
                    <a:pt x="118" y="5"/>
                  </a:lnTo>
                  <a:lnTo>
                    <a:pt x="126" y="0"/>
                  </a:lnTo>
                  <a:lnTo>
                    <a:pt x="127" y="4"/>
                  </a:lnTo>
                  <a:lnTo>
                    <a:pt x="140" y="9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65"/>
            <p:cNvSpPr>
              <a:spLocks/>
            </p:cNvSpPr>
            <p:nvPr/>
          </p:nvSpPr>
          <p:spPr bwMode="auto">
            <a:xfrm>
              <a:off x="3375300" y="1973982"/>
              <a:ext cx="1405875" cy="480054"/>
            </a:xfrm>
            <a:custGeom>
              <a:avLst/>
              <a:gdLst>
                <a:gd name="T0" fmla="*/ 1325866 w 123"/>
                <a:gd name="T1" fmla="*/ 125728 h 42"/>
                <a:gd name="T2" fmla="*/ 1348726 w 123"/>
                <a:gd name="T3" fmla="*/ 171448 h 42"/>
                <a:gd name="T4" fmla="*/ 1405875 w 123"/>
                <a:gd name="T5" fmla="*/ 274317 h 42"/>
                <a:gd name="T6" fmla="*/ 1405875 w 123"/>
                <a:gd name="T7" fmla="*/ 285746 h 42"/>
                <a:gd name="T8" fmla="*/ 1405875 w 123"/>
                <a:gd name="T9" fmla="*/ 285746 h 42"/>
                <a:gd name="T10" fmla="*/ 1371585 w 123"/>
                <a:gd name="T11" fmla="*/ 331466 h 42"/>
                <a:gd name="T12" fmla="*/ 1360155 w 123"/>
                <a:gd name="T13" fmla="*/ 342896 h 42"/>
                <a:gd name="T14" fmla="*/ 1360155 w 123"/>
                <a:gd name="T15" fmla="*/ 388615 h 42"/>
                <a:gd name="T16" fmla="*/ 1245857 w 123"/>
                <a:gd name="T17" fmla="*/ 377185 h 42"/>
                <a:gd name="T18" fmla="*/ 1222997 w 123"/>
                <a:gd name="T19" fmla="*/ 377185 h 42"/>
                <a:gd name="T20" fmla="*/ 1120128 w 123"/>
                <a:gd name="T21" fmla="*/ 342896 h 42"/>
                <a:gd name="T22" fmla="*/ 1085838 w 123"/>
                <a:gd name="T23" fmla="*/ 342896 h 42"/>
                <a:gd name="T24" fmla="*/ 1085838 w 123"/>
                <a:gd name="T25" fmla="*/ 365755 h 42"/>
                <a:gd name="T26" fmla="*/ 1085838 w 123"/>
                <a:gd name="T27" fmla="*/ 388615 h 42"/>
                <a:gd name="T28" fmla="*/ 1074409 w 123"/>
                <a:gd name="T29" fmla="*/ 468624 h 42"/>
                <a:gd name="T30" fmla="*/ 1062979 w 123"/>
                <a:gd name="T31" fmla="*/ 445764 h 42"/>
                <a:gd name="T32" fmla="*/ 960110 w 123"/>
                <a:gd name="T33" fmla="*/ 480054 h 42"/>
                <a:gd name="T34" fmla="*/ 891531 w 123"/>
                <a:gd name="T35" fmla="*/ 480054 h 42"/>
                <a:gd name="T36" fmla="*/ 822951 w 123"/>
                <a:gd name="T37" fmla="*/ 411475 h 42"/>
                <a:gd name="T38" fmla="*/ 788662 w 123"/>
                <a:gd name="T39" fmla="*/ 388615 h 42"/>
                <a:gd name="T40" fmla="*/ 674363 w 123"/>
                <a:gd name="T41" fmla="*/ 365755 h 42"/>
                <a:gd name="T42" fmla="*/ 571494 w 123"/>
                <a:gd name="T43" fmla="*/ 342896 h 42"/>
                <a:gd name="T44" fmla="*/ 434335 w 123"/>
                <a:gd name="T45" fmla="*/ 377185 h 42"/>
                <a:gd name="T46" fmla="*/ 400046 w 123"/>
                <a:gd name="T47" fmla="*/ 274317 h 42"/>
                <a:gd name="T48" fmla="*/ 685793 w 123"/>
                <a:gd name="T49" fmla="*/ 320036 h 42"/>
                <a:gd name="T50" fmla="*/ 697223 w 123"/>
                <a:gd name="T51" fmla="*/ 285746 h 42"/>
                <a:gd name="T52" fmla="*/ 697223 w 123"/>
                <a:gd name="T53" fmla="*/ 274317 h 42"/>
                <a:gd name="T54" fmla="*/ 594354 w 123"/>
                <a:gd name="T55" fmla="*/ 228597 h 42"/>
                <a:gd name="T56" fmla="*/ 502915 w 123"/>
                <a:gd name="T57" fmla="*/ 217167 h 42"/>
                <a:gd name="T58" fmla="*/ 354326 w 123"/>
                <a:gd name="T59" fmla="*/ 194308 h 42"/>
                <a:gd name="T60" fmla="*/ 251457 w 123"/>
                <a:gd name="T61" fmla="*/ 194308 h 42"/>
                <a:gd name="T62" fmla="*/ 57149 w 123"/>
                <a:gd name="T63" fmla="*/ 137158 h 42"/>
                <a:gd name="T64" fmla="*/ 0 w 123"/>
                <a:gd name="T65" fmla="*/ 102869 h 42"/>
                <a:gd name="T66" fmla="*/ 11430 w 123"/>
                <a:gd name="T67" fmla="*/ 91439 h 42"/>
                <a:gd name="T68" fmla="*/ 91439 w 123"/>
                <a:gd name="T69" fmla="*/ 22860 h 42"/>
                <a:gd name="T70" fmla="*/ 91439 w 123"/>
                <a:gd name="T71" fmla="*/ 22860 h 42"/>
                <a:gd name="T72" fmla="*/ 308607 w 123"/>
                <a:gd name="T73" fmla="*/ 34290 h 42"/>
                <a:gd name="T74" fmla="*/ 377186 w 123"/>
                <a:gd name="T75" fmla="*/ 0 h 42"/>
                <a:gd name="T76" fmla="*/ 468625 w 123"/>
                <a:gd name="T77" fmla="*/ 57149 h 42"/>
                <a:gd name="T78" fmla="*/ 697223 w 123"/>
                <a:gd name="T79" fmla="*/ 22860 h 42"/>
                <a:gd name="T80" fmla="*/ 731512 w 123"/>
                <a:gd name="T81" fmla="*/ 45719 h 42"/>
                <a:gd name="T82" fmla="*/ 777232 w 123"/>
                <a:gd name="T83" fmla="*/ 102869 h 42"/>
                <a:gd name="T84" fmla="*/ 788662 w 123"/>
                <a:gd name="T85" fmla="*/ 137158 h 42"/>
                <a:gd name="T86" fmla="*/ 925820 w 123"/>
                <a:gd name="T87" fmla="*/ 102869 h 42"/>
                <a:gd name="T88" fmla="*/ 937250 w 123"/>
                <a:gd name="T89" fmla="*/ 102869 h 42"/>
                <a:gd name="T90" fmla="*/ 960110 w 123"/>
                <a:gd name="T91" fmla="*/ 102869 h 42"/>
                <a:gd name="T92" fmla="*/ 937250 w 123"/>
                <a:gd name="T93" fmla="*/ 80009 h 42"/>
                <a:gd name="T94" fmla="*/ 937250 w 123"/>
                <a:gd name="T95" fmla="*/ 57149 h 42"/>
                <a:gd name="T96" fmla="*/ 937250 w 123"/>
                <a:gd name="T97" fmla="*/ 57149 h 42"/>
                <a:gd name="T98" fmla="*/ 960110 w 123"/>
                <a:gd name="T99" fmla="*/ 57149 h 42"/>
                <a:gd name="T100" fmla="*/ 1017259 w 123"/>
                <a:gd name="T101" fmla="*/ 0 h 42"/>
                <a:gd name="T102" fmla="*/ 1120128 w 123"/>
                <a:gd name="T103" fmla="*/ 34290 h 42"/>
                <a:gd name="T104" fmla="*/ 1108698 w 123"/>
                <a:gd name="T105" fmla="*/ 57149 h 42"/>
                <a:gd name="T106" fmla="*/ 1085838 w 123"/>
                <a:gd name="T107" fmla="*/ 80009 h 42"/>
                <a:gd name="T108" fmla="*/ 1165848 w 123"/>
                <a:gd name="T109" fmla="*/ 148588 h 42"/>
                <a:gd name="T110" fmla="*/ 1177277 w 123"/>
                <a:gd name="T111" fmla="*/ 182878 h 42"/>
                <a:gd name="T112" fmla="*/ 1303006 w 123"/>
                <a:gd name="T113" fmla="*/ 137158 h 42"/>
                <a:gd name="T114" fmla="*/ 1325866 w 123"/>
                <a:gd name="T115" fmla="*/ 125728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42"/>
                <a:gd name="T176" fmla="*/ 123 w 123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42">
                  <a:moveTo>
                    <a:pt x="116" y="11"/>
                  </a:moveTo>
                  <a:lnTo>
                    <a:pt x="118" y="1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9" y="30"/>
                  </a:lnTo>
                  <a:lnTo>
                    <a:pt x="119" y="34"/>
                  </a:lnTo>
                  <a:lnTo>
                    <a:pt x="109" y="33"/>
                  </a:lnTo>
                  <a:lnTo>
                    <a:pt x="107" y="33"/>
                  </a:lnTo>
                  <a:lnTo>
                    <a:pt x="98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4" y="41"/>
                  </a:lnTo>
                  <a:lnTo>
                    <a:pt x="93" y="39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9" y="34"/>
                  </a:lnTo>
                  <a:lnTo>
                    <a:pt x="59" y="32"/>
                  </a:lnTo>
                  <a:lnTo>
                    <a:pt x="50" y="30"/>
                  </a:lnTo>
                  <a:lnTo>
                    <a:pt x="38" y="33"/>
                  </a:lnTo>
                  <a:lnTo>
                    <a:pt x="35" y="24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2" y="20"/>
                  </a:lnTo>
                  <a:lnTo>
                    <a:pt x="44" y="19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5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2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8" y="9"/>
                  </a:lnTo>
                  <a:lnTo>
                    <a:pt x="69" y="12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102" y="13"/>
                  </a:lnTo>
                  <a:lnTo>
                    <a:pt x="103" y="16"/>
                  </a:lnTo>
                  <a:lnTo>
                    <a:pt x="114" y="12"/>
                  </a:lnTo>
                  <a:lnTo>
                    <a:pt x="116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66"/>
            <p:cNvSpPr>
              <a:spLocks/>
            </p:cNvSpPr>
            <p:nvPr/>
          </p:nvSpPr>
          <p:spPr bwMode="auto">
            <a:xfrm>
              <a:off x="3466740" y="2408317"/>
              <a:ext cx="1645898" cy="834383"/>
            </a:xfrm>
            <a:custGeom>
              <a:avLst/>
              <a:gdLst>
                <a:gd name="T0" fmla="*/ 994397 w 144"/>
                <a:gd name="T1" fmla="*/ 182878 h 73"/>
                <a:gd name="T2" fmla="*/ 1268713 w 144"/>
                <a:gd name="T3" fmla="*/ 331467 h 73"/>
                <a:gd name="T4" fmla="*/ 1497310 w 144"/>
                <a:gd name="T5" fmla="*/ 320037 h 73"/>
                <a:gd name="T6" fmla="*/ 1554459 w 144"/>
                <a:gd name="T7" fmla="*/ 285748 h 73"/>
                <a:gd name="T8" fmla="*/ 1645898 w 144"/>
                <a:gd name="T9" fmla="*/ 388617 h 73"/>
                <a:gd name="T10" fmla="*/ 1565889 w 144"/>
                <a:gd name="T11" fmla="*/ 605785 h 73"/>
                <a:gd name="T12" fmla="*/ 1463021 w 144"/>
                <a:gd name="T13" fmla="*/ 674364 h 73"/>
                <a:gd name="T14" fmla="*/ 1303002 w 144"/>
                <a:gd name="T15" fmla="*/ 720084 h 73"/>
                <a:gd name="T16" fmla="*/ 1268713 w 144"/>
                <a:gd name="T17" fmla="*/ 720084 h 73"/>
                <a:gd name="T18" fmla="*/ 1200134 w 144"/>
                <a:gd name="T19" fmla="*/ 720084 h 73"/>
                <a:gd name="T20" fmla="*/ 1108695 w 144"/>
                <a:gd name="T21" fmla="*/ 720084 h 73"/>
                <a:gd name="T22" fmla="*/ 960107 w 144"/>
                <a:gd name="T23" fmla="*/ 800093 h 73"/>
                <a:gd name="T24" fmla="*/ 891528 w 144"/>
                <a:gd name="T25" fmla="*/ 708654 h 73"/>
                <a:gd name="T26" fmla="*/ 628642 w 144"/>
                <a:gd name="T27" fmla="*/ 685794 h 73"/>
                <a:gd name="T28" fmla="*/ 91439 w 144"/>
                <a:gd name="T29" fmla="*/ 754374 h 73"/>
                <a:gd name="T30" fmla="*/ 0 w 144"/>
                <a:gd name="T31" fmla="*/ 662934 h 73"/>
                <a:gd name="T32" fmla="*/ 45719 w 144"/>
                <a:gd name="T33" fmla="*/ 571495 h 73"/>
                <a:gd name="T34" fmla="*/ 68579 w 144"/>
                <a:gd name="T35" fmla="*/ 331467 h 73"/>
                <a:gd name="T36" fmla="*/ 205737 w 144"/>
                <a:gd name="T37" fmla="*/ 274318 h 73"/>
                <a:gd name="T38" fmla="*/ 354325 w 144"/>
                <a:gd name="T39" fmla="*/ 217168 h 73"/>
                <a:gd name="T40" fmla="*/ 400045 w 144"/>
                <a:gd name="T41" fmla="*/ 80009 h 73"/>
                <a:gd name="T42" fmla="*/ 491483 w 144"/>
                <a:gd name="T43" fmla="*/ 0 h 73"/>
                <a:gd name="T44" fmla="*/ 491483 w 144"/>
                <a:gd name="T45" fmla="*/ 182878 h 73"/>
                <a:gd name="T46" fmla="*/ 434334 w 144"/>
                <a:gd name="T47" fmla="*/ 320037 h 73"/>
                <a:gd name="T48" fmla="*/ 548633 w 144"/>
                <a:gd name="T49" fmla="*/ 228598 h 73"/>
                <a:gd name="T50" fmla="*/ 605782 w 144"/>
                <a:gd name="T51" fmla="*/ 102869 h 73"/>
                <a:gd name="T52" fmla="*/ 651501 w 144"/>
                <a:gd name="T53" fmla="*/ 91439 h 73"/>
                <a:gd name="T54" fmla="*/ 685791 w 144"/>
                <a:gd name="T55" fmla="*/ 217168 h 73"/>
                <a:gd name="T56" fmla="*/ 800089 w 144"/>
                <a:gd name="T57" fmla="*/ 297177 h 73"/>
                <a:gd name="T58" fmla="*/ 845809 w 144"/>
                <a:gd name="T59" fmla="*/ 274318 h 73"/>
                <a:gd name="T60" fmla="*/ 788659 w 144"/>
                <a:gd name="T61" fmla="*/ 148589 h 73"/>
                <a:gd name="T62" fmla="*/ 777230 w 144"/>
                <a:gd name="T63" fmla="*/ 125729 h 73"/>
                <a:gd name="T64" fmla="*/ 891528 w 144"/>
                <a:gd name="T65" fmla="*/ 125729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73"/>
                <a:gd name="T101" fmla="*/ 144 w 144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73">
                  <a:moveTo>
                    <a:pt x="86" y="11"/>
                  </a:moveTo>
                  <a:lnTo>
                    <a:pt x="87" y="16"/>
                  </a:lnTo>
                  <a:lnTo>
                    <a:pt x="93" y="22"/>
                  </a:lnTo>
                  <a:lnTo>
                    <a:pt x="111" y="29"/>
                  </a:lnTo>
                  <a:lnTo>
                    <a:pt x="123" y="32"/>
                  </a:lnTo>
                  <a:lnTo>
                    <a:pt x="131" y="28"/>
                  </a:lnTo>
                  <a:lnTo>
                    <a:pt x="135" y="26"/>
                  </a:lnTo>
                  <a:lnTo>
                    <a:pt x="136" y="25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37" y="42"/>
                  </a:lnTo>
                  <a:lnTo>
                    <a:pt x="137" y="53"/>
                  </a:lnTo>
                  <a:lnTo>
                    <a:pt x="129" y="59"/>
                  </a:lnTo>
                  <a:lnTo>
                    <a:pt x="128" y="59"/>
                  </a:lnTo>
                  <a:lnTo>
                    <a:pt x="118" y="68"/>
                  </a:lnTo>
                  <a:lnTo>
                    <a:pt x="114" y="63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1" y="73"/>
                  </a:lnTo>
                  <a:lnTo>
                    <a:pt x="84" y="70"/>
                  </a:lnTo>
                  <a:lnTo>
                    <a:pt x="85" y="60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55" y="60"/>
                  </a:lnTo>
                  <a:lnTo>
                    <a:pt x="42" y="56"/>
                  </a:lnTo>
                  <a:lnTo>
                    <a:pt x="8" y="66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4" y="50"/>
                  </a:lnTo>
                  <a:lnTo>
                    <a:pt x="10" y="38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8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43" y="16"/>
                  </a:lnTo>
                  <a:lnTo>
                    <a:pt x="39" y="2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0" y="19"/>
                  </a:lnTo>
                  <a:lnTo>
                    <a:pt x="65" y="24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618"/>
            <p:cNvSpPr>
              <a:spLocks/>
            </p:cNvSpPr>
            <p:nvPr/>
          </p:nvSpPr>
          <p:spPr bwMode="auto">
            <a:xfrm>
              <a:off x="4701155" y="1882543"/>
              <a:ext cx="548633" cy="422908"/>
            </a:xfrm>
            <a:custGeom>
              <a:avLst/>
              <a:gdLst>
                <a:gd name="T0" fmla="*/ 548633 w 48"/>
                <a:gd name="T1" fmla="*/ 331468 h 37"/>
                <a:gd name="T2" fmla="*/ 468624 w 48"/>
                <a:gd name="T3" fmla="*/ 377188 h 37"/>
                <a:gd name="T4" fmla="*/ 308606 w 48"/>
                <a:gd name="T5" fmla="*/ 331468 h 37"/>
                <a:gd name="T6" fmla="*/ 240027 w 48"/>
                <a:gd name="T7" fmla="*/ 365758 h 37"/>
                <a:gd name="T8" fmla="*/ 182878 w 48"/>
                <a:gd name="T9" fmla="*/ 411478 h 37"/>
                <a:gd name="T10" fmla="*/ 171448 w 48"/>
                <a:gd name="T11" fmla="*/ 422908 h 37"/>
                <a:gd name="T12" fmla="*/ 80009 w 48"/>
                <a:gd name="T13" fmla="*/ 377188 h 37"/>
                <a:gd name="T14" fmla="*/ 80009 w 48"/>
                <a:gd name="T15" fmla="*/ 377188 h 37"/>
                <a:gd name="T16" fmla="*/ 80009 w 48"/>
                <a:gd name="T17" fmla="*/ 365758 h 37"/>
                <a:gd name="T18" fmla="*/ 22860 w 48"/>
                <a:gd name="T19" fmla="*/ 262889 h 37"/>
                <a:gd name="T20" fmla="*/ 0 w 48"/>
                <a:gd name="T21" fmla="*/ 217169 h 37"/>
                <a:gd name="T22" fmla="*/ 0 w 48"/>
                <a:gd name="T23" fmla="*/ 217169 h 37"/>
                <a:gd name="T24" fmla="*/ 34290 w 48"/>
                <a:gd name="T25" fmla="*/ 125729 h 37"/>
                <a:gd name="T26" fmla="*/ 137158 w 48"/>
                <a:gd name="T27" fmla="*/ 137159 h 37"/>
                <a:gd name="T28" fmla="*/ 160018 w 48"/>
                <a:gd name="T29" fmla="*/ 80010 h 37"/>
                <a:gd name="T30" fmla="*/ 217167 w 48"/>
                <a:gd name="T31" fmla="*/ 34290 h 37"/>
                <a:gd name="T32" fmla="*/ 331466 w 48"/>
                <a:gd name="T33" fmla="*/ 45720 h 37"/>
                <a:gd name="T34" fmla="*/ 388615 w 48"/>
                <a:gd name="T35" fmla="*/ 0 h 37"/>
                <a:gd name="T36" fmla="*/ 434334 w 48"/>
                <a:gd name="T37" fmla="*/ 80010 h 37"/>
                <a:gd name="T38" fmla="*/ 468624 w 48"/>
                <a:gd name="T39" fmla="*/ 148589 h 37"/>
                <a:gd name="T40" fmla="*/ 502914 w 48"/>
                <a:gd name="T41" fmla="*/ 228599 h 37"/>
                <a:gd name="T42" fmla="*/ 548633 w 48"/>
                <a:gd name="T43" fmla="*/ 331468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37"/>
                <a:gd name="T68" fmla="*/ 48 w 48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37">
                  <a:moveTo>
                    <a:pt x="48" y="29"/>
                  </a:moveTo>
                  <a:lnTo>
                    <a:pt x="41" y="33"/>
                  </a:lnTo>
                  <a:lnTo>
                    <a:pt x="27" y="29"/>
                  </a:lnTo>
                  <a:lnTo>
                    <a:pt x="21" y="32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9" y="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4" y="20"/>
                  </a:lnTo>
                  <a:lnTo>
                    <a:pt x="48" y="29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640"/>
            <p:cNvSpPr>
              <a:spLocks noEditPoints="1"/>
            </p:cNvSpPr>
            <p:nvPr/>
          </p:nvSpPr>
          <p:spPr bwMode="auto">
            <a:xfrm>
              <a:off x="3969645" y="3802758"/>
              <a:ext cx="868668" cy="925821"/>
            </a:xfrm>
            <a:custGeom>
              <a:avLst/>
              <a:gdLst>
                <a:gd name="T0" fmla="*/ 868668 w 76"/>
                <a:gd name="T1" fmla="*/ 537205 h 81"/>
                <a:gd name="T2" fmla="*/ 708650 w 76"/>
                <a:gd name="T3" fmla="*/ 628644 h 81"/>
                <a:gd name="T4" fmla="*/ 697220 w 76"/>
                <a:gd name="T5" fmla="*/ 617214 h 81"/>
                <a:gd name="T6" fmla="*/ 731510 w 76"/>
                <a:gd name="T7" fmla="*/ 571494 h 81"/>
                <a:gd name="T8" fmla="*/ 765799 w 76"/>
                <a:gd name="T9" fmla="*/ 548635 h 81"/>
                <a:gd name="T10" fmla="*/ 777229 w 76"/>
                <a:gd name="T11" fmla="*/ 571494 h 81"/>
                <a:gd name="T12" fmla="*/ 868668 w 76"/>
                <a:gd name="T13" fmla="*/ 537205 h 81"/>
                <a:gd name="T14" fmla="*/ 754370 w 76"/>
                <a:gd name="T15" fmla="*/ 240028 h 81"/>
                <a:gd name="T16" fmla="*/ 754370 w 76"/>
                <a:gd name="T17" fmla="*/ 422906 h 81"/>
                <a:gd name="T18" fmla="*/ 754370 w 76"/>
                <a:gd name="T19" fmla="*/ 434336 h 81"/>
                <a:gd name="T20" fmla="*/ 765799 w 76"/>
                <a:gd name="T21" fmla="*/ 468625 h 81"/>
                <a:gd name="T22" fmla="*/ 731510 w 76"/>
                <a:gd name="T23" fmla="*/ 491485 h 81"/>
                <a:gd name="T24" fmla="*/ 708650 w 76"/>
                <a:gd name="T25" fmla="*/ 525775 h 81"/>
                <a:gd name="T26" fmla="*/ 708650 w 76"/>
                <a:gd name="T27" fmla="*/ 434336 h 81"/>
                <a:gd name="T28" fmla="*/ 697220 w 76"/>
                <a:gd name="T29" fmla="*/ 377186 h 81"/>
                <a:gd name="T30" fmla="*/ 697220 w 76"/>
                <a:gd name="T31" fmla="*/ 388616 h 81"/>
                <a:gd name="T32" fmla="*/ 662931 w 76"/>
                <a:gd name="T33" fmla="*/ 400046 h 81"/>
                <a:gd name="T34" fmla="*/ 651501 w 76"/>
                <a:gd name="T35" fmla="*/ 468625 h 81"/>
                <a:gd name="T36" fmla="*/ 605782 w 76"/>
                <a:gd name="T37" fmla="*/ 445766 h 81"/>
                <a:gd name="T38" fmla="*/ 605782 w 76"/>
                <a:gd name="T39" fmla="*/ 480055 h 81"/>
                <a:gd name="T40" fmla="*/ 617211 w 76"/>
                <a:gd name="T41" fmla="*/ 525775 h 81"/>
                <a:gd name="T42" fmla="*/ 617211 w 76"/>
                <a:gd name="T43" fmla="*/ 548635 h 81"/>
                <a:gd name="T44" fmla="*/ 628641 w 76"/>
                <a:gd name="T45" fmla="*/ 628644 h 81"/>
                <a:gd name="T46" fmla="*/ 651501 w 76"/>
                <a:gd name="T47" fmla="*/ 628644 h 81"/>
                <a:gd name="T48" fmla="*/ 651501 w 76"/>
                <a:gd name="T49" fmla="*/ 628644 h 81"/>
                <a:gd name="T50" fmla="*/ 571492 w 76"/>
                <a:gd name="T51" fmla="*/ 594354 h 81"/>
                <a:gd name="T52" fmla="*/ 571492 w 76"/>
                <a:gd name="T53" fmla="*/ 662933 h 81"/>
                <a:gd name="T54" fmla="*/ 571492 w 76"/>
                <a:gd name="T55" fmla="*/ 662933 h 81"/>
                <a:gd name="T56" fmla="*/ 628641 w 76"/>
                <a:gd name="T57" fmla="*/ 674363 h 81"/>
                <a:gd name="T58" fmla="*/ 617211 w 76"/>
                <a:gd name="T59" fmla="*/ 777233 h 81"/>
                <a:gd name="T60" fmla="*/ 605782 w 76"/>
                <a:gd name="T61" fmla="*/ 811522 h 81"/>
                <a:gd name="T62" fmla="*/ 605782 w 76"/>
                <a:gd name="T63" fmla="*/ 857242 h 81"/>
                <a:gd name="T64" fmla="*/ 491483 w 76"/>
                <a:gd name="T65" fmla="*/ 868672 h 81"/>
                <a:gd name="T66" fmla="*/ 491483 w 76"/>
                <a:gd name="T67" fmla="*/ 925821 h 81"/>
                <a:gd name="T68" fmla="*/ 365755 w 76"/>
                <a:gd name="T69" fmla="*/ 914391 h 81"/>
                <a:gd name="T70" fmla="*/ 148588 w 76"/>
                <a:gd name="T71" fmla="*/ 765803 h 81"/>
                <a:gd name="T72" fmla="*/ 148588 w 76"/>
                <a:gd name="T73" fmla="*/ 731513 h 81"/>
                <a:gd name="T74" fmla="*/ 148588 w 76"/>
                <a:gd name="T75" fmla="*/ 662933 h 81"/>
                <a:gd name="T76" fmla="*/ 68579 w 76"/>
                <a:gd name="T77" fmla="*/ 697223 h 81"/>
                <a:gd name="T78" fmla="*/ 0 w 76"/>
                <a:gd name="T79" fmla="*/ 720083 h 81"/>
                <a:gd name="T80" fmla="*/ 0 w 76"/>
                <a:gd name="T81" fmla="*/ 697223 h 81"/>
                <a:gd name="T82" fmla="*/ 91439 w 76"/>
                <a:gd name="T83" fmla="*/ 628644 h 81"/>
                <a:gd name="T84" fmla="*/ 125728 w 76"/>
                <a:gd name="T85" fmla="*/ 582924 h 81"/>
                <a:gd name="T86" fmla="*/ 297176 w 76"/>
                <a:gd name="T87" fmla="*/ 525775 h 81"/>
                <a:gd name="T88" fmla="*/ 411474 w 76"/>
                <a:gd name="T89" fmla="*/ 537205 h 81"/>
                <a:gd name="T90" fmla="*/ 457194 w 76"/>
                <a:gd name="T91" fmla="*/ 491485 h 81"/>
                <a:gd name="T92" fmla="*/ 365755 w 76"/>
                <a:gd name="T93" fmla="*/ 422906 h 81"/>
                <a:gd name="T94" fmla="*/ 365755 w 76"/>
                <a:gd name="T95" fmla="*/ 354327 h 81"/>
                <a:gd name="T96" fmla="*/ 468624 w 76"/>
                <a:gd name="T97" fmla="*/ 297177 h 81"/>
                <a:gd name="T98" fmla="*/ 468624 w 76"/>
                <a:gd name="T99" fmla="*/ 297177 h 81"/>
                <a:gd name="T100" fmla="*/ 480053 w 76"/>
                <a:gd name="T101" fmla="*/ 251458 h 81"/>
                <a:gd name="T102" fmla="*/ 480053 w 76"/>
                <a:gd name="T103" fmla="*/ 240028 h 81"/>
                <a:gd name="T104" fmla="*/ 491483 w 76"/>
                <a:gd name="T105" fmla="*/ 240028 h 81"/>
                <a:gd name="T106" fmla="*/ 662931 w 76"/>
                <a:gd name="T107" fmla="*/ 68579 h 81"/>
                <a:gd name="T108" fmla="*/ 674361 w 76"/>
                <a:gd name="T109" fmla="*/ 57149 h 81"/>
                <a:gd name="T110" fmla="*/ 731510 w 76"/>
                <a:gd name="T111" fmla="*/ 0 h 81"/>
                <a:gd name="T112" fmla="*/ 811519 w 76"/>
                <a:gd name="T113" fmla="*/ 34290 h 81"/>
                <a:gd name="T114" fmla="*/ 822949 w 76"/>
                <a:gd name="T115" fmla="*/ 34290 h 81"/>
                <a:gd name="T116" fmla="*/ 822949 w 76"/>
                <a:gd name="T117" fmla="*/ 45720 h 81"/>
                <a:gd name="T118" fmla="*/ 845808 w 76"/>
                <a:gd name="T119" fmla="*/ 68579 h 81"/>
                <a:gd name="T120" fmla="*/ 777229 w 76"/>
                <a:gd name="T121" fmla="*/ 114299 h 81"/>
                <a:gd name="T122" fmla="*/ 800089 w 76"/>
                <a:gd name="T123" fmla="*/ 205738 h 81"/>
                <a:gd name="T124" fmla="*/ 754370 w 76"/>
                <a:gd name="T125" fmla="*/ 240028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"/>
                <a:gd name="T190" fmla="*/ 0 h 81"/>
                <a:gd name="T191" fmla="*/ 76 w 76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" h="81">
                  <a:moveTo>
                    <a:pt x="76" y="47"/>
                  </a:moveTo>
                  <a:lnTo>
                    <a:pt x="62" y="55"/>
                  </a:lnTo>
                  <a:lnTo>
                    <a:pt x="61" y="54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8" y="50"/>
                  </a:lnTo>
                  <a:lnTo>
                    <a:pt x="76" y="47"/>
                  </a:lnTo>
                  <a:moveTo>
                    <a:pt x="66" y="21"/>
                  </a:moveTo>
                  <a:lnTo>
                    <a:pt x="66" y="37"/>
                  </a:lnTo>
                  <a:lnTo>
                    <a:pt x="66" y="38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2" y="46"/>
                  </a:lnTo>
                  <a:lnTo>
                    <a:pt x="62" y="38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3" y="39"/>
                  </a:lnTo>
                  <a:lnTo>
                    <a:pt x="53" y="42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0" y="52"/>
                  </a:lnTo>
                  <a:lnTo>
                    <a:pt x="50" y="58"/>
                  </a:lnTo>
                  <a:lnTo>
                    <a:pt x="55" y="59"/>
                  </a:lnTo>
                  <a:lnTo>
                    <a:pt x="54" y="68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43" y="76"/>
                  </a:lnTo>
                  <a:lnTo>
                    <a:pt x="43" y="81"/>
                  </a:lnTo>
                  <a:lnTo>
                    <a:pt x="32" y="80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6" y="61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1" y="51"/>
                  </a:lnTo>
                  <a:lnTo>
                    <a:pt x="26" y="46"/>
                  </a:lnTo>
                  <a:lnTo>
                    <a:pt x="36" y="47"/>
                  </a:lnTo>
                  <a:lnTo>
                    <a:pt x="40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41" y="26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70" y="18"/>
                  </a:lnTo>
                  <a:lnTo>
                    <a:pt x="66" y="2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642"/>
            <p:cNvSpPr>
              <a:spLocks/>
            </p:cNvSpPr>
            <p:nvPr/>
          </p:nvSpPr>
          <p:spPr bwMode="auto">
            <a:xfrm>
              <a:off x="4724015" y="5002888"/>
              <a:ext cx="1508740" cy="1234424"/>
            </a:xfrm>
            <a:custGeom>
              <a:avLst/>
              <a:gdLst>
                <a:gd name="T0" fmla="*/ 1417301 w 132"/>
                <a:gd name="T1" fmla="*/ 925818 h 108"/>
                <a:gd name="T2" fmla="*/ 1405871 w 132"/>
                <a:gd name="T3" fmla="*/ 1074406 h 108"/>
                <a:gd name="T4" fmla="*/ 1211564 w 132"/>
                <a:gd name="T5" fmla="*/ 1085836 h 108"/>
                <a:gd name="T6" fmla="*/ 1028686 w 132"/>
                <a:gd name="T7" fmla="*/ 1234424 h 108"/>
                <a:gd name="T8" fmla="*/ 685791 w 132"/>
                <a:gd name="T9" fmla="*/ 1120126 h 108"/>
                <a:gd name="T10" fmla="*/ 537203 w 132"/>
                <a:gd name="T11" fmla="*/ 1120126 h 108"/>
                <a:gd name="T12" fmla="*/ 342895 w 132"/>
                <a:gd name="T13" fmla="*/ 1028687 h 108"/>
                <a:gd name="T14" fmla="*/ 342895 w 132"/>
                <a:gd name="T15" fmla="*/ 948678 h 108"/>
                <a:gd name="T16" fmla="*/ 171448 w 132"/>
                <a:gd name="T17" fmla="*/ 845809 h 108"/>
                <a:gd name="T18" fmla="*/ 297176 w 132"/>
                <a:gd name="T19" fmla="*/ 685791 h 108"/>
                <a:gd name="T20" fmla="*/ 205737 w 132"/>
                <a:gd name="T21" fmla="*/ 582922 h 108"/>
                <a:gd name="T22" fmla="*/ 148588 w 132"/>
                <a:gd name="T23" fmla="*/ 628642 h 108"/>
                <a:gd name="T24" fmla="*/ 0 w 132"/>
                <a:gd name="T25" fmla="*/ 594352 h 108"/>
                <a:gd name="T26" fmla="*/ 22860 w 132"/>
                <a:gd name="T27" fmla="*/ 537203 h 108"/>
                <a:gd name="T28" fmla="*/ 160018 w 132"/>
                <a:gd name="T29" fmla="*/ 445764 h 108"/>
                <a:gd name="T30" fmla="*/ 57149 w 132"/>
                <a:gd name="T31" fmla="*/ 400045 h 108"/>
                <a:gd name="T32" fmla="*/ 160018 w 132"/>
                <a:gd name="T33" fmla="*/ 125728 h 108"/>
                <a:gd name="T34" fmla="*/ 480054 w 132"/>
                <a:gd name="T35" fmla="*/ 102869 h 108"/>
                <a:gd name="T36" fmla="*/ 411475 w 132"/>
                <a:gd name="T37" fmla="*/ 217167 h 108"/>
                <a:gd name="T38" fmla="*/ 240027 w 132"/>
                <a:gd name="T39" fmla="*/ 342896 h 108"/>
                <a:gd name="T40" fmla="*/ 251457 w 132"/>
                <a:gd name="T41" fmla="*/ 445764 h 108"/>
                <a:gd name="T42" fmla="*/ 354325 w 132"/>
                <a:gd name="T43" fmla="*/ 342896 h 108"/>
                <a:gd name="T44" fmla="*/ 502913 w 132"/>
                <a:gd name="T45" fmla="*/ 251457 h 108"/>
                <a:gd name="T46" fmla="*/ 640071 w 132"/>
                <a:gd name="T47" fmla="*/ 400045 h 108"/>
                <a:gd name="T48" fmla="*/ 605782 w 132"/>
                <a:gd name="T49" fmla="*/ 514343 h 108"/>
                <a:gd name="T50" fmla="*/ 594352 w 132"/>
                <a:gd name="T51" fmla="*/ 594352 h 108"/>
                <a:gd name="T52" fmla="*/ 685791 w 132"/>
                <a:gd name="T53" fmla="*/ 491484 h 108"/>
                <a:gd name="T54" fmla="*/ 720080 w 132"/>
                <a:gd name="T55" fmla="*/ 434334 h 108"/>
                <a:gd name="T56" fmla="*/ 731510 w 132"/>
                <a:gd name="T57" fmla="*/ 354325 h 108"/>
                <a:gd name="T58" fmla="*/ 582922 w 132"/>
                <a:gd name="T59" fmla="*/ 262887 h 108"/>
                <a:gd name="T60" fmla="*/ 548633 w 132"/>
                <a:gd name="T61" fmla="*/ 57149 h 108"/>
                <a:gd name="T62" fmla="*/ 548633 w 132"/>
                <a:gd name="T63" fmla="*/ 0 h 108"/>
                <a:gd name="T64" fmla="*/ 594352 w 132"/>
                <a:gd name="T65" fmla="*/ 11430 h 108"/>
                <a:gd name="T66" fmla="*/ 594352 w 132"/>
                <a:gd name="T67" fmla="*/ 57149 h 108"/>
                <a:gd name="T68" fmla="*/ 777230 w 132"/>
                <a:gd name="T69" fmla="*/ 91439 h 108"/>
                <a:gd name="T70" fmla="*/ 960107 w 132"/>
                <a:gd name="T71" fmla="*/ 102869 h 108"/>
                <a:gd name="T72" fmla="*/ 971537 w 132"/>
                <a:gd name="T73" fmla="*/ 102869 h 108"/>
                <a:gd name="T74" fmla="*/ 1040116 w 132"/>
                <a:gd name="T75" fmla="*/ 297176 h 108"/>
                <a:gd name="T76" fmla="*/ 1177274 w 132"/>
                <a:gd name="T77" fmla="*/ 388615 h 108"/>
                <a:gd name="T78" fmla="*/ 1508740 w 132"/>
                <a:gd name="T79" fmla="*/ 77723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108"/>
                <a:gd name="T122" fmla="*/ 132 w 132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108">
                  <a:moveTo>
                    <a:pt x="132" y="68"/>
                  </a:moveTo>
                  <a:lnTo>
                    <a:pt x="124" y="81"/>
                  </a:lnTo>
                  <a:lnTo>
                    <a:pt x="125" y="89"/>
                  </a:lnTo>
                  <a:lnTo>
                    <a:pt x="123" y="94"/>
                  </a:lnTo>
                  <a:lnTo>
                    <a:pt x="111" y="91"/>
                  </a:lnTo>
                  <a:lnTo>
                    <a:pt x="106" y="95"/>
                  </a:lnTo>
                  <a:lnTo>
                    <a:pt x="104" y="97"/>
                  </a:lnTo>
                  <a:lnTo>
                    <a:pt x="90" y="108"/>
                  </a:lnTo>
                  <a:lnTo>
                    <a:pt x="85" y="106"/>
                  </a:lnTo>
                  <a:lnTo>
                    <a:pt x="60" y="98"/>
                  </a:lnTo>
                  <a:lnTo>
                    <a:pt x="57" y="98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0" y="76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6" y="60"/>
                  </a:lnTo>
                  <a:lnTo>
                    <a:pt x="29" y="56"/>
                  </a:lnTo>
                  <a:lnTo>
                    <a:pt x="18" y="51"/>
                  </a:lnTo>
                  <a:lnTo>
                    <a:pt x="13" y="55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2" y="32"/>
                  </a:lnTo>
                  <a:lnTo>
                    <a:pt x="5" y="35"/>
                  </a:lnTo>
                  <a:lnTo>
                    <a:pt x="6" y="28"/>
                  </a:lnTo>
                  <a:lnTo>
                    <a:pt x="14" y="11"/>
                  </a:lnTo>
                  <a:lnTo>
                    <a:pt x="38" y="11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6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4" y="22"/>
                  </a:lnTo>
                  <a:lnTo>
                    <a:pt x="49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3" y="45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56" y="27"/>
                  </a:lnTo>
                  <a:lnTo>
                    <a:pt x="51" y="23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64" y="0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5" y="26"/>
                  </a:lnTo>
                  <a:lnTo>
                    <a:pt x="91" y="26"/>
                  </a:lnTo>
                  <a:lnTo>
                    <a:pt x="93" y="26"/>
                  </a:lnTo>
                  <a:lnTo>
                    <a:pt x="103" y="34"/>
                  </a:lnTo>
                  <a:lnTo>
                    <a:pt x="124" y="63"/>
                  </a:lnTo>
                  <a:lnTo>
                    <a:pt x="132" y="68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703"/>
            <p:cNvSpPr>
              <a:spLocks noEditPoints="1"/>
            </p:cNvSpPr>
            <p:nvPr/>
          </p:nvSpPr>
          <p:spPr bwMode="auto">
            <a:xfrm>
              <a:off x="1935132" y="4545695"/>
              <a:ext cx="1234424" cy="754370"/>
            </a:xfrm>
            <a:custGeom>
              <a:avLst/>
              <a:gdLst>
                <a:gd name="T0" fmla="*/ 137158 w 108"/>
                <a:gd name="T1" fmla="*/ 651501 h 66"/>
                <a:gd name="T2" fmla="*/ 80009 w 108"/>
                <a:gd name="T3" fmla="*/ 548633 h 66"/>
                <a:gd name="T4" fmla="*/ 0 w 108"/>
                <a:gd name="T5" fmla="*/ 502913 h 66"/>
                <a:gd name="T6" fmla="*/ 34290 w 108"/>
                <a:gd name="T7" fmla="*/ 457194 h 66"/>
                <a:gd name="T8" fmla="*/ 148588 w 108"/>
                <a:gd name="T9" fmla="*/ 525773 h 66"/>
                <a:gd name="T10" fmla="*/ 285746 w 108"/>
                <a:gd name="T11" fmla="*/ 525773 h 66"/>
                <a:gd name="T12" fmla="*/ 228597 w 108"/>
                <a:gd name="T13" fmla="*/ 662931 h 66"/>
                <a:gd name="T14" fmla="*/ 137158 w 108"/>
                <a:gd name="T15" fmla="*/ 388615 h 66"/>
                <a:gd name="T16" fmla="*/ 285746 w 108"/>
                <a:gd name="T17" fmla="*/ 525773 h 66"/>
                <a:gd name="T18" fmla="*/ 960108 w 108"/>
                <a:gd name="T19" fmla="*/ 240027 h 66"/>
                <a:gd name="T20" fmla="*/ 1017257 w 108"/>
                <a:gd name="T21" fmla="*/ 262886 h 66"/>
                <a:gd name="T22" fmla="*/ 1040117 w 108"/>
                <a:gd name="T23" fmla="*/ 331466 h 66"/>
                <a:gd name="T24" fmla="*/ 1051546 w 108"/>
                <a:gd name="T25" fmla="*/ 331466 h 66"/>
                <a:gd name="T26" fmla="*/ 1062976 w 108"/>
                <a:gd name="T27" fmla="*/ 171448 h 66"/>
                <a:gd name="T28" fmla="*/ 1142985 w 108"/>
                <a:gd name="T29" fmla="*/ 148588 h 66"/>
                <a:gd name="T30" fmla="*/ 1234424 w 108"/>
                <a:gd name="T31" fmla="*/ 125728 h 66"/>
                <a:gd name="T32" fmla="*/ 1234424 w 108"/>
                <a:gd name="T33" fmla="*/ 194307 h 66"/>
                <a:gd name="T34" fmla="*/ 1200134 w 108"/>
                <a:gd name="T35" fmla="*/ 308606 h 66"/>
                <a:gd name="T36" fmla="*/ 1211564 w 108"/>
                <a:gd name="T37" fmla="*/ 422904 h 66"/>
                <a:gd name="T38" fmla="*/ 1017257 w 108"/>
                <a:gd name="T39" fmla="*/ 560062 h 66"/>
                <a:gd name="T40" fmla="*/ 777230 w 108"/>
                <a:gd name="T41" fmla="*/ 560062 h 66"/>
                <a:gd name="T42" fmla="*/ 731511 w 108"/>
                <a:gd name="T43" fmla="*/ 480054 h 66"/>
                <a:gd name="T44" fmla="*/ 685791 w 108"/>
                <a:gd name="T45" fmla="*/ 502913 h 66"/>
                <a:gd name="T46" fmla="*/ 525773 w 108"/>
                <a:gd name="T47" fmla="*/ 560062 h 66"/>
                <a:gd name="T48" fmla="*/ 468624 w 108"/>
                <a:gd name="T49" fmla="*/ 662931 h 66"/>
                <a:gd name="T50" fmla="*/ 422905 w 108"/>
                <a:gd name="T51" fmla="*/ 754370 h 66"/>
                <a:gd name="T52" fmla="*/ 365755 w 108"/>
                <a:gd name="T53" fmla="*/ 697221 h 66"/>
                <a:gd name="T54" fmla="*/ 377185 w 108"/>
                <a:gd name="T55" fmla="*/ 502913 h 66"/>
                <a:gd name="T56" fmla="*/ 342896 w 108"/>
                <a:gd name="T57" fmla="*/ 342895 h 66"/>
                <a:gd name="T58" fmla="*/ 480054 w 108"/>
                <a:gd name="T59" fmla="*/ 457194 h 66"/>
                <a:gd name="T60" fmla="*/ 514343 w 108"/>
                <a:gd name="T61" fmla="*/ 434334 h 66"/>
                <a:gd name="T62" fmla="*/ 514343 w 108"/>
                <a:gd name="T63" fmla="*/ 377185 h 66"/>
                <a:gd name="T64" fmla="*/ 571493 w 108"/>
                <a:gd name="T65" fmla="*/ 377185 h 66"/>
                <a:gd name="T66" fmla="*/ 685791 w 108"/>
                <a:gd name="T67" fmla="*/ 377185 h 66"/>
                <a:gd name="T68" fmla="*/ 628642 w 108"/>
                <a:gd name="T69" fmla="*/ 331466 h 66"/>
                <a:gd name="T70" fmla="*/ 617212 w 108"/>
                <a:gd name="T71" fmla="*/ 331466 h 66"/>
                <a:gd name="T72" fmla="*/ 582922 w 108"/>
                <a:gd name="T73" fmla="*/ 285746 h 66"/>
                <a:gd name="T74" fmla="*/ 468624 w 108"/>
                <a:gd name="T75" fmla="*/ 285746 h 66"/>
                <a:gd name="T76" fmla="*/ 388615 w 108"/>
                <a:gd name="T77" fmla="*/ 308606 h 66"/>
                <a:gd name="T78" fmla="*/ 422905 w 108"/>
                <a:gd name="T79" fmla="*/ 148588 h 66"/>
                <a:gd name="T80" fmla="*/ 411475 w 108"/>
                <a:gd name="T81" fmla="*/ 114298 h 66"/>
                <a:gd name="T82" fmla="*/ 457194 w 108"/>
                <a:gd name="T83" fmla="*/ 45719 h 66"/>
                <a:gd name="T84" fmla="*/ 605782 w 108"/>
                <a:gd name="T85" fmla="*/ 0 h 66"/>
                <a:gd name="T86" fmla="*/ 662931 w 108"/>
                <a:gd name="T87" fmla="*/ 34290 h 66"/>
                <a:gd name="T88" fmla="*/ 754370 w 108"/>
                <a:gd name="T89" fmla="*/ 91439 h 66"/>
                <a:gd name="T90" fmla="*/ 800090 w 108"/>
                <a:gd name="T91" fmla="*/ 125728 h 66"/>
                <a:gd name="T92" fmla="*/ 948678 w 108"/>
                <a:gd name="T93" fmla="*/ 240027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66"/>
                <a:gd name="T143" fmla="*/ 108 w 108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66">
                  <a:moveTo>
                    <a:pt x="13" y="57"/>
                  </a:moveTo>
                  <a:lnTo>
                    <a:pt x="12" y="57"/>
                  </a:lnTo>
                  <a:lnTo>
                    <a:pt x="7" y="53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40"/>
                  </a:lnTo>
                  <a:lnTo>
                    <a:pt x="12" y="41"/>
                  </a:lnTo>
                  <a:lnTo>
                    <a:pt x="13" y="46"/>
                  </a:lnTo>
                  <a:lnTo>
                    <a:pt x="13" y="57"/>
                  </a:lnTo>
                  <a:moveTo>
                    <a:pt x="25" y="46"/>
                  </a:moveTo>
                  <a:lnTo>
                    <a:pt x="26" y="58"/>
                  </a:lnTo>
                  <a:lnTo>
                    <a:pt x="20" y="58"/>
                  </a:lnTo>
                  <a:lnTo>
                    <a:pt x="17" y="46"/>
                  </a:lnTo>
                  <a:lnTo>
                    <a:pt x="12" y="34"/>
                  </a:lnTo>
                  <a:lnTo>
                    <a:pt x="25" y="36"/>
                  </a:lnTo>
                  <a:lnTo>
                    <a:pt x="25" y="46"/>
                  </a:lnTo>
                  <a:moveTo>
                    <a:pt x="83" y="21"/>
                  </a:moveTo>
                  <a:lnTo>
                    <a:pt x="84" y="21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100" y="13"/>
                  </a:lnTo>
                  <a:lnTo>
                    <a:pt x="104" y="12"/>
                  </a:lnTo>
                  <a:lnTo>
                    <a:pt x="108" y="11"/>
                  </a:lnTo>
                  <a:lnTo>
                    <a:pt x="105" y="15"/>
                  </a:lnTo>
                  <a:lnTo>
                    <a:pt x="108" y="17"/>
                  </a:lnTo>
                  <a:lnTo>
                    <a:pt x="104" y="23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6" y="3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80" y="46"/>
                  </a:lnTo>
                  <a:lnTo>
                    <a:pt x="68" y="49"/>
                  </a:lnTo>
                  <a:lnTo>
                    <a:pt x="67" y="49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1" y="58"/>
                  </a:lnTo>
                  <a:lnTo>
                    <a:pt x="38" y="66"/>
                  </a:lnTo>
                  <a:lnTo>
                    <a:pt x="37" y="66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54"/>
                  </a:lnTo>
                  <a:lnTo>
                    <a:pt x="33" y="4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41" y="34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37" y="13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4" y="17"/>
                  </a:lnTo>
                  <a:lnTo>
                    <a:pt x="83" y="2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704"/>
            <p:cNvSpPr>
              <a:spLocks noEditPoints="1"/>
            </p:cNvSpPr>
            <p:nvPr/>
          </p:nvSpPr>
          <p:spPr bwMode="auto">
            <a:xfrm>
              <a:off x="2266601" y="3368424"/>
              <a:ext cx="982967" cy="445767"/>
            </a:xfrm>
            <a:custGeom>
              <a:avLst/>
              <a:gdLst>
                <a:gd name="T0" fmla="*/ 182878 w 86"/>
                <a:gd name="T1" fmla="*/ 388617 h 39"/>
                <a:gd name="T2" fmla="*/ 102869 w 86"/>
                <a:gd name="T3" fmla="*/ 445767 h 39"/>
                <a:gd name="T4" fmla="*/ 0 w 86"/>
                <a:gd name="T5" fmla="*/ 331468 h 39"/>
                <a:gd name="T6" fmla="*/ 80009 w 86"/>
                <a:gd name="T7" fmla="*/ 240028 h 39"/>
                <a:gd name="T8" fmla="*/ 160018 w 86"/>
                <a:gd name="T9" fmla="*/ 274318 h 39"/>
                <a:gd name="T10" fmla="*/ 194307 w 86"/>
                <a:gd name="T11" fmla="*/ 388617 h 39"/>
                <a:gd name="T12" fmla="*/ 182878 w 86"/>
                <a:gd name="T13" fmla="*/ 388617 h 39"/>
                <a:gd name="T14" fmla="*/ 582922 w 86"/>
                <a:gd name="T15" fmla="*/ 0 h 39"/>
                <a:gd name="T16" fmla="*/ 720080 w 86"/>
                <a:gd name="T17" fmla="*/ 91439 h 39"/>
                <a:gd name="T18" fmla="*/ 731510 w 86"/>
                <a:gd name="T19" fmla="*/ 45720 h 39"/>
                <a:gd name="T20" fmla="*/ 822949 w 86"/>
                <a:gd name="T21" fmla="*/ 80009 h 39"/>
                <a:gd name="T22" fmla="*/ 822949 w 86"/>
                <a:gd name="T23" fmla="*/ 137159 h 39"/>
                <a:gd name="T24" fmla="*/ 822949 w 86"/>
                <a:gd name="T25" fmla="*/ 148589 h 39"/>
                <a:gd name="T26" fmla="*/ 880098 w 86"/>
                <a:gd name="T27" fmla="*/ 182879 h 39"/>
                <a:gd name="T28" fmla="*/ 948677 w 86"/>
                <a:gd name="T29" fmla="*/ 194309 h 39"/>
                <a:gd name="T30" fmla="*/ 982967 w 86"/>
                <a:gd name="T31" fmla="*/ 240028 h 39"/>
                <a:gd name="T32" fmla="*/ 788660 w 86"/>
                <a:gd name="T33" fmla="*/ 240028 h 39"/>
                <a:gd name="T34" fmla="*/ 788660 w 86"/>
                <a:gd name="T35" fmla="*/ 274318 h 39"/>
                <a:gd name="T36" fmla="*/ 777230 w 86"/>
                <a:gd name="T37" fmla="*/ 308608 h 39"/>
                <a:gd name="T38" fmla="*/ 765800 w 86"/>
                <a:gd name="T39" fmla="*/ 308608 h 39"/>
                <a:gd name="T40" fmla="*/ 765800 w 86"/>
                <a:gd name="T41" fmla="*/ 308608 h 39"/>
                <a:gd name="T42" fmla="*/ 674361 w 86"/>
                <a:gd name="T43" fmla="*/ 342898 h 39"/>
                <a:gd name="T44" fmla="*/ 640071 w 86"/>
                <a:gd name="T45" fmla="*/ 342898 h 39"/>
                <a:gd name="T46" fmla="*/ 548633 w 86"/>
                <a:gd name="T47" fmla="*/ 342898 h 39"/>
                <a:gd name="T48" fmla="*/ 434334 w 86"/>
                <a:gd name="T49" fmla="*/ 342898 h 39"/>
                <a:gd name="T50" fmla="*/ 434334 w 86"/>
                <a:gd name="T51" fmla="*/ 342898 h 39"/>
                <a:gd name="T52" fmla="*/ 400045 w 86"/>
                <a:gd name="T53" fmla="*/ 400047 h 39"/>
                <a:gd name="T54" fmla="*/ 320036 w 86"/>
                <a:gd name="T55" fmla="*/ 422907 h 39"/>
                <a:gd name="T56" fmla="*/ 274316 w 86"/>
                <a:gd name="T57" fmla="*/ 422907 h 39"/>
                <a:gd name="T58" fmla="*/ 297176 w 86"/>
                <a:gd name="T59" fmla="*/ 377187 h 39"/>
                <a:gd name="T60" fmla="*/ 228597 w 86"/>
                <a:gd name="T61" fmla="*/ 377187 h 39"/>
                <a:gd name="T62" fmla="*/ 228597 w 86"/>
                <a:gd name="T63" fmla="*/ 240028 h 39"/>
                <a:gd name="T64" fmla="*/ 342895 w 86"/>
                <a:gd name="T65" fmla="*/ 285748 h 39"/>
                <a:gd name="T66" fmla="*/ 354325 w 86"/>
                <a:gd name="T67" fmla="*/ 194309 h 39"/>
                <a:gd name="T68" fmla="*/ 434334 w 86"/>
                <a:gd name="T69" fmla="*/ 182879 h 39"/>
                <a:gd name="T70" fmla="*/ 422904 w 86"/>
                <a:gd name="T71" fmla="*/ 160019 h 39"/>
                <a:gd name="T72" fmla="*/ 422904 w 86"/>
                <a:gd name="T73" fmla="*/ 114299 h 39"/>
                <a:gd name="T74" fmla="*/ 377185 w 86"/>
                <a:gd name="T75" fmla="*/ 137159 h 39"/>
                <a:gd name="T76" fmla="*/ 205737 w 86"/>
                <a:gd name="T77" fmla="*/ 182879 h 39"/>
                <a:gd name="T78" fmla="*/ 194307 w 86"/>
                <a:gd name="T79" fmla="*/ 114299 h 39"/>
                <a:gd name="T80" fmla="*/ 320036 w 86"/>
                <a:gd name="T81" fmla="*/ 57150 h 39"/>
                <a:gd name="T82" fmla="*/ 388615 w 86"/>
                <a:gd name="T83" fmla="*/ 57150 h 39"/>
                <a:gd name="T84" fmla="*/ 468624 w 86"/>
                <a:gd name="T85" fmla="*/ 57150 h 39"/>
                <a:gd name="T86" fmla="*/ 480054 w 86"/>
                <a:gd name="T87" fmla="*/ 57150 h 39"/>
                <a:gd name="T88" fmla="*/ 548633 w 86"/>
                <a:gd name="T89" fmla="*/ 80009 h 39"/>
                <a:gd name="T90" fmla="*/ 548633 w 86"/>
                <a:gd name="T91" fmla="*/ 80009 h 39"/>
                <a:gd name="T92" fmla="*/ 582922 w 86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39"/>
                <a:gd name="T143" fmla="*/ 86 w 86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39">
                  <a:moveTo>
                    <a:pt x="16" y="34"/>
                  </a:moveTo>
                  <a:lnTo>
                    <a:pt x="9" y="39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4" y="24"/>
                  </a:lnTo>
                  <a:lnTo>
                    <a:pt x="17" y="34"/>
                  </a:lnTo>
                  <a:lnTo>
                    <a:pt x="16" y="34"/>
                  </a:lnTo>
                  <a:moveTo>
                    <a:pt x="51" y="0"/>
                  </a:moveTo>
                  <a:lnTo>
                    <a:pt x="63" y="8"/>
                  </a:lnTo>
                  <a:lnTo>
                    <a:pt x="6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7" y="16"/>
                  </a:lnTo>
                  <a:lnTo>
                    <a:pt x="83" y="17"/>
                  </a:lnTo>
                  <a:lnTo>
                    <a:pt x="86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59" y="30"/>
                  </a:lnTo>
                  <a:lnTo>
                    <a:pt x="56" y="30"/>
                  </a:lnTo>
                  <a:lnTo>
                    <a:pt x="48" y="30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28" y="37"/>
                  </a:lnTo>
                  <a:lnTo>
                    <a:pt x="24" y="37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21"/>
                  </a:lnTo>
                  <a:lnTo>
                    <a:pt x="30" y="25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18" y="16"/>
                  </a:lnTo>
                  <a:lnTo>
                    <a:pt x="17" y="10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1" y="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8" name="Freeform 705"/>
            <p:cNvSpPr>
              <a:spLocks noEditPoints="1"/>
            </p:cNvSpPr>
            <p:nvPr/>
          </p:nvSpPr>
          <p:spPr bwMode="auto">
            <a:xfrm>
              <a:off x="2358040" y="2602620"/>
              <a:ext cx="1222997" cy="754370"/>
            </a:xfrm>
            <a:custGeom>
              <a:avLst/>
              <a:gdLst>
                <a:gd name="T0" fmla="*/ 0 w 107"/>
                <a:gd name="T1" fmla="*/ 171448 h 66"/>
                <a:gd name="T2" fmla="*/ 102869 w 107"/>
                <a:gd name="T3" fmla="*/ 0 h 66"/>
                <a:gd name="T4" fmla="*/ 68579 w 107"/>
                <a:gd name="T5" fmla="*/ 171448 h 66"/>
                <a:gd name="T6" fmla="*/ 1177277 w 107"/>
                <a:gd name="T7" fmla="*/ 137158 h 66"/>
                <a:gd name="T8" fmla="*/ 1154418 w 107"/>
                <a:gd name="T9" fmla="*/ 377185 h 66"/>
                <a:gd name="T10" fmla="*/ 1108698 w 107"/>
                <a:gd name="T11" fmla="*/ 468624 h 66"/>
                <a:gd name="T12" fmla="*/ 1200137 w 107"/>
                <a:gd name="T13" fmla="*/ 560062 h 66"/>
                <a:gd name="T14" fmla="*/ 1211567 w 107"/>
                <a:gd name="T15" fmla="*/ 628642 h 66"/>
                <a:gd name="T16" fmla="*/ 1131558 w 107"/>
                <a:gd name="T17" fmla="*/ 640071 h 66"/>
                <a:gd name="T18" fmla="*/ 1028689 w 107"/>
                <a:gd name="T19" fmla="*/ 662931 h 66"/>
                <a:gd name="T20" fmla="*/ 1005829 w 107"/>
                <a:gd name="T21" fmla="*/ 731510 h 66"/>
                <a:gd name="T22" fmla="*/ 960110 w 107"/>
                <a:gd name="T23" fmla="*/ 754370 h 66"/>
                <a:gd name="T24" fmla="*/ 525774 w 107"/>
                <a:gd name="T25" fmla="*/ 708650 h 66"/>
                <a:gd name="T26" fmla="*/ 480055 w 107"/>
                <a:gd name="T27" fmla="*/ 685791 h 66"/>
                <a:gd name="T28" fmla="*/ 400046 w 107"/>
                <a:gd name="T29" fmla="*/ 662931 h 66"/>
                <a:gd name="T30" fmla="*/ 422906 w 107"/>
                <a:gd name="T31" fmla="*/ 582922 h 66"/>
                <a:gd name="T32" fmla="*/ 548634 w 107"/>
                <a:gd name="T33" fmla="*/ 605782 h 66"/>
                <a:gd name="T34" fmla="*/ 628643 w 107"/>
                <a:gd name="T35" fmla="*/ 560062 h 66"/>
                <a:gd name="T36" fmla="*/ 502915 w 107"/>
                <a:gd name="T37" fmla="*/ 468624 h 66"/>
                <a:gd name="T38" fmla="*/ 742942 w 107"/>
                <a:gd name="T39" fmla="*/ 422904 h 66"/>
                <a:gd name="T40" fmla="*/ 548634 w 107"/>
                <a:gd name="T41" fmla="*/ 411475 h 66"/>
                <a:gd name="T42" fmla="*/ 194308 w 107"/>
                <a:gd name="T43" fmla="*/ 445764 h 66"/>
                <a:gd name="T44" fmla="*/ 182878 w 107"/>
                <a:gd name="T45" fmla="*/ 377185 h 66"/>
                <a:gd name="T46" fmla="*/ 400046 w 107"/>
                <a:gd name="T47" fmla="*/ 342895 h 66"/>
                <a:gd name="T48" fmla="*/ 594354 w 107"/>
                <a:gd name="T49" fmla="*/ 342895 h 66"/>
                <a:gd name="T50" fmla="*/ 720082 w 107"/>
                <a:gd name="T51" fmla="*/ 365755 h 66"/>
                <a:gd name="T52" fmla="*/ 731512 w 107"/>
                <a:gd name="T53" fmla="*/ 297176 h 66"/>
                <a:gd name="T54" fmla="*/ 628643 w 107"/>
                <a:gd name="T55" fmla="*/ 251457 h 66"/>
                <a:gd name="T56" fmla="*/ 388616 w 107"/>
                <a:gd name="T57" fmla="*/ 240027 h 66"/>
                <a:gd name="T58" fmla="*/ 251457 w 107"/>
                <a:gd name="T59" fmla="*/ 217167 h 66"/>
                <a:gd name="T60" fmla="*/ 205738 w 107"/>
                <a:gd name="T61" fmla="*/ 137158 h 66"/>
                <a:gd name="T62" fmla="*/ 251457 w 107"/>
                <a:gd name="T63" fmla="*/ 102869 h 66"/>
                <a:gd name="T64" fmla="*/ 434335 w 107"/>
                <a:gd name="T65" fmla="*/ 182878 h 66"/>
                <a:gd name="T66" fmla="*/ 525774 w 107"/>
                <a:gd name="T67" fmla="*/ 228597 h 66"/>
                <a:gd name="T68" fmla="*/ 662933 w 107"/>
                <a:gd name="T69" fmla="*/ 80009 h 66"/>
                <a:gd name="T70" fmla="*/ 834381 w 107"/>
                <a:gd name="T71" fmla="*/ 34290 h 66"/>
                <a:gd name="T72" fmla="*/ 1062979 w 107"/>
                <a:gd name="T73" fmla="*/ 0 h 66"/>
                <a:gd name="T74" fmla="*/ 1154418 w 107"/>
                <a:gd name="T75" fmla="*/ 80009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66"/>
                <a:gd name="T116" fmla="*/ 107 w 107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66">
                  <a:moveTo>
                    <a:pt x="6" y="15"/>
                  </a:moveTo>
                  <a:lnTo>
                    <a:pt x="0" y="15"/>
                  </a:lnTo>
                  <a:lnTo>
                    <a:pt x="1" y="4"/>
                  </a:lnTo>
                  <a:lnTo>
                    <a:pt x="9" y="0"/>
                  </a:lnTo>
                  <a:lnTo>
                    <a:pt x="8" y="13"/>
                  </a:lnTo>
                  <a:lnTo>
                    <a:pt x="6" y="15"/>
                  </a:lnTo>
                  <a:moveTo>
                    <a:pt x="101" y="7"/>
                  </a:moveTo>
                  <a:lnTo>
                    <a:pt x="103" y="12"/>
                  </a:lnTo>
                  <a:lnTo>
                    <a:pt x="107" y="21"/>
                  </a:lnTo>
                  <a:lnTo>
                    <a:pt x="101" y="33"/>
                  </a:lnTo>
                  <a:lnTo>
                    <a:pt x="97" y="41"/>
                  </a:lnTo>
                  <a:lnTo>
                    <a:pt x="98" y="47"/>
                  </a:lnTo>
                  <a:lnTo>
                    <a:pt x="105" y="49"/>
                  </a:lnTo>
                  <a:lnTo>
                    <a:pt x="106" y="54"/>
                  </a:lnTo>
                  <a:lnTo>
                    <a:pt x="106" y="55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64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59"/>
                  </a:lnTo>
                  <a:lnTo>
                    <a:pt x="35" y="58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5" y="49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63" y="42"/>
                  </a:lnTo>
                  <a:lnTo>
                    <a:pt x="65" y="37"/>
                  </a:lnTo>
                  <a:lnTo>
                    <a:pt x="56" y="37"/>
                  </a:lnTo>
                  <a:lnTo>
                    <a:pt x="48" y="36"/>
                  </a:lnTo>
                  <a:lnTo>
                    <a:pt x="37" y="34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20" y="30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52" y="30"/>
                  </a:lnTo>
                  <a:lnTo>
                    <a:pt x="59" y="32"/>
                  </a:lnTo>
                  <a:lnTo>
                    <a:pt x="63" y="32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55" y="22"/>
                  </a:lnTo>
                  <a:lnTo>
                    <a:pt x="46" y="21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46" y="20"/>
                  </a:lnTo>
                  <a:lnTo>
                    <a:pt x="60" y="17"/>
                  </a:lnTo>
                  <a:lnTo>
                    <a:pt x="58" y="7"/>
                  </a:lnTo>
                  <a:lnTo>
                    <a:pt x="68" y="9"/>
                  </a:lnTo>
                  <a:lnTo>
                    <a:pt x="73" y="3"/>
                  </a:lnTo>
                  <a:lnTo>
                    <a:pt x="85" y="2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101" y="7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9" name="Freeform 712"/>
            <p:cNvSpPr>
              <a:spLocks noEditPoints="1"/>
            </p:cNvSpPr>
            <p:nvPr/>
          </p:nvSpPr>
          <p:spPr bwMode="auto">
            <a:xfrm>
              <a:off x="2895239" y="4099934"/>
              <a:ext cx="1531599" cy="1005827"/>
            </a:xfrm>
            <a:custGeom>
              <a:avLst/>
              <a:gdLst>
                <a:gd name="T0" fmla="*/ 948677 w 134"/>
                <a:gd name="T1" fmla="*/ 571493 h 88"/>
                <a:gd name="T2" fmla="*/ 1062975 w 134"/>
                <a:gd name="T3" fmla="*/ 571493 h 88"/>
                <a:gd name="T4" fmla="*/ 1142984 w 134"/>
                <a:gd name="T5" fmla="*/ 594352 h 88"/>
                <a:gd name="T6" fmla="*/ 1028686 w 134"/>
                <a:gd name="T7" fmla="*/ 960108 h 88"/>
                <a:gd name="T8" fmla="*/ 868668 w 134"/>
                <a:gd name="T9" fmla="*/ 777230 h 88"/>
                <a:gd name="T10" fmla="*/ 857238 w 134"/>
                <a:gd name="T11" fmla="*/ 777230 h 88"/>
                <a:gd name="T12" fmla="*/ 628641 w 134"/>
                <a:gd name="T13" fmla="*/ 1005827 h 88"/>
                <a:gd name="T14" fmla="*/ 525773 w 134"/>
                <a:gd name="T15" fmla="*/ 880099 h 88"/>
                <a:gd name="T16" fmla="*/ 377185 w 134"/>
                <a:gd name="T17" fmla="*/ 960108 h 88"/>
                <a:gd name="T18" fmla="*/ 240027 w 134"/>
                <a:gd name="T19" fmla="*/ 777230 h 88"/>
                <a:gd name="T20" fmla="*/ 228597 w 134"/>
                <a:gd name="T21" fmla="*/ 708651 h 88"/>
                <a:gd name="T22" fmla="*/ 240027 w 134"/>
                <a:gd name="T23" fmla="*/ 617212 h 88"/>
                <a:gd name="T24" fmla="*/ 274316 w 134"/>
                <a:gd name="T25" fmla="*/ 571493 h 88"/>
                <a:gd name="T26" fmla="*/ 331465 w 134"/>
                <a:gd name="T27" fmla="*/ 617212 h 88"/>
                <a:gd name="T28" fmla="*/ 354325 w 134"/>
                <a:gd name="T29" fmla="*/ 582922 h 88"/>
                <a:gd name="T30" fmla="*/ 388615 w 134"/>
                <a:gd name="T31" fmla="*/ 491484 h 88"/>
                <a:gd name="T32" fmla="*/ 445764 w 134"/>
                <a:gd name="T33" fmla="*/ 525773 h 88"/>
                <a:gd name="T34" fmla="*/ 571492 w 134"/>
                <a:gd name="T35" fmla="*/ 480054 h 88"/>
                <a:gd name="T36" fmla="*/ 582922 w 134"/>
                <a:gd name="T37" fmla="*/ 582922 h 88"/>
                <a:gd name="T38" fmla="*/ 571492 w 134"/>
                <a:gd name="T39" fmla="*/ 662931 h 88"/>
                <a:gd name="T40" fmla="*/ 640071 w 134"/>
                <a:gd name="T41" fmla="*/ 582922 h 88"/>
                <a:gd name="T42" fmla="*/ 674361 w 134"/>
                <a:gd name="T43" fmla="*/ 571493 h 88"/>
                <a:gd name="T44" fmla="*/ 685790 w 134"/>
                <a:gd name="T45" fmla="*/ 571493 h 88"/>
                <a:gd name="T46" fmla="*/ 731510 w 134"/>
                <a:gd name="T47" fmla="*/ 468624 h 88"/>
                <a:gd name="T48" fmla="*/ 868668 w 134"/>
                <a:gd name="T49" fmla="*/ 491484 h 88"/>
                <a:gd name="T50" fmla="*/ 1177274 w 134"/>
                <a:gd name="T51" fmla="*/ 125728 h 88"/>
                <a:gd name="T52" fmla="*/ 1440160 w 134"/>
                <a:gd name="T53" fmla="*/ 57149 h 88"/>
                <a:gd name="T54" fmla="*/ 1531599 w 134"/>
                <a:gd name="T55" fmla="*/ 194308 h 88"/>
                <a:gd name="T56" fmla="*/ 1371581 w 134"/>
                <a:gd name="T57" fmla="*/ 228597 h 88"/>
                <a:gd name="T58" fmla="*/ 1165844 w 134"/>
                <a:gd name="T59" fmla="*/ 331466 h 88"/>
                <a:gd name="T60" fmla="*/ 1074405 w 134"/>
                <a:gd name="T61" fmla="*/ 422905 h 88"/>
                <a:gd name="T62" fmla="*/ 1051545 w 134"/>
                <a:gd name="T63" fmla="*/ 422905 h 88"/>
                <a:gd name="T64" fmla="*/ 982966 w 134"/>
                <a:gd name="T65" fmla="*/ 434334 h 88"/>
                <a:gd name="T66" fmla="*/ 1005826 w 134"/>
                <a:gd name="T67" fmla="*/ 331466 h 88"/>
                <a:gd name="T68" fmla="*/ 1028686 w 134"/>
                <a:gd name="T69" fmla="*/ 251457 h 88"/>
                <a:gd name="T70" fmla="*/ 971537 w 134"/>
                <a:gd name="T71" fmla="*/ 285746 h 88"/>
                <a:gd name="T72" fmla="*/ 822949 w 134"/>
                <a:gd name="T73" fmla="*/ 388615 h 88"/>
                <a:gd name="T74" fmla="*/ 662931 w 134"/>
                <a:gd name="T75" fmla="*/ 342896 h 88"/>
                <a:gd name="T76" fmla="*/ 662931 w 134"/>
                <a:gd name="T77" fmla="*/ 285746 h 88"/>
                <a:gd name="T78" fmla="*/ 594352 w 134"/>
                <a:gd name="T79" fmla="*/ 285746 h 88"/>
                <a:gd name="T80" fmla="*/ 571492 w 134"/>
                <a:gd name="T81" fmla="*/ 342896 h 88"/>
                <a:gd name="T82" fmla="*/ 468624 w 134"/>
                <a:gd name="T83" fmla="*/ 388615 h 88"/>
                <a:gd name="T84" fmla="*/ 342895 w 134"/>
                <a:gd name="T85" fmla="*/ 342896 h 88"/>
                <a:gd name="T86" fmla="*/ 285746 w 134"/>
                <a:gd name="T87" fmla="*/ 422905 h 88"/>
                <a:gd name="T88" fmla="*/ 148588 w 134"/>
                <a:gd name="T89" fmla="*/ 514343 h 88"/>
                <a:gd name="T90" fmla="*/ 45719 w 134"/>
                <a:gd name="T91" fmla="*/ 514343 h 88"/>
                <a:gd name="T92" fmla="*/ 57149 w 134"/>
                <a:gd name="T93" fmla="*/ 434334 h 88"/>
                <a:gd name="T94" fmla="*/ 91439 w 134"/>
                <a:gd name="T95" fmla="*/ 274316 h 88"/>
                <a:gd name="T96" fmla="*/ 342895 w 134"/>
                <a:gd name="T97" fmla="*/ 251457 h 88"/>
                <a:gd name="T98" fmla="*/ 377185 w 134"/>
                <a:gd name="T99" fmla="*/ 205737 h 88"/>
                <a:gd name="T100" fmla="*/ 434334 w 134"/>
                <a:gd name="T101" fmla="*/ 137158 h 88"/>
                <a:gd name="T102" fmla="*/ 491483 w 134"/>
                <a:gd name="T103" fmla="*/ 102869 h 88"/>
                <a:gd name="T104" fmla="*/ 640071 w 134"/>
                <a:gd name="T105" fmla="*/ 125728 h 88"/>
                <a:gd name="T106" fmla="*/ 674361 w 134"/>
                <a:gd name="T107" fmla="*/ 125728 h 88"/>
                <a:gd name="T108" fmla="*/ 822949 w 134"/>
                <a:gd name="T109" fmla="*/ 0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"/>
                <a:gd name="T166" fmla="*/ 0 h 88"/>
                <a:gd name="T167" fmla="*/ 134 w 134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" h="88">
                  <a:moveTo>
                    <a:pt x="76" y="43"/>
                  </a:moveTo>
                  <a:lnTo>
                    <a:pt x="83" y="50"/>
                  </a:lnTo>
                  <a:lnTo>
                    <a:pt x="85" y="50"/>
                  </a:lnTo>
                  <a:lnTo>
                    <a:pt x="93" y="50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94" y="68"/>
                  </a:lnTo>
                  <a:lnTo>
                    <a:pt x="90" y="84"/>
                  </a:lnTo>
                  <a:lnTo>
                    <a:pt x="81" y="79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63" y="73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46" y="77"/>
                  </a:lnTo>
                  <a:lnTo>
                    <a:pt x="38" y="81"/>
                  </a:lnTo>
                  <a:lnTo>
                    <a:pt x="33" y="84"/>
                  </a:lnTo>
                  <a:lnTo>
                    <a:pt x="22" y="76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29" y="54"/>
                  </a:lnTo>
                  <a:lnTo>
                    <a:pt x="33" y="52"/>
                  </a:lnTo>
                  <a:lnTo>
                    <a:pt x="31" y="51"/>
                  </a:lnTo>
                  <a:lnTo>
                    <a:pt x="29" y="47"/>
                  </a:lnTo>
                  <a:lnTo>
                    <a:pt x="34" y="43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7" y="45"/>
                  </a:lnTo>
                  <a:lnTo>
                    <a:pt x="50" y="42"/>
                  </a:lnTo>
                  <a:lnTo>
                    <a:pt x="54" y="43"/>
                  </a:lnTo>
                  <a:lnTo>
                    <a:pt x="51" y="51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4" y="41"/>
                  </a:lnTo>
                  <a:lnTo>
                    <a:pt x="75" y="43"/>
                  </a:lnTo>
                  <a:lnTo>
                    <a:pt x="76" y="43"/>
                  </a:lnTo>
                  <a:moveTo>
                    <a:pt x="101" y="3"/>
                  </a:moveTo>
                  <a:lnTo>
                    <a:pt x="103" y="11"/>
                  </a:lnTo>
                  <a:lnTo>
                    <a:pt x="113" y="5"/>
                  </a:lnTo>
                  <a:lnTo>
                    <a:pt x="126" y="5"/>
                  </a:lnTo>
                  <a:lnTo>
                    <a:pt x="126" y="11"/>
                  </a:lnTo>
                  <a:lnTo>
                    <a:pt x="134" y="17"/>
                  </a:lnTo>
                  <a:lnTo>
                    <a:pt x="130" y="21"/>
                  </a:lnTo>
                  <a:lnTo>
                    <a:pt x="120" y="20"/>
                  </a:lnTo>
                  <a:lnTo>
                    <a:pt x="105" y="25"/>
                  </a:lnTo>
                  <a:lnTo>
                    <a:pt x="102" y="29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0" y="34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6" y="21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72" y="34"/>
                  </a:lnTo>
                  <a:lnTo>
                    <a:pt x="64" y="34"/>
                  </a:lnTo>
                  <a:lnTo>
                    <a:pt x="58" y="30"/>
                  </a:lnTo>
                  <a:lnTo>
                    <a:pt x="58" y="25"/>
                  </a:lnTo>
                  <a:lnTo>
                    <a:pt x="56" y="20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41" y="34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5" y="37"/>
                  </a:lnTo>
                  <a:lnTo>
                    <a:pt x="14" y="43"/>
                  </a:lnTo>
                  <a:lnTo>
                    <a:pt x="13" y="45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8" y="24"/>
                  </a:lnTo>
                  <a:lnTo>
                    <a:pt x="9" y="13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7" y="5"/>
                  </a:lnTo>
                  <a:lnTo>
                    <a:pt x="72" y="0"/>
                  </a:lnTo>
                  <a:lnTo>
                    <a:pt x="101" y="3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0" name="Freeform 713"/>
            <p:cNvSpPr>
              <a:spLocks/>
            </p:cNvSpPr>
            <p:nvPr/>
          </p:nvSpPr>
          <p:spPr bwMode="auto">
            <a:xfrm>
              <a:off x="3215275" y="3265551"/>
              <a:ext cx="1645898" cy="777230"/>
            </a:xfrm>
            <a:custGeom>
              <a:avLst/>
              <a:gdLst>
                <a:gd name="T0" fmla="*/ 1485880 w 144"/>
                <a:gd name="T1" fmla="*/ 537203 h 68"/>
                <a:gd name="T2" fmla="*/ 1417301 w 144"/>
                <a:gd name="T3" fmla="*/ 605782 h 68"/>
                <a:gd name="T4" fmla="*/ 1234423 w 144"/>
                <a:gd name="T5" fmla="*/ 777230 h 68"/>
                <a:gd name="T6" fmla="*/ 1177274 w 144"/>
                <a:gd name="T7" fmla="*/ 731511 h 68"/>
                <a:gd name="T8" fmla="*/ 1142985 w 144"/>
                <a:gd name="T9" fmla="*/ 605782 h 68"/>
                <a:gd name="T10" fmla="*/ 994397 w 144"/>
                <a:gd name="T11" fmla="*/ 571493 h 68"/>
                <a:gd name="T12" fmla="*/ 880098 w 144"/>
                <a:gd name="T13" fmla="*/ 582922 h 68"/>
                <a:gd name="T14" fmla="*/ 788659 w 144"/>
                <a:gd name="T15" fmla="*/ 628642 h 68"/>
                <a:gd name="T16" fmla="*/ 537203 w 144"/>
                <a:gd name="T17" fmla="*/ 628642 h 68"/>
                <a:gd name="T18" fmla="*/ 422904 w 144"/>
                <a:gd name="T19" fmla="*/ 457194 h 68"/>
                <a:gd name="T20" fmla="*/ 411475 w 144"/>
                <a:gd name="T21" fmla="*/ 411475 h 68"/>
                <a:gd name="T22" fmla="*/ 205737 w 144"/>
                <a:gd name="T23" fmla="*/ 400045 h 68"/>
                <a:gd name="T24" fmla="*/ 34290 w 144"/>
                <a:gd name="T25" fmla="*/ 342896 h 68"/>
                <a:gd name="T26" fmla="*/ 22860 w 144"/>
                <a:gd name="T27" fmla="*/ 308606 h 68"/>
                <a:gd name="T28" fmla="*/ 114298 w 144"/>
                <a:gd name="T29" fmla="*/ 308606 h 68"/>
                <a:gd name="T30" fmla="*/ 171448 w 144"/>
                <a:gd name="T31" fmla="*/ 262887 h 68"/>
                <a:gd name="T32" fmla="*/ 274316 w 144"/>
                <a:gd name="T33" fmla="*/ 217167 h 68"/>
                <a:gd name="T34" fmla="*/ 365755 w 144"/>
                <a:gd name="T35" fmla="*/ 251457 h 68"/>
                <a:gd name="T36" fmla="*/ 468624 w 144"/>
                <a:gd name="T37" fmla="*/ 297176 h 68"/>
                <a:gd name="T38" fmla="*/ 468624 w 144"/>
                <a:gd name="T39" fmla="*/ 262887 h 68"/>
                <a:gd name="T40" fmla="*/ 445764 w 144"/>
                <a:gd name="T41" fmla="*/ 194308 h 68"/>
                <a:gd name="T42" fmla="*/ 411475 w 144"/>
                <a:gd name="T43" fmla="*/ 137158 h 68"/>
                <a:gd name="T44" fmla="*/ 468624 w 144"/>
                <a:gd name="T45" fmla="*/ 148588 h 68"/>
                <a:gd name="T46" fmla="*/ 651501 w 144"/>
                <a:gd name="T47" fmla="*/ 68579 h 68"/>
                <a:gd name="T48" fmla="*/ 697221 w 144"/>
                <a:gd name="T49" fmla="*/ 91439 h 68"/>
                <a:gd name="T50" fmla="*/ 822949 w 144"/>
                <a:gd name="T51" fmla="*/ 0 h 68"/>
                <a:gd name="T52" fmla="*/ 971537 w 144"/>
                <a:gd name="T53" fmla="*/ 102869 h 68"/>
                <a:gd name="T54" fmla="*/ 742940 w 144"/>
                <a:gd name="T55" fmla="*/ 194308 h 68"/>
                <a:gd name="T56" fmla="*/ 697221 w 144"/>
                <a:gd name="T57" fmla="*/ 388615 h 68"/>
                <a:gd name="T58" fmla="*/ 697221 w 144"/>
                <a:gd name="T59" fmla="*/ 388615 h 68"/>
                <a:gd name="T60" fmla="*/ 834379 w 144"/>
                <a:gd name="T61" fmla="*/ 354325 h 68"/>
                <a:gd name="T62" fmla="*/ 1120125 w 144"/>
                <a:gd name="T63" fmla="*/ 377185 h 68"/>
                <a:gd name="T64" fmla="*/ 1360152 w 144"/>
                <a:gd name="T65" fmla="*/ 354325 h 68"/>
                <a:gd name="T66" fmla="*/ 1417301 w 144"/>
                <a:gd name="T67" fmla="*/ 331466 h 68"/>
                <a:gd name="T68" fmla="*/ 1554459 w 144"/>
                <a:gd name="T69" fmla="*/ 388615 h 68"/>
                <a:gd name="T70" fmla="*/ 1577319 w 144"/>
                <a:gd name="T71" fmla="*/ 331466 h 68"/>
                <a:gd name="T72" fmla="*/ 1645898 w 144"/>
                <a:gd name="T73" fmla="*/ 388615 h 68"/>
                <a:gd name="T74" fmla="*/ 1623038 w 144"/>
                <a:gd name="T75" fmla="*/ 457194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68"/>
                <a:gd name="T116" fmla="*/ 144 w 144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68">
                  <a:moveTo>
                    <a:pt x="142" y="40"/>
                  </a:moveTo>
                  <a:lnTo>
                    <a:pt x="130" y="47"/>
                  </a:lnTo>
                  <a:lnTo>
                    <a:pt x="125" y="52"/>
                  </a:lnTo>
                  <a:lnTo>
                    <a:pt x="124" y="53"/>
                  </a:lnTo>
                  <a:lnTo>
                    <a:pt x="109" y="68"/>
                  </a:lnTo>
                  <a:lnTo>
                    <a:pt x="108" y="68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4" y="56"/>
                  </a:lnTo>
                  <a:lnTo>
                    <a:pt x="100" y="53"/>
                  </a:lnTo>
                  <a:lnTo>
                    <a:pt x="94" y="48"/>
                  </a:lnTo>
                  <a:lnTo>
                    <a:pt x="87" y="50"/>
                  </a:lnTo>
                  <a:lnTo>
                    <a:pt x="77" y="51"/>
                  </a:lnTo>
                  <a:lnTo>
                    <a:pt x="73" y="48"/>
                  </a:lnTo>
                  <a:lnTo>
                    <a:pt x="69" y="55"/>
                  </a:lnTo>
                  <a:lnTo>
                    <a:pt x="62" y="51"/>
                  </a:lnTo>
                  <a:lnTo>
                    <a:pt x="47" y="55"/>
                  </a:lnTo>
                  <a:lnTo>
                    <a:pt x="40" y="51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4" y="19"/>
                  </a:lnTo>
                  <a:lnTo>
                    <a:pt x="32" y="22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41" y="13"/>
                  </a:lnTo>
                  <a:lnTo>
                    <a:pt x="52" y="14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5" y="9"/>
                  </a:lnTo>
                  <a:lnTo>
                    <a:pt x="73" y="13"/>
                  </a:lnTo>
                  <a:lnTo>
                    <a:pt x="65" y="17"/>
                  </a:lnTo>
                  <a:lnTo>
                    <a:pt x="57" y="30"/>
                  </a:lnTo>
                  <a:lnTo>
                    <a:pt x="61" y="34"/>
                  </a:lnTo>
                  <a:lnTo>
                    <a:pt x="68" y="33"/>
                  </a:lnTo>
                  <a:lnTo>
                    <a:pt x="73" y="31"/>
                  </a:lnTo>
                  <a:lnTo>
                    <a:pt x="81" y="38"/>
                  </a:lnTo>
                  <a:lnTo>
                    <a:pt x="98" y="33"/>
                  </a:lnTo>
                  <a:lnTo>
                    <a:pt x="113" y="34"/>
                  </a:lnTo>
                  <a:lnTo>
                    <a:pt x="119" y="31"/>
                  </a:lnTo>
                  <a:lnTo>
                    <a:pt x="124" y="29"/>
                  </a:lnTo>
                  <a:lnTo>
                    <a:pt x="133" y="33"/>
                  </a:lnTo>
                  <a:lnTo>
                    <a:pt x="136" y="34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4" y="34"/>
                  </a:lnTo>
                  <a:lnTo>
                    <a:pt x="142" y="35"/>
                  </a:lnTo>
                  <a:lnTo>
                    <a:pt x="142" y="4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1" name="Freeform 746"/>
            <p:cNvSpPr>
              <a:spLocks/>
            </p:cNvSpPr>
            <p:nvPr/>
          </p:nvSpPr>
          <p:spPr bwMode="auto">
            <a:xfrm>
              <a:off x="3901066" y="4591413"/>
              <a:ext cx="1303003" cy="822949"/>
            </a:xfrm>
            <a:custGeom>
              <a:avLst/>
              <a:gdLst>
                <a:gd name="T0" fmla="*/ 1257284 w 114"/>
                <a:gd name="T1" fmla="*/ 537203 h 72"/>
                <a:gd name="T2" fmla="*/ 891528 w 114"/>
                <a:gd name="T3" fmla="*/ 731510 h 72"/>
                <a:gd name="T4" fmla="*/ 822949 w 114"/>
                <a:gd name="T5" fmla="*/ 662931 h 72"/>
                <a:gd name="T6" fmla="*/ 742940 w 114"/>
                <a:gd name="T7" fmla="*/ 731510 h 72"/>
                <a:gd name="T8" fmla="*/ 502913 w 114"/>
                <a:gd name="T9" fmla="*/ 765800 h 72"/>
                <a:gd name="T10" fmla="*/ 491484 w 114"/>
                <a:gd name="T11" fmla="*/ 651501 h 72"/>
                <a:gd name="T12" fmla="*/ 434334 w 114"/>
                <a:gd name="T13" fmla="*/ 708650 h 72"/>
                <a:gd name="T14" fmla="*/ 205737 w 114"/>
                <a:gd name="T15" fmla="*/ 811519 h 72"/>
                <a:gd name="T16" fmla="*/ 0 w 114"/>
                <a:gd name="T17" fmla="*/ 605782 h 72"/>
                <a:gd name="T18" fmla="*/ 68579 w 114"/>
                <a:gd name="T19" fmla="*/ 285746 h 72"/>
                <a:gd name="T20" fmla="*/ 171448 w 114"/>
                <a:gd name="T21" fmla="*/ 137158 h 72"/>
                <a:gd name="T22" fmla="*/ 285746 w 114"/>
                <a:gd name="T23" fmla="*/ 148588 h 72"/>
                <a:gd name="T24" fmla="*/ 297176 w 114"/>
                <a:gd name="T25" fmla="*/ 240027 h 72"/>
                <a:gd name="T26" fmla="*/ 240027 w 114"/>
                <a:gd name="T27" fmla="*/ 297176 h 72"/>
                <a:gd name="T28" fmla="*/ 308606 w 114"/>
                <a:gd name="T29" fmla="*/ 285746 h 72"/>
                <a:gd name="T30" fmla="*/ 411475 w 114"/>
                <a:gd name="T31" fmla="*/ 274316 h 72"/>
                <a:gd name="T32" fmla="*/ 354325 w 114"/>
                <a:gd name="T33" fmla="*/ 388615 h 72"/>
                <a:gd name="T34" fmla="*/ 411475 w 114"/>
                <a:gd name="T35" fmla="*/ 422904 h 72"/>
                <a:gd name="T36" fmla="*/ 480054 w 114"/>
                <a:gd name="T37" fmla="*/ 342895 h 72"/>
                <a:gd name="T38" fmla="*/ 491484 w 114"/>
                <a:gd name="T39" fmla="*/ 285746 h 72"/>
                <a:gd name="T40" fmla="*/ 582922 w 114"/>
                <a:gd name="T41" fmla="*/ 240027 h 72"/>
                <a:gd name="T42" fmla="*/ 685791 w 114"/>
                <a:gd name="T43" fmla="*/ 217167 h 72"/>
                <a:gd name="T44" fmla="*/ 731511 w 114"/>
                <a:gd name="T45" fmla="*/ 194307 h 72"/>
                <a:gd name="T46" fmla="*/ 822949 w 114"/>
                <a:gd name="T47" fmla="*/ 0 h 72"/>
                <a:gd name="T48" fmla="*/ 845809 w 114"/>
                <a:gd name="T49" fmla="*/ 34290 h 72"/>
                <a:gd name="T50" fmla="*/ 960108 w 114"/>
                <a:gd name="T51" fmla="*/ 102869 h 72"/>
                <a:gd name="T52" fmla="*/ 1017257 w 114"/>
                <a:gd name="T53" fmla="*/ 102869 h 72"/>
                <a:gd name="T54" fmla="*/ 1120125 w 114"/>
                <a:gd name="T55" fmla="*/ 194307 h 72"/>
                <a:gd name="T56" fmla="*/ 1131555 w 114"/>
                <a:gd name="T57" fmla="*/ 285746 h 72"/>
                <a:gd name="T58" fmla="*/ 1165845 w 114"/>
                <a:gd name="T59" fmla="*/ 342895 h 72"/>
                <a:gd name="T60" fmla="*/ 1234424 w 114"/>
                <a:gd name="T61" fmla="*/ 342895 h 72"/>
                <a:gd name="T62" fmla="*/ 1280143 w 114"/>
                <a:gd name="T63" fmla="*/ 434334 h 72"/>
                <a:gd name="T64" fmla="*/ 1303003 w 114"/>
                <a:gd name="T65" fmla="*/ 514343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72"/>
                <a:gd name="T101" fmla="*/ 114 w 11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72">
                  <a:moveTo>
                    <a:pt x="114" y="45"/>
                  </a:moveTo>
                  <a:lnTo>
                    <a:pt x="110" y="47"/>
                  </a:lnTo>
                  <a:lnTo>
                    <a:pt x="86" y="47"/>
                  </a:lnTo>
                  <a:lnTo>
                    <a:pt x="78" y="64"/>
                  </a:lnTo>
                  <a:lnTo>
                    <a:pt x="73" y="64"/>
                  </a:lnTo>
                  <a:lnTo>
                    <a:pt x="72" y="58"/>
                  </a:lnTo>
                  <a:lnTo>
                    <a:pt x="67" y="57"/>
                  </a:lnTo>
                  <a:lnTo>
                    <a:pt x="65" y="64"/>
                  </a:lnTo>
                  <a:lnTo>
                    <a:pt x="49" y="72"/>
                  </a:lnTo>
                  <a:lnTo>
                    <a:pt x="44" y="67"/>
                  </a:lnTo>
                  <a:lnTo>
                    <a:pt x="47" y="63"/>
                  </a:lnTo>
                  <a:lnTo>
                    <a:pt x="43" y="57"/>
                  </a:lnTo>
                  <a:lnTo>
                    <a:pt x="38" y="62"/>
                  </a:lnTo>
                  <a:lnTo>
                    <a:pt x="31" y="59"/>
                  </a:lnTo>
                  <a:lnTo>
                    <a:pt x="18" y="71"/>
                  </a:lnTo>
                  <a:lnTo>
                    <a:pt x="8" y="61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6" y="25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5" y="29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6" y="37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0" y="19"/>
                  </a:lnTo>
                  <a:lnTo>
                    <a:pt x="63" y="20"/>
                  </a:lnTo>
                  <a:lnTo>
                    <a:pt x="64" y="17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74" y="3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8" y="17"/>
                  </a:lnTo>
                  <a:lnTo>
                    <a:pt x="98" y="24"/>
                  </a:lnTo>
                  <a:lnTo>
                    <a:pt x="99" y="25"/>
                  </a:lnTo>
                  <a:lnTo>
                    <a:pt x="102" y="30"/>
                  </a:lnTo>
                  <a:lnTo>
                    <a:pt x="107" y="30"/>
                  </a:lnTo>
                  <a:lnTo>
                    <a:pt x="108" y="30"/>
                  </a:lnTo>
                  <a:lnTo>
                    <a:pt x="111" y="30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4" y="45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2" name="Freeform 780"/>
            <p:cNvSpPr>
              <a:spLocks/>
            </p:cNvSpPr>
            <p:nvPr/>
          </p:nvSpPr>
          <p:spPr bwMode="auto">
            <a:xfrm>
              <a:off x="5855573" y="3939916"/>
              <a:ext cx="1257283" cy="1017260"/>
            </a:xfrm>
            <a:custGeom>
              <a:avLst/>
              <a:gdLst>
                <a:gd name="T0" fmla="*/ 1142985 w 110"/>
                <a:gd name="T1" fmla="*/ 217168 h 89"/>
                <a:gd name="T2" fmla="*/ 1188704 w 110"/>
                <a:gd name="T3" fmla="*/ 365756 h 89"/>
                <a:gd name="T4" fmla="*/ 1234423 w 110"/>
                <a:gd name="T5" fmla="*/ 480055 h 89"/>
                <a:gd name="T6" fmla="*/ 1097265 w 110"/>
                <a:gd name="T7" fmla="*/ 582924 h 89"/>
                <a:gd name="T8" fmla="*/ 1062976 w 110"/>
                <a:gd name="T9" fmla="*/ 594354 h 89"/>
                <a:gd name="T10" fmla="*/ 868668 w 110"/>
                <a:gd name="T11" fmla="*/ 697223 h 89"/>
                <a:gd name="T12" fmla="*/ 800089 w 110"/>
                <a:gd name="T13" fmla="*/ 754373 h 89"/>
                <a:gd name="T14" fmla="*/ 685791 w 110"/>
                <a:gd name="T15" fmla="*/ 868672 h 89"/>
                <a:gd name="T16" fmla="*/ 537203 w 110"/>
                <a:gd name="T17" fmla="*/ 937251 h 89"/>
                <a:gd name="T18" fmla="*/ 560062 w 110"/>
                <a:gd name="T19" fmla="*/ 1017260 h 89"/>
                <a:gd name="T20" fmla="*/ 251457 w 110"/>
                <a:gd name="T21" fmla="*/ 937251 h 89"/>
                <a:gd name="T22" fmla="*/ 57149 w 110"/>
                <a:gd name="T23" fmla="*/ 880101 h 89"/>
                <a:gd name="T24" fmla="*/ 102869 w 110"/>
                <a:gd name="T25" fmla="*/ 800092 h 89"/>
                <a:gd name="T26" fmla="*/ 102869 w 110"/>
                <a:gd name="T27" fmla="*/ 788662 h 89"/>
                <a:gd name="T28" fmla="*/ 285746 w 110"/>
                <a:gd name="T29" fmla="*/ 777232 h 89"/>
                <a:gd name="T30" fmla="*/ 365755 w 110"/>
                <a:gd name="T31" fmla="*/ 697223 h 89"/>
                <a:gd name="T32" fmla="*/ 434334 w 110"/>
                <a:gd name="T33" fmla="*/ 674363 h 89"/>
                <a:gd name="T34" fmla="*/ 434334 w 110"/>
                <a:gd name="T35" fmla="*/ 674363 h 89"/>
                <a:gd name="T36" fmla="*/ 411474 w 110"/>
                <a:gd name="T37" fmla="*/ 628644 h 89"/>
                <a:gd name="T38" fmla="*/ 297176 w 110"/>
                <a:gd name="T39" fmla="*/ 674363 h 89"/>
                <a:gd name="T40" fmla="*/ 45719 w 110"/>
                <a:gd name="T41" fmla="*/ 697223 h 89"/>
                <a:gd name="T42" fmla="*/ 45719 w 110"/>
                <a:gd name="T43" fmla="*/ 651504 h 89"/>
                <a:gd name="T44" fmla="*/ 34290 w 110"/>
                <a:gd name="T45" fmla="*/ 560064 h 89"/>
                <a:gd name="T46" fmla="*/ 182878 w 110"/>
                <a:gd name="T47" fmla="*/ 388616 h 89"/>
                <a:gd name="T48" fmla="*/ 297176 w 110"/>
                <a:gd name="T49" fmla="*/ 388616 h 89"/>
                <a:gd name="T50" fmla="*/ 320036 w 110"/>
                <a:gd name="T51" fmla="*/ 331467 h 89"/>
                <a:gd name="T52" fmla="*/ 377185 w 110"/>
                <a:gd name="T53" fmla="*/ 57149 h 89"/>
                <a:gd name="T54" fmla="*/ 571492 w 110"/>
                <a:gd name="T55" fmla="*/ 57149 h 89"/>
                <a:gd name="T56" fmla="*/ 628642 w 110"/>
                <a:gd name="T57" fmla="*/ 68579 h 89"/>
                <a:gd name="T58" fmla="*/ 822949 w 110"/>
                <a:gd name="T59" fmla="*/ 45720 h 89"/>
                <a:gd name="T60" fmla="*/ 868668 w 110"/>
                <a:gd name="T61" fmla="*/ 91439 h 89"/>
                <a:gd name="T62" fmla="*/ 925818 w 110"/>
                <a:gd name="T63" fmla="*/ 114299 h 89"/>
                <a:gd name="T64" fmla="*/ 1142985 w 110"/>
                <a:gd name="T65" fmla="*/ 125729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89"/>
                <a:gd name="T101" fmla="*/ 110 w 110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89">
                  <a:moveTo>
                    <a:pt x="100" y="11"/>
                  </a:moveTo>
                  <a:lnTo>
                    <a:pt x="100" y="19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4" y="46"/>
                  </a:lnTo>
                  <a:lnTo>
                    <a:pt x="96" y="51"/>
                  </a:lnTo>
                  <a:lnTo>
                    <a:pt x="93" y="52"/>
                  </a:lnTo>
                  <a:lnTo>
                    <a:pt x="83" y="63"/>
                  </a:lnTo>
                  <a:lnTo>
                    <a:pt x="76" y="61"/>
                  </a:lnTo>
                  <a:lnTo>
                    <a:pt x="68" y="61"/>
                  </a:lnTo>
                  <a:lnTo>
                    <a:pt x="70" y="66"/>
                  </a:lnTo>
                  <a:lnTo>
                    <a:pt x="64" y="68"/>
                  </a:lnTo>
                  <a:lnTo>
                    <a:pt x="60" y="76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51" y="87"/>
                  </a:lnTo>
                  <a:lnTo>
                    <a:pt x="49" y="89"/>
                  </a:lnTo>
                  <a:lnTo>
                    <a:pt x="28" y="89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5" y="77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8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9"/>
                  </a:lnTo>
                  <a:lnTo>
                    <a:pt x="15" y="59"/>
                  </a:lnTo>
                  <a:lnTo>
                    <a:pt x="4" y="61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3" y="49"/>
                  </a:lnTo>
                  <a:lnTo>
                    <a:pt x="8" y="39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28" y="29"/>
                  </a:lnTo>
                  <a:lnTo>
                    <a:pt x="37" y="1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96" y="11"/>
                  </a:lnTo>
                  <a:lnTo>
                    <a:pt x="100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3" name="Freeform 806"/>
            <p:cNvSpPr>
              <a:spLocks noEditPoints="1"/>
            </p:cNvSpPr>
            <p:nvPr/>
          </p:nvSpPr>
          <p:spPr bwMode="auto">
            <a:xfrm>
              <a:off x="1763688" y="4099934"/>
              <a:ext cx="605786" cy="628645"/>
            </a:xfrm>
            <a:custGeom>
              <a:avLst/>
              <a:gdLst>
                <a:gd name="T0" fmla="*/ 148589 w 53"/>
                <a:gd name="T1" fmla="*/ 525776 h 55"/>
                <a:gd name="T2" fmla="*/ 102869 w 53"/>
                <a:gd name="T3" fmla="*/ 628645 h 55"/>
                <a:gd name="T4" fmla="*/ 34290 w 53"/>
                <a:gd name="T5" fmla="*/ 594355 h 55"/>
                <a:gd name="T6" fmla="*/ 0 w 53"/>
                <a:gd name="T7" fmla="*/ 491486 h 55"/>
                <a:gd name="T8" fmla="*/ 68580 w 53"/>
                <a:gd name="T9" fmla="*/ 365757 h 55"/>
                <a:gd name="T10" fmla="*/ 125729 w 53"/>
                <a:gd name="T11" fmla="*/ 377187 h 55"/>
                <a:gd name="T12" fmla="*/ 114299 w 53"/>
                <a:gd name="T13" fmla="*/ 468626 h 55"/>
                <a:gd name="T14" fmla="*/ 125729 w 53"/>
                <a:gd name="T15" fmla="*/ 491486 h 55"/>
                <a:gd name="T16" fmla="*/ 148589 w 53"/>
                <a:gd name="T17" fmla="*/ 525776 h 55"/>
                <a:gd name="T18" fmla="*/ 605786 w 53"/>
                <a:gd name="T19" fmla="*/ 137159 h 55"/>
                <a:gd name="T20" fmla="*/ 582926 w 53"/>
                <a:gd name="T21" fmla="*/ 331467 h 55"/>
                <a:gd name="T22" fmla="*/ 491487 w 53"/>
                <a:gd name="T23" fmla="*/ 400047 h 55"/>
                <a:gd name="T24" fmla="*/ 445767 w 53"/>
                <a:gd name="T25" fmla="*/ 434337 h 55"/>
                <a:gd name="T26" fmla="*/ 411477 w 53"/>
                <a:gd name="T27" fmla="*/ 342897 h 55"/>
                <a:gd name="T28" fmla="*/ 297178 w 53"/>
                <a:gd name="T29" fmla="*/ 434337 h 55"/>
                <a:gd name="T30" fmla="*/ 171449 w 53"/>
                <a:gd name="T31" fmla="*/ 525776 h 55"/>
                <a:gd name="T32" fmla="*/ 171449 w 53"/>
                <a:gd name="T33" fmla="*/ 331467 h 55"/>
                <a:gd name="T34" fmla="*/ 297178 w 53"/>
                <a:gd name="T35" fmla="*/ 274318 h 55"/>
                <a:gd name="T36" fmla="*/ 308608 w 53"/>
                <a:gd name="T37" fmla="*/ 171449 h 55"/>
                <a:gd name="T38" fmla="*/ 365758 w 53"/>
                <a:gd name="T39" fmla="*/ 137159 h 55"/>
                <a:gd name="T40" fmla="*/ 434337 w 53"/>
                <a:gd name="T41" fmla="*/ 205738 h 55"/>
                <a:gd name="T42" fmla="*/ 445767 w 53"/>
                <a:gd name="T43" fmla="*/ 0 h 55"/>
                <a:gd name="T44" fmla="*/ 605786 w 53"/>
                <a:gd name="T45" fmla="*/ 91439 h 55"/>
                <a:gd name="T46" fmla="*/ 594356 w 53"/>
                <a:gd name="T47" fmla="*/ 137159 h 55"/>
                <a:gd name="T48" fmla="*/ 605786 w 53"/>
                <a:gd name="T49" fmla="*/ 137159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5"/>
                <a:gd name="T77" fmla="*/ 53 w 53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5">
                  <a:moveTo>
                    <a:pt x="13" y="46"/>
                  </a:moveTo>
                  <a:lnTo>
                    <a:pt x="9" y="55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6" y="32"/>
                  </a:lnTo>
                  <a:lnTo>
                    <a:pt x="11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6"/>
                  </a:lnTo>
                  <a:moveTo>
                    <a:pt x="53" y="12"/>
                  </a:moveTo>
                  <a:lnTo>
                    <a:pt x="51" y="29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6" y="30"/>
                  </a:lnTo>
                  <a:lnTo>
                    <a:pt x="26" y="38"/>
                  </a:lnTo>
                  <a:lnTo>
                    <a:pt x="15" y="46"/>
                  </a:lnTo>
                  <a:lnTo>
                    <a:pt x="15" y="29"/>
                  </a:lnTo>
                  <a:lnTo>
                    <a:pt x="26" y="24"/>
                  </a:lnTo>
                  <a:lnTo>
                    <a:pt x="27" y="15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9" y="0"/>
                  </a:lnTo>
                  <a:lnTo>
                    <a:pt x="53" y="8"/>
                  </a:lnTo>
                  <a:lnTo>
                    <a:pt x="52" y="12"/>
                  </a:lnTo>
                  <a:lnTo>
                    <a:pt x="53" y="12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4" name="Freeform 809"/>
            <p:cNvSpPr>
              <a:spLocks/>
            </p:cNvSpPr>
            <p:nvPr/>
          </p:nvSpPr>
          <p:spPr bwMode="auto">
            <a:xfrm>
              <a:off x="2952392" y="1196752"/>
              <a:ext cx="491487" cy="834383"/>
            </a:xfrm>
            <a:custGeom>
              <a:avLst/>
              <a:gdLst>
                <a:gd name="T0" fmla="*/ 491487 w 43"/>
                <a:gd name="T1" fmla="*/ 582925 h 73"/>
                <a:gd name="T2" fmla="*/ 480057 w 43"/>
                <a:gd name="T3" fmla="*/ 662934 h 73"/>
                <a:gd name="T4" fmla="*/ 468627 w 43"/>
                <a:gd name="T5" fmla="*/ 674364 h 73"/>
                <a:gd name="T6" fmla="*/ 377188 w 43"/>
                <a:gd name="T7" fmla="*/ 754374 h 73"/>
                <a:gd name="T8" fmla="*/ 377188 w 43"/>
                <a:gd name="T9" fmla="*/ 731514 h 73"/>
                <a:gd name="T10" fmla="*/ 377188 w 43"/>
                <a:gd name="T11" fmla="*/ 731514 h 73"/>
                <a:gd name="T12" fmla="*/ 297178 w 43"/>
                <a:gd name="T13" fmla="*/ 685794 h 73"/>
                <a:gd name="T14" fmla="*/ 285748 w 43"/>
                <a:gd name="T15" fmla="*/ 685794 h 73"/>
                <a:gd name="T16" fmla="*/ 137159 w 43"/>
                <a:gd name="T17" fmla="*/ 834383 h 73"/>
                <a:gd name="T18" fmla="*/ 34290 w 43"/>
                <a:gd name="T19" fmla="*/ 731514 h 73"/>
                <a:gd name="T20" fmla="*/ 45720 w 43"/>
                <a:gd name="T21" fmla="*/ 674364 h 73"/>
                <a:gd name="T22" fmla="*/ 137159 w 43"/>
                <a:gd name="T23" fmla="*/ 708654 h 73"/>
                <a:gd name="T24" fmla="*/ 217169 w 43"/>
                <a:gd name="T25" fmla="*/ 708654 h 73"/>
                <a:gd name="T26" fmla="*/ 285748 w 43"/>
                <a:gd name="T27" fmla="*/ 582925 h 73"/>
                <a:gd name="T28" fmla="*/ 377188 w 43"/>
                <a:gd name="T29" fmla="*/ 605785 h 73"/>
                <a:gd name="T30" fmla="*/ 377188 w 43"/>
                <a:gd name="T31" fmla="*/ 617215 h 73"/>
                <a:gd name="T32" fmla="*/ 377188 w 43"/>
                <a:gd name="T33" fmla="*/ 605785 h 73"/>
                <a:gd name="T34" fmla="*/ 285748 w 43"/>
                <a:gd name="T35" fmla="*/ 525776 h 73"/>
                <a:gd name="T36" fmla="*/ 228599 w 43"/>
                <a:gd name="T37" fmla="*/ 377187 h 73"/>
                <a:gd name="T38" fmla="*/ 182879 w 43"/>
                <a:gd name="T39" fmla="*/ 297177 h 73"/>
                <a:gd name="T40" fmla="*/ 22860 w 43"/>
                <a:gd name="T41" fmla="*/ 274318 h 73"/>
                <a:gd name="T42" fmla="*/ 22860 w 43"/>
                <a:gd name="T43" fmla="*/ 205738 h 73"/>
                <a:gd name="T44" fmla="*/ 80010 w 43"/>
                <a:gd name="T45" fmla="*/ 194308 h 73"/>
                <a:gd name="T46" fmla="*/ 0 w 43"/>
                <a:gd name="T47" fmla="*/ 125729 h 73"/>
                <a:gd name="T48" fmla="*/ 22860 w 43"/>
                <a:gd name="T49" fmla="*/ 11430 h 73"/>
                <a:gd name="T50" fmla="*/ 182879 w 43"/>
                <a:gd name="T51" fmla="*/ 0 h 73"/>
                <a:gd name="T52" fmla="*/ 228599 w 43"/>
                <a:gd name="T53" fmla="*/ 102869 h 73"/>
                <a:gd name="T54" fmla="*/ 331468 w 43"/>
                <a:gd name="T55" fmla="*/ 171449 h 73"/>
                <a:gd name="T56" fmla="*/ 274318 w 43"/>
                <a:gd name="T57" fmla="*/ 240028 h 73"/>
                <a:gd name="T58" fmla="*/ 377188 w 43"/>
                <a:gd name="T59" fmla="*/ 377187 h 73"/>
                <a:gd name="T60" fmla="*/ 377188 w 43"/>
                <a:gd name="T61" fmla="*/ 377187 h 73"/>
                <a:gd name="T62" fmla="*/ 457197 w 43"/>
                <a:gd name="T63" fmla="*/ 480056 h 73"/>
                <a:gd name="T64" fmla="*/ 468627 w 43"/>
                <a:gd name="T65" fmla="*/ 605785 h 73"/>
                <a:gd name="T66" fmla="*/ 468627 w 43"/>
                <a:gd name="T67" fmla="*/ 617215 h 73"/>
                <a:gd name="T68" fmla="*/ 491487 w 43"/>
                <a:gd name="T69" fmla="*/ 582925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73"/>
                <a:gd name="T107" fmla="*/ 43 w 43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73">
                  <a:moveTo>
                    <a:pt x="43" y="51"/>
                  </a:moveTo>
                  <a:lnTo>
                    <a:pt x="42" y="58"/>
                  </a:lnTo>
                  <a:lnTo>
                    <a:pt x="41" y="59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12" y="73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12" y="62"/>
                  </a:lnTo>
                  <a:lnTo>
                    <a:pt x="19" y="62"/>
                  </a:lnTo>
                  <a:lnTo>
                    <a:pt x="25" y="51"/>
                  </a:lnTo>
                  <a:lnTo>
                    <a:pt x="33" y="53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25" y="46"/>
                  </a:lnTo>
                  <a:lnTo>
                    <a:pt x="20" y="33"/>
                  </a:lnTo>
                  <a:lnTo>
                    <a:pt x="16" y="26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24" y="21"/>
                  </a:lnTo>
                  <a:lnTo>
                    <a:pt x="33" y="33"/>
                  </a:lnTo>
                  <a:lnTo>
                    <a:pt x="40" y="4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3" y="5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5" name="Freeform 816"/>
            <p:cNvSpPr>
              <a:spLocks/>
            </p:cNvSpPr>
            <p:nvPr/>
          </p:nvSpPr>
          <p:spPr bwMode="auto">
            <a:xfrm>
              <a:off x="4701163" y="3425569"/>
              <a:ext cx="1108698" cy="1405875"/>
            </a:xfrm>
            <a:custGeom>
              <a:avLst/>
              <a:gdLst>
                <a:gd name="T0" fmla="*/ 1108698 w 97"/>
                <a:gd name="T1" fmla="*/ 1268716 h 123"/>
                <a:gd name="T2" fmla="*/ 1051549 w 97"/>
                <a:gd name="T3" fmla="*/ 1303006 h 123"/>
                <a:gd name="T4" fmla="*/ 982969 w 97"/>
                <a:gd name="T5" fmla="*/ 1314436 h 123"/>
                <a:gd name="T6" fmla="*/ 891530 w 97"/>
                <a:gd name="T7" fmla="*/ 1257287 h 123"/>
                <a:gd name="T8" fmla="*/ 822951 w 97"/>
                <a:gd name="T9" fmla="*/ 1257287 h 123"/>
                <a:gd name="T10" fmla="*/ 754372 w 97"/>
                <a:gd name="T11" fmla="*/ 1348726 h 123"/>
                <a:gd name="T12" fmla="*/ 628643 w 97"/>
                <a:gd name="T13" fmla="*/ 1314436 h 123"/>
                <a:gd name="T14" fmla="*/ 571494 w 97"/>
                <a:gd name="T15" fmla="*/ 1348726 h 123"/>
                <a:gd name="T16" fmla="*/ 502915 w 97"/>
                <a:gd name="T17" fmla="*/ 1394445 h 123"/>
                <a:gd name="T18" fmla="*/ 434335 w 97"/>
                <a:gd name="T19" fmla="*/ 1303006 h 123"/>
                <a:gd name="T20" fmla="*/ 514344 w 97"/>
                <a:gd name="T21" fmla="*/ 1303006 h 123"/>
                <a:gd name="T22" fmla="*/ 582924 w 97"/>
                <a:gd name="T23" fmla="*/ 1257287 h 123"/>
                <a:gd name="T24" fmla="*/ 720082 w 97"/>
                <a:gd name="T25" fmla="*/ 1188707 h 123"/>
                <a:gd name="T26" fmla="*/ 800091 w 97"/>
                <a:gd name="T27" fmla="*/ 1165848 h 123"/>
                <a:gd name="T28" fmla="*/ 742942 w 97"/>
                <a:gd name="T29" fmla="*/ 1108698 h 123"/>
                <a:gd name="T30" fmla="*/ 788662 w 97"/>
                <a:gd name="T31" fmla="*/ 1051549 h 123"/>
                <a:gd name="T32" fmla="*/ 822951 w 97"/>
                <a:gd name="T33" fmla="*/ 994399 h 123"/>
                <a:gd name="T34" fmla="*/ 754372 w 97"/>
                <a:gd name="T35" fmla="*/ 1017259 h 123"/>
                <a:gd name="T36" fmla="*/ 720082 w 97"/>
                <a:gd name="T37" fmla="*/ 1051549 h 123"/>
                <a:gd name="T38" fmla="*/ 674363 w 97"/>
                <a:gd name="T39" fmla="*/ 1108698 h 123"/>
                <a:gd name="T40" fmla="*/ 548634 w 97"/>
                <a:gd name="T41" fmla="*/ 1234427 h 123"/>
                <a:gd name="T42" fmla="*/ 388616 w 97"/>
                <a:gd name="T43" fmla="*/ 1211567 h 123"/>
                <a:gd name="T44" fmla="*/ 422905 w 97"/>
                <a:gd name="T45" fmla="*/ 1165848 h 123"/>
                <a:gd name="T46" fmla="*/ 434335 w 97"/>
                <a:gd name="T47" fmla="*/ 1005829 h 123"/>
                <a:gd name="T48" fmla="*/ 480055 w 97"/>
                <a:gd name="T49" fmla="*/ 914390 h 123"/>
                <a:gd name="T50" fmla="*/ 422905 w 97"/>
                <a:gd name="T51" fmla="*/ 811521 h 123"/>
                <a:gd name="T52" fmla="*/ 285747 w 97"/>
                <a:gd name="T53" fmla="*/ 777232 h 123"/>
                <a:gd name="T54" fmla="*/ 240027 w 97"/>
                <a:gd name="T55" fmla="*/ 765802 h 123"/>
                <a:gd name="T56" fmla="*/ 171448 w 97"/>
                <a:gd name="T57" fmla="*/ 822951 h 123"/>
                <a:gd name="T58" fmla="*/ 91439 w 97"/>
                <a:gd name="T59" fmla="*/ 868671 h 123"/>
                <a:gd name="T60" fmla="*/ 160018 w 97"/>
                <a:gd name="T61" fmla="*/ 811521 h 123"/>
                <a:gd name="T62" fmla="*/ 274317 w 97"/>
                <a:gd name="T63" fmla="*/ 537204 h 123"/>
                <a:gd name="T64" fmla="*/ 308607 w 97"/>
                <a:gd name="T65" fmla="*/ 445765 h 123"/>
                <a:gd name="T66" fmla="*/ 228598 w 97"/>
                <a:gd name="T67" fmla="*/ 468625 h 123"/>
                <a:gd name="T68" fmla="*/ 194308 w 97"/>
                <a:gd name="T69" fmla="*/ 628643 h 123"/>
                <a:gd name="T70" fmla="*/ 114299 w 97"/>
                <a:gd name="T71" fmla="*/ 708652 h 123"/>
                <a:gd name="T72" fmla="*/ 68579 w 97"/>
                <a:gd name="T73" fmla="*/ 811521 h 123"/>
                <a:gd name="T74" fmla="*/ 22860 w 97"/>
                <a:gd name="T75" fmla="*/ 811521 h 123"/>
                <a:gd name="T76" fmla="*/ 22860 w 97"/>
                <a:gd name="T77" fmla="*/ 617213 h 123"/>
                <a:gd name="T78" fmla="*/ 45720 w 97"/>
                <a:gd name="T79" fmla="*/ 491485 h 123"/>
                <a:gd name="T80" fmla="*/ 91439 w 97"/>
                <a:gd name="T81" fmla="*/ 422906 h 123"/>
                <a:gd name="T82" fmla="*/ 80009 w 97"/>
                <a:gd name="T83" fmla="*/ 411476 h 123"/>
                <a:gd name="T84" fmla="*/ 137159 w 97"/>
                <a:gd name="T85" fmla="*/ 297177 h 123"/>
                <a:gd name="T86" fmla="*/ 194308 w 97"/>
                <a:gd name="T87" fmla="*/ 228598 h 123"/>
                <a:gd name="T88" fmla="*/ 411476 w 97"/>
                <a:gd name="T89" fmla="*/ 0 h 123"/>
                <a:gd name="T90" fmla="*/ 480055 w 97"/>
                <a:gd name="T91" fmla="*/ 125729 h 123"/>
                <a:gd name="T92" fmla="*/ 514344 w 97"/>
                <a:gd name="T93" fmla="*/ 274317 h 123"/>
                <a:gd name="T94" fmla="*/ 457195 w 97"/>
                <a:gd name="T95" fmla="*/ 480055 h 123"/>
                <a:gd name="T96" fmla="*/ 548634 w 97"/>
                <a:gd name="T97" fmla="*/ 617213 h 123"/>
                <a:gd name="T98" fmla="*/ 628643 w 97"/>
                <a:gd name="T99" fmla="*/ 685793 h 123"/>
                <a:gd name="T100" fmla="*/ 742942 w 97"/>
                <a:gd name="T101" fmla="*/ 880101 h 123"/>
                <a:gd name="T102" fmla="*/ 845811 w 97"/>
                <a:gd name="T103" fmla="*/ 914390 h 123"/>
                <a:gd name="T104" fmla="*/ 891530 w 97"/>
                <a:gd name="T105" fmla="*/ 925820 h 123"/>
                <a:gd name="T106" fmla="*/ 1062979 w 97"/>
                <a:gd name="T107" fmla="*/ 1257287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123"/>
                <a:gd name="T164" fmla="*/ 97 w 97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123">
                  <a:moveTo>
                    <a:pt x="96" y="110"/>
                  </a:moveTo>
                  <a:lnTo>
                    <a:pt x="97" y="111"/>
                  </a:lnTo>
                  <a:lnTo>
                    <a:pt x="96" y="113"/>
                  </a:lnTo>
                  <a:lnTo>
                    <a:pt x="92" y="114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4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69" y="114"/>
                  </a:lnTo>
                  <a:lnTo>
                    <a:pt x="66" y="118"/>
                  </a:lnTo>
                  <a:lnTo>
                    <a:pt x="57" y="117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50" y="118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38" y="121"/>
                  </a:lnTo>
                  <a:lnTo>
                    <a:pt x="38" y="114"/>
                  </a:lnTo>
                  <a:lnTo>
                    <a:pt x="45" y="114"/>
                  </a:lnTo>
                  <a:lnTo>
                    <a:pt x="48" y="113"/>
                  </a:lnTo>
                  <a:lnTo>
                    <a:pt x="51" y="110"/>
                  </a:lnTo>
                  <a:lnTo>
                    <a:pt x="58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70" y="102"/>
                  </a:lnTo>
                  <a:lnTo>
                    <a:pt x="63" y="100"/>
                  </a:lnTo>
                  <a:lnTo>
                    <a:pt x="65" y="97"/>
                  </a:lnTo>
                  <a:lnTo>
                    <a:pt x="66" y="94"/>
                  </a:lnTo>
                  <a:lnTo>
                    <a:pt x="69" y="92"/>
                  </a:lnTo>
                  <a:lnTo>
                    <a:pt x="72" y="88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6" y="89"/>
                  </a:lnTo>
                  <a:lnTo>
                    <a:pt x="65" y="92"/>
                  </a:lnTo>
                  <a:lnTo>
                    <a:pt x="63" y="92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4" y="101"/>
                  </a:lnTo>
                  <a:lnTo>
                    <a:pt x="48" y="108"/>
                  </a:lnTo>
                  <a:lnTo>
                    <a:pt x="42" y="110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7" y="102"/>
                  </a:lnTo>
                  <a:lnTo>
                    <a:pt x="38" y="101"/>
                  </a:lnTo>
                  <a:lnTo>
                    <a:pt x="38" y="88"/>
                  </a:lnTo>
                  <a:lnTo>
                    <a:pt x="44" y="85"/>
                  </a:lnTo>
                  <a:lnTo>
                    <a:pt x="42" y="80"/>
                  </a:lnTo>
                  <a:lnTo>
                    <a:pt x="38" y="80"/>
                  </a:lnTo>
                  <a:lnTo>
                    <a:pt x="37" y="71"/>
                  </a:lnTo>
                  <a:lnTo>
                    <a:pt x="27" y="72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16" y="68"/>
                  </a:lnTo>
                  <a:lnTo>
                    <a:pt x="15" y="72"/>
                  </a:lnTo>
                  <a:lnTo>
                    <a:pt x="15" y="80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4" y="71"/>
                  </a:lnTo>
                  <a:lnTo>
                    <a:pt x="19" y="6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0" y="41"/>
                  </a:lnTo>
                  <a:lnTo>
                    <a:pt x="19" y="50"/>
                  </a:lnTo>
                  <a:lnTo>
                    <a:pt x="17" y="55"/>
                  </a:lnTo>
                  <a:lnTo>
                    <a:pt x="10" y="62"/>
                  </a:lnTo>
                  <a:lnTo>
                    <a:pt x="7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4" y="43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36" y="0"/>
                  </a:lnTo>
                  <a:lnTo>
                    <a:pt x="37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5" y="2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50" y="45"/>
                  </a:lnTo>
                  <a:lnTo>
                    <a:pt x="48" y="54"/>
                  </a:lnTo>
                  <a:lnTo>
                    <a:pt x="49" y="56"/>
                  </a:lnTo>
                  <a:lnTo>
                    <a:pt x="55" y="60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4" y="84"/>
                  </a:lnTo>
                  <a:lnTo>
                    <a:pt x="78" y="81"/>
                  </a:lnTo>
                  <a:lnTo>
                    <a:pt x="88" y="92"/>
                  </a:lnTo>
                  <a:lnTo>
                    <a:pt x="93" y="110"/>
                  </a:lnTo>
                  <a:lnTo>
                    <a:pt x="96" y="11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6" name="Freeform 839"/>
            <p:cNvSpPr>
              <a:spLocks noEditPoints="1"/>
            </p:cNvSpPr>
            <p:nvPr/>
          </p:nvSpPr>
          <p:spPr bwMode="auto">
            <a:xfrm>
              <a:off x="2358040" y="3951342"/>
              <a:ext cx="640072" cy="662931"/>
            </a:xfrm>
            <a:custGeom>
              <a:avLst/>
              <a:gdLst>
                <a:gd name="T0" fmla="*/ 11430 w 56"/>
                <a:gd name="T1" fmla="*/ 240027 h 58"/>
                <a:gd name="T2" fmla="*/ 11430 w 56"/>
                <a:gd name="T3" fmla="*/ 285746 h 58"/>
                <a:gd name="T4" fmla="*/ 0 w 56"/>
                <a:gd name="T5" fmla="*/ 285746 h 58"/>
                <a:gd name="T6" fmla="*/ 11430 w 56"/>
                <a:gd name="T7" fmla="*/ 240027 h 58"/>
                <a:gd name="T8" fmla="*/ 11430 w 56"/>
                <a:gd name="T9" fmla="*/ 240027 h 58"/>
                <a:gd name="T10" fmla="*/ 148588 w 56"/>
                <a:gd name="T11" fmla="*/ 0 h 58"/>
                <a:gd name="T12" fmla="*/ 262887 w 56"/>
                <a:gd name="T13" fmla="*/ 80009 h 58"/>
                <a:gd name="T14" fmla="*/ 422905 w 56"/>
                <a:gd name="T15" fmla="*/ 34290 h 58"/>
                <a:gd name="T16" fmla="*/ 388615 w 56"/>
                <a:gd name="T17" fmla="*/ 91439 h 58"/>
                <a:gd name="T18" fmla="*/ 400045 w 56"/>
                <a:gd name="T19" fmla="*/ 91439 h 58"/>
                <a:gd name="T20" fmla="*/ 457194 w 56"/>
                <a:gd name="T21" fmla="*/ 182878 h 58"/>
                <a:gd name="T22" fmla="*/ 525773 w 56"/>
                <a:gd name="T23" fmla="*/ 160018 h 58"/>
                <a:gd name="T24" fmla="*/ 548633 w 56"/>
                <a:gd name="T25" fmla="*/ 160018 h 58"/>
                <a:gd name="T26" fmla="*/ 571493 w 56"/>
                <a:gd name="T27" fmla="*/ 194307 h 58"/>
                <a:gd name="T28" fmla="*/ 582923 w 56"/>
                <a:gd name="T29" fmla="*/ 274316 h 58"/>
                <a:gd name="T30" fmla="*/ 594353 w 56"/>
                <a:gd name="T31" fmla="*/ 274316 h 58"/>
                <a:gd name="T32" fmla="*/ 640072 w 56"/>
                <a:gd name="T33" fmla="*/ 297176 h 58"/>
                <a:gd name="T34" fmla="*/ 628642 w 56"/>
                <a:gd name="T35" fmla="*/ 422904 h 58"/>
                <a:gd name="T36" fmla="*/ 617212 w 56"/>
                <a:gd name="T37" fmla="*/ 514343 h 58"/>
                <a:gd name="T38" fmla="*/ 594353 w 56"/>
                <a:gd name="T39" fmla="*/ 582922 h 58"/>
                <a:gd name="T40" fmla="*/ 537203 w 56"/>
                <a:gd name="T41" fmla="*/ 662931 h 58"/>
                <a:gd name="T42" fmla="*/ 525773 w 56"/>
                <a:gd name="T43" fmla="*/ 662931 h 58"/>
                <a:gd name="T44" fmla="*/ 502914 w 56"/>
                <a:gd name="T45" fmla="*/ 537203 h 58"/>
                <a:gd name="T46" fmla="*/ 480054 w 56"/>
                <a:gd name="T47" fmla="*/ 445764 h 58"/>
                <a:gd name="T48" fmla="*/ 422905 w 56"/>
                <a:gd name="T49" fmla="*/ 491483 h 58"/>
                <a:gd name="T50" fmla="*/ 331466 w 56"/>
                <a:gd name="T51" fmla="*/ 548633 h 58"/>
                <a:gd name="T52" fmla="*/ 308606 w 56"/>
                <a:gd name="T53" fmla="*/ 537203 h 58"/>
                <a:gd name="T54" fmla="*/ 285746 w 56"/>
                <a:gd name="T55" fmla="*/ 537203 h 58"/>
                <a:gd name="T56" fmla="*/ 297176 w 56"/>
                <a:gd name="T57" fmla="*/ 491483 h 58"/>
                <a:gd name="T58" fmla="*/ 308606 w 56"/>
                <a:gd name="T59" fmla="*/ 468624 h 58"/>
                <a:gd name="T60" fmla="*/ 354326 w 56"/>
                <a:gd name="T61" fmla="*/ 468624 h 58"/>
                <a:gd name="T62" fmla="*/ 377185 w 56"/>
                <a:gd name="T63" fmla="*/ 434334 h 58"/>
                <a:gd name="T64" fmla="*/ 354326 w 56"/>
                <a:gd name="T65" fmla="*/ 422904 h 58"/>
                <a:gd name="T66" fmla="*/ 308606 w 56"/>
                <a:gd name="T67" fmla="*/ 377185 h 58"/>
                <a:gd name="T68" fmla="*/ 308606 w 56"/>
                <a:gd name="T69" fmla="*/ 377185 h 58"/>
                <a:gd name="T70" fmla="*/ 240027 w 56"/>
                <a:gd name="T71" fmla="*/ 388615 h 58"/>
                <a:gd name="T72" fmla="*/ 160018 w 56"/>
                <a:gd name="T73" fmla="*/ 331466 h 58"/>
                <a:gd name="T74" fmla="*/ 137158 w 56"/>
                <a:gd name="T75" fmla="*/ 320036 h 58"/>
                <a:gd name="T76" fmla="*/ 137158 w 56"/>
                <a:gd name="T77" fmla="*/ 320036 h 58"/>
                <a:gd name="T78" fmla="*/ 160018 w 56"/>
                <a:gd name="T79" fmla="*/ 251457 h 58"/>
                <a:gd name="T80" fmla="*/ 160018 w 56"/>
                <a:gd name="T81" fmla="*/ 240027 h 58"/>
                <a:gd name="T82" fmla="*/ 228597 w 56"/>
                <a:gd name="T83" fmla="*/ 251457 h 58"/>
                <a:gd name="T84" fmla="*/ 251457 w 56"/>
                <a:gd name="T85" fmla="*/ 251457 h 58"/>
                <a:gd name="T86" fmla="*/ 308606 w 56"/>
                <a:gd name="T87" fmla="*/ 297176 h 58"/>
                <a:gd name="T88" fmla="*/ 331466 w 56"/>
                <a:gd name="T89" fmla="*/ 320036 h 58"/>
                <a:gd name="T90" fmla="*/ 377185 w 56"/>
                <a:gd name="T91" fmla="*/ 354325 h 58"/>
                <a:gd name="T92" fmla="*/ 422905 w 56"/>
                <a:gd name="T93" fmla="*/ 297176 h 58"/>
                <a:gd name="T94" fmla="*/ 422905 w 56"/>
                <a:gd name="T95" fmla="*/ 285746 h 58"/>
                <a:gd name="T96" fmla="*/ 331466 w 56"/>
                <a:gd name="T97" fmla="*/ 205737 h 58"/>
                <a:gd name="T98" fmla="*/ 285746 w 56"/>
                <a:gd name="T99" fmla="*/ 160018 h 58"/>
                <a:gd name="T100" fmla="*/ 262887 w 56"/>
                <a:gd name="T101" fmla="*/ 160018 h 58"/>
                <a:gd name="T102" fmla="*/ 205737 w 56"/>
                <a:gd name="T103" fmla="*/ 160018 h 58"/>
                <a:gd name="T104" fmla="*/ 45719 w 56"/>
                <a:gd name="T105" fmla="*/ 148588 h 58"/>
                <a:gd name="T106" fmla="*/ 102869 w 56"/>
                <a:gd name="T107" fmla="*/ 102869 h 58"/>
                <a:gd name="T108" fmla="*/ 91439 w 56"/>
                <a:gd name="T109" fmla="*/ 91439 h 58"/>
                <a:gd name="T110" fmla="*/ 91439 w 56"/>
                <a:gd name="T111" fmla="*/ 80009 h 58"/>
                <a:gd name="T112" fmla="*/ 137158 w 56"/>
                <a:gd name="T113" fmla="*/ 80009 h 58"/>
                <a:gd name="T114" fmla="*/ 137158 w 56"/>
                <a:gd name="T115" fmla="*/ 80009 h 58"/>
                <a:gd name="T116" fmla="*/ 148588 w 56"/>
                <a:gd name="T117" fmla="*/ 34290 h 58"/>
                <a:gd name="T118" fmla="*/ 148588 w 56"/>
                <a:gd name="T119" fmla="*/ 0 h 58"/>
                <a:gd name="T120" fmla="*/ 148588 w 56"/>
                <a:gd name="T121" fmla="*/ 0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58"/>
                <a:gd name="T185" fmla="*/ 56 w 56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58">
                  <a:moveTo>
                    <a:pt x="1" y="21"/>
                  </a:moveTo>
                  <a:lnTo>
                    <a:pt x="1" y="25"/>
                  </a:lnTo>
                  <a:lnTo>
                    <a:pt x="0" y="25"/>
                  </a:lnTo>
                  <a:lnTo>
                    <a:pt x="1" y="21"/>
                  </a:lnTo>
                  <a:moveTo>
                    <a:pt x="13" y="0"/>
                  </a:moveTo>
                  <a:lnTo>
                    <a:pt x="23" y="7"/>
                  </a:lnTo>
                  <a:lnTo>
                    <a:pt x="37" y="3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40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7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6" y="26"/>
                  </a:lnTo>
                  <a:lnTo>
                    <a:pt x="55" y="37"/>
                  </a:lnTo>
                  <a:lnTo>
                    <a:pt x="54" y="45"/>
                  </a:lnTo>
                  <a:lnTo>
                    <a:pt x="52" y="51"/>
                  </a:lnTo>
                  <a:lnTo>
                    <a:pt x="47" y="58"/>
                  </a:lnTo>
                  <a:lnTo>
                    <a:pt x="46" y="58"/>
                  </a:lnTo>
                  <a:lnTo>
                    <a:pt x="44" y="47"/>
                  </a:lnTo>
                  <a:lnTo>
                    <a:pt x="42" y="39"/>
                  </a:lnTo>
                  <a:lnTo>
                    <a:pt x="37" y="43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7" y="33"/>
                  </a:lnTo>
                  <a:lnTo>
                    <a:pt x="21" y="34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7" y="26"/>
                  </a:lnTo>
                  <a:lnTo>
                    <a:pt x="29" y="28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29" y="18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4" y="13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3" y="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7" name="Freeform 840"/>
            <p:cNvSpPr>
              <a:spLocks/>
            </p:cNvSpPr>
            <p:nvPr/>
          </p:nvSpPr>
          <p:spPr bwMode="auto">
            <a:xfrm>
              <a:off x="2369474" y="3757038"/>
              <a:ext cx="1062979" cy="594352"/>
            </a:xfrm>
            <a:custGeom>
              <a:avLst/>
              <a:gdLst>
                <a:gd name="T0" fmla="*/ 857241 w 93"/>
                <a:gd name="T1" fmla="*/ 45719 h 52"/>
                <a:gd name="T2" fmla="*/ 845811 w 93"/>
                <a:gd name="T3" fmla="*/ 45719 h 52"/>
                <a:gd name="T4" fmla="*/ 845811 w 93"/>
                <a:gd name="T5" fmla="*/ 57149 h 52"/>
                <a:gd name="T6" fmla="*/ 857241 w 93"/>
                <a:gd name="T7" fmla="*/ 148588 h 52"/>
                <a:gd name="T8" fmla="*/ 925820 w 93"/>
                <a:gd name="T9" fmla="*/ 182878 h 52"/>
                <a:gd name="T10" fmla="*/ 925820 w 93"/>
                <a:gd name="T11" fmla="*/ 182878 h 52"/>
                <a:gd name="T12" fmla="*/ 925820 w 93"/>
                <a:gd name="T13" fmla="*/ 194307 h 52"/>
                <a:gd name="T14" fmla="*/ 960110 w 93"/>
                <a:gd name="T15" fmla="*/ 274316 h 52"/>
                <a:gd name="T16" fmla="*/ 960110 w 93"/>
                <a:gd name="T17" fmla="*/ 285746 h 52"/>
                <a:gd name="T18" fmla="*/ 971540 w 93"/>
                <a:gd name="T19" fmla="*/ 285746 h 52"/>
                <a:gd name="T20" fmla="*/ 1040119 w 93"/>
                <a:gd name="T21" fmla="*/ 285746 h 52"/>
                <a:gd name="T22" fmla="*/ 1005830 w 93"/>
                <a:gd name="T23" fmla="*/ 342895 h 52"/>
                <a:gd name="T24" fmla="*/ 1017259 w 93"/>
                <a:gd name="T25" fmla="*/ 377185 h 52"/>
                <a:gd name="T26" fmla="*/ 1062979 w 93"/>
                <a:gd name="T27" fmla="*/ 434334 h 52"/>
                <a:gd name="T28" fmla="*/ 1017259 w 93"/>
                <a:gd name="T29" fmla="*/ 445764 h 52"/>
                <a:gd name="T30" fmla="*/ 960110 w 93"/>
                <a:gd name="T31" fmla="*/ 480054 h 52"/>
                <a:gd name="T32" fmla="*/ 960110 w 93"/>
                <a:gd name="T33" fmla="*/ 480054 h 52"/>
                <a:gd name="T34" fmla="*/ 948680 w 93"/>
                <a:gd name="T35" fmla="*/ 480054 h 52"/>
                <a:gd name="T36" fmla="*/ 902961 w 93"/>
                <a:gd name="T37" fmla="*/ 548633 h 52"/>
                <a:gd name="T38" fmla="*/ 868671 w 93"/>
                <a:gd name="T39" fmla="*/ 582922 h 52"/>
                <a:gd name="T40" fmla="*/ 868671 w 93"/>
                <a:gd name="T41" fmla="*/ 594352 h 52"/>
                <a:gd name="T42" fmla="*/ 628643 w 93"/>
                <a:gd name="T43" fmla="*/ 491483 h 52"/>
                <a:gd name="T44" fmla="*/ 582924 w 93"/>
                <a:gd name="T45" fmla="*/ 468624 h 52"/>
                <a:gd name="T46" fmla="*/ 571494 w 93"/>
                <a:gd name="T47" fmla="*/ 468624 h 52"/>
                <a:gd name="T48" fmla="*/ 560064 w 93"/>
                <a:gd name="T49" fmla="*/ 388615 h 52"/>
                <a:gd name="T50" fmla="*/ 537204 w 93"/>
                <a:gd name="T51" fmla="*/ 354325 h 52"/>
                <a:gd name="T52" fmla="*/ 514345 w 93"/>
                <a:gd name="T53" fmla="*/ 354325 h 52"/>
                <a:gd name="T54" fmla="*/ 445765 w 93"/>
                <a:gd name="T55" fmla="*/ 377185 h 52"/>
                <a:gd name="T56" fmla="*/ 388616 w 93"/>
                <a:gd name="T57" fmla="*/ 285746 h 52"/>
                <a:gd name="T58" fmla="*/ 377186 w 93"/>
                <a:gd name="T59" fmla="*/ 285746 h 52"/>
                <a:gd name="T60" fmla="*/ 411476 w 93"/>
                <a:gd name="T61" fmla="*/ 228597 h 52"/>
                <a:gd name="T62" fmla="*/ 251457 w 93"/>
                <a:gd name="T63" fmla="*/ 274316 h 52"/>
                <a:gd name="T64" fmla="*/ 137159 w 93"/>
                <a:gd name="T65" fmla="*/ 194307 h 52"/>
                <a:gd name="T66" fmla="*/ 137159 w 93"/>
                <a:gd name="T67" fmla="*/ 194307 h 52"/>
                <a:gd name="T68" fmla="*/ 137159 w 93"/>
                <a:gd name="T69" fmla="*/ 228597 h 52"/>
                <a:gd name="T70" fmla="*/ 125729 w 93"/>
                <a:gd name="T71" fmla="*/ 274316 h 52"/>
                <a:gd name="T72" fmla="*/ 125729 w 93"/>
                <a:gd name="T73" fmla="*/ 274316 h 52"/>
                <a:gd name="T74" fmla="*/ 80009 w 93"/>
                <a:gd name="T75" fmla="*/ 274316 h 52"/>
                <a:gd name="T76" fmla="*/ 0 w 93"/>
                <a:gd name="T77" fmla="*/ 182878 h 52"/>
                <a:gd name="T78" fmla="*/ 137159 w 93"/>
                <a:gd name="T79" fmla="*/ 137158 h 52"/>
                <a:gd name="T80" fmla="*/ 194308 w 93"/>
                <a:gd name="T81" fmla="*/ 114298 h 52"/>
                <a:gd name="T82" fmla="*/ 274317 w 93"/>
                <a:gd name="T83" fmla="*/ 114298 h 52"/>
                <a:gd name="T84" fmla="*/ 365756 w 93"/>
                <a:gd name="T85" fmla="*/ 137158 h 52"/>
                <a:gd name="T86" fmla="*/ 377186 w 93"/>
                <a:gd name="T87" fmla="*/ 91439 h 52"/>
                <a:gd name="T88" fmla="*/ 377186 w 93"/>
                <a:gd name="T89" fmla="*/ 45719 h 52"/>
                <a:gd name="T90" fmla="*/ 411476 w 93"/>
                <a:gd name="T91" fmla="*/ 45719 h 52"/>
                <a:gd name="T92" fmla="*/ 468625 w 93"/>
                <a:gd name="T93" fmla="*/ 45719 h 52"/>
                <a:gd name="T94" fmla="*/ 514345 w 93"/>
                <a:gd name="T95" fmla="*/ 114298 h 52"/>
                <a:gd name="T96" fmla="*/ 525775 w 93"/>
                <a:gd name="T97" fmla="*/ 102869 h 52"/>
                <a:gd name="T98" fmla="*/ 514345 w 93"/>
                <a:gd name="T99" fmla="*/ 45719 h 52"/>
                <a:gd name="T100" fmla="*/ 628643 w 93"/>
                <a:gd name="T101" fmla="*/ 0 h 52"/>
                <a:gd name="T102" fmla="*/ 685793 w 93"/>
                <a:gd name="T103" fmla="*/ 0 h 52"/>
                <a:gd name="T104" fmla="*/ 811522 w 93"/>
                <a:gd name="T105" fmla="*/ 34290 h 52"/>
                <a:gd name="T106" fmla="*/ 857241 w 93"/>
                <a:gd name="T107" fmla="*/ 45719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2"/>
                <a:gd name="T164" fmla="*/ 93 w 93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2">
                  <a:moveTo>
                    <a:pt x="75" y="4"/>
                  </a:moveTo>
                  <a:lnTo>
                    <a:pt x="74" y="4"/>
                  </a:lnTo>
                  <a:lnTo>
                    <a:pt x="74" y="5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91" y="25"/>
                  </a:lnTo>
                  <a:lnTo>
                    <a:pt x="88" y="30"/>
                  </a:lnTo>
                  <a:lnTo>
                    <a:pt x="89" y="33"/>
                  </a:lnTo>
                  <a:lnTo>
                    <a:pt x="93" y="38"/>
                  </a:lnTo>
                  <a:lnTo>
                    <a:pt x="89" y="39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48"/>
                  </a:lnTo>
                  <a:lnTo>
                    <a:pt x="76" y="51"/>
                  </a:lnTo>
                  <a:lnTo>
                    <a:pt x="76" y="52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34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39" y="33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6" y="20"/>
                  </a:lnTo>
                  <a:lnTo>
                    <a:pt x="22" y="2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10"/>
                  </a:lnTo>
                  <a:lnTo>
                    <a:pt x="46" y="9"/>
                  </a:lnTo>
                  <a:lnTo>
                    <a:pt x="45" y="4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3"/>
                  </a:lnTo>
                  <a:lnTo>
                    <a:pt x="75" y="4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8" name="Freeform 841"/>
            <p:cNvSpPr>
              <a:spLocks noEditPoints="1"/>
            </p:cNvSpPr>
            <p:nvPr/>
          </p:nvSpPr>
          <p:spPr bwMode="auto">
            <a:xfrm>
              <a:off x="2700936" y="1665372"/>
              <a:ext cx="765804" cy="411475"/>
            </a:xfrm>
            <a:custGeom>
              <a:avLst/>
              <a:gdLst>
                <a:gd name="T0" fmla="*/ 285748 w 67"/>
                <a:gd name="T1" fmla="*/ 262887 h 36"/>
                <a:gd name="T2" fmla="*/ 388617 w 67"/>
                <a:gd name="T3" fmla="*/ 365756 h 36"/>
                <a:gd name="T4" fmla="*/ 537206 w 67"/>
                <a:gd name="T5" fmla="*/ 217167 h 36"/>
                <a:gd name="T6" fmla="*/ 548636 w 67"/>
                <a:gd name="T7" fmla="*/ 217167 h 36"/>
                <a:gd name="T8" fmla="*/ 628645 w 67"/>
                <a:gd name="T9" fmla="*/ 262887 h 36"/>
                <a:gd name="T10" fmla="*/ 628645 w 67"/>
                <a:gd name="T11" fmla="*/ 262887 h 36"/>
                <a:gd name="T12" fmla="*/ 628645 w 67"/>
                <a:gd name="T13" fmla="*/ 285746 h 36"/>
                <a:gd name="T14" fmla="*/ 685794 w 67"/>
                <a:gd name="T15" fmla="*/ 251457 h 36"/>
                <a:gd name="T16" fmla="*/ 731514 w 67"/>
                <a:gd name="T17" fmla="*/ 285746 h 36"/>
                <a:gd name="T18" fmla="*/ 765804 w 67"/>
                <a:gd name="T19" fmla="*/ 331466 h 36"/>
                <a:gd name="T20" fmla="*/ 765804 w 67"/>
                <a:gd name="T21" fmla="*/ 331466 h 36"/>
                <a:gd name="T22" fmla="*/ 685794 w 67"/>
                <a:gd name="T23" fmla="*/ 400045 h 36"/>
                <a:gd name="T24" fmla="*/ 674365 w 67"/>
                <a:gd name="T25" fmla="*/ 411475 h 36"/>
                <a:gd name="T26" fmla="*/ 628645 w 67"/>
                <a:gd name="T27" fmla="*/ 400045 h 36"/>
                <a:gd name="T28" fmla="*/ 628645 w 67"/>
                <a:gd name="T29" fmla="*/ 400045 h 36"/>
                <a:gd name="T30" fmla="*/ 582925 w 67"/>
                <a:gd name="T31" fmla="*/ 388615 h 36"/>
                <a:gd name="T32" fmla="*/ 491486 w 67"/>
                <a:gd name="T33" fmla="*/ 411475 h 36"/>
                <a:gd name="T34" fmla="*/ 400047 w 67"/>
                <a:gd name="T35" fmla="*/ 411475 h 36"/>
                <a:gd name="T36" fmla="*/ 297178 w 67"/>
                <a:gd name="T37" fmla="*/ 411475 h 36"/>
                <a:gd name="T38" fmla="*/ 285748 w 67"/>
                <a:gd name="T39" fmla="*/ 411475 h 36"/>
                <a:gd name="T40" fmla="*/ 228598 w 67"/>
                <a:gd name="T41" fmla="*/ 411475 h 36"/>
                <a:gd name="T42" fmla="*/ 228598 w 67"/>
                <a:gd name="T43" fmla="*/ 354326 h 36"/>
                <a:gd name="T44" fmla="*/ 205738 w 67"/>
                <a:gd name="T45" fmla="*/ 342896 h 36"/>
                <a:gd name="T46" fmla="*/ 297178 w 67"/>
                <a:gd name="T47" fmla="*/ 205737 h 36"/>
                <a:gd name="T48" fmla="*/ 297178 w 67"/>
                <a:gd name="T49" fmla="*/ 205737 h 36"/>
                <a:gd name="T50" fmla="*/ 285748 w 67"/>
                <a:gd name="T51" fmla="*/ 262887 h 36"/>
                <a:gd name="T52" fmla="*/ 114299 w 67"/>
                <a:gd name="T53" fmla="*/ 11430 h 36"/>
                <a:gd name="T54" fmla="*/ 148589 w 67"/>
                <a:gd name="T55" fmla="*/ 91439 h 36"/>
                <a:gd name="T56" fmla="*/ 228598 w 67"/>
                <a:gd name="T57" fmla="*/ 57149 h 36"/>
                <a:gd name="T58" fmla="*/ 228598 w 67"/>
                <a:gd name="T59" fmla="*/ 171448 h 36"/>
                <a:gd name="T60" fmla="*/ 182879 w 67"/>
                <a:gd name="T61" fmla="*/ 297176 h 36"/>
                <a:gd name="T62" fmla="*/ 148589 w 67"/>
                <a:gd name="T63" fmla="*/ 331466 h 36"/>
                <a:gd name="T64" fmla="*/ 148589 w 67"/>
                <a:gd name="T65" fmla="*/ 331466 h 36"/>
                <a:gd name="T66" fmla="*/ 114299 w 67"/>
                <a:gd name="T67" fmla="*/ 354326 h 36"/>
                <a:gd name="T68" fmla="*/ 91439 w 67"/>
                <a:gd name="T69" fmla="*/ 354326 h 36"/>
                <a:gd name="T70" fmla="*/ 45720 w 67"/>
                <a:gd name="T71" fmla="*/ 331466 h 36"/>
                <a:gd name="T72" fmla="*/ 11430 w 67"/>
                <a:gd name="T73" fmla="*/ 262887 h 36"/>
                <a:gd name="T74" fmla="*/ 34290 w 67"/>
                <a:gd name="T75" fmla="*/ 240027 h 36"/>
                <a:gd name="T76" fmla="*/ 57150 w 67"/>
                <a:gd name="T77" fmla="*/ 217167 h 36"/>
                <a:gd name="T78" fmla="*/ 80009 w 67"/>
                <a:gd name="T79" fmla="*/ 114299 h 36"/>
                <a:gd name="T80" fmla="*/ 0 w 67"/>
                <a:gd name="T81" fmla="*/ 114299 h 36"/>
                <a:gd name="T82" fmla="*/ 34290 w 67"/>
                <a:gd name="T83" fmla="*/ 0 h 36"/>
                <a:gd name="T84" fmla="*/ 114299 w 67"/>
                <a:gd name="T85" fmla="*/ 11430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36"/>
                <a:gd name="T131" fmla="*/ 67 w 6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36">
                  <a:moveTo>
                    <a:pt x="25" y="23"/>
                  </a:moveTo>
                  <a:lnTo>
                    <a:pt x="34" y="32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60" y="22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5" y="35"/>
                  </a:lnTo>
                  <a:lnTo>
                    <a:pt x="51" y="34"/>
                  </a:lnTo>
                  <a:lnTo>
                    <a:pt x="43" y="36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26" y="18"/>
                  </a:lnTo>
                  <a:lnTo>
                    <a:pt x="25" y="23"/>
                  </a:lnTo>
                  <a:moveTo>
                    <a:pt x="10" y="1"/>
                  </a:moveTo>
                  <a:lnTo>
                    <a:pt x="13" y="8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0" y="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9" name="Freeform 844"/>
            <p:cNvSpPr>
              <a:spLocks/>
            </p:cNvSpPr>
            <p:nvPr/>
          </p:nvSpPr>
          <p:spPr bwMode="auto">
            <a:xfrm>
              <a:off x="3043832" y="3608447"/>
              <a:ext cx="1405875" cy="617211"/>
            </a:xfrm>
            <a:custGeom>
              <a:avLst/>
              <a:gdLst>
                <a:gd name="T0" fmla="*/ 1405875 w 123"/>
                <a:gd name="T1" fmla="*/ 434334 h 54"/>
                <a:gd name="T2" fmla="*/ 1405875 w 123"/>
                <a:gd name="T3" fmla="*/ 445764 h 54"/>
                <a:gd name="T4" fmla="*/ 1394445 w 123"/>
                <a:gd name="T5" fmla="*/ 491483 h 54"/>
                <a:gd name="T6" fmla="*/ 1394445 w 123"/>
                <a:gd name="T7" fmla="*/ 491483 h 54"/>
                <a:gd name="T8" fmla="*/ 1291576 w 123"/>
                <a:gd name="T9" fmla="*/ 548632 h 54"/>
                <a:gd name="T10" fmla="*/ 1142988 w 123"/>
                <a:gd name="T11" fmla="*/ 548632 h 54"/>
                <a:gd name="T12" fmla="*/ 1028689 w 123"/>
                <a:gd name="T13" fmla="*/ 617211 h 54"/>
                <a:gd name="T14" fmla="*/ 1005829 w 123"/>
                <a:gd name="T15" fmla="*/ 525772 h 54"/>
                <a:gd name="T16" fmla="*/ 674363 w 123"/>
                <a:gd name="T17" fmla="*/ 491483 h 54"/>
                <a:gd name="T18" fmla="*/ 617213 w 123"/>
                <a:gd name="T19" fmla="*/ 548632 h 54"/>
                <a:gd name="T20" fmla="*/ 525774 w 123"/>
                <a:gd name="T21" fmla="*/ 617211 h 54"/>
                <a:gd name="T22" fmla="*/ 525774 w 123"/>
                <a:gd name="T23" fmla="*/ 617211 h 54"/>
                <a:gd name="T24" fmla="*/ 491485 w 123"/>
                <a:gd name="T25" fmla="*/ 617211 h 54"/>
                <a:gd name="T26" fmla="*/ 388616 w 123"/>
                <a:gd name="T27" fmla="*/ 582922 h 54"/>
                <a:gd name="T28" fmla="*/ 342896 w 123"/>
                <a:gd name="T29" fmla="*/ 525772 h 54"/>
                <a:gd name="T30" fmla="*/ 331466 w 123"/>
                <a:gd name="T31" fmla="*/ 491483 h 54"/>
                <a:gd name="T32" fmla="*/ 365756 w 123"/>
                <a:gd name="T33" fmla="*/ 434334 h 54"/>
                <a:gd name="T34" fmla="*/ 297177 w 123"/>
                <a:gd name="T35" fmla="*/ 434334 h 54"/>
                <a:gd name="T36" fmla="*/ 285747 w 123"/>
                <a:gd name="T37" fmla="*/ 434334 h 54"/>
                <a:gd name="T38" fmla="*/ 285747 w 123"/>
                <a:gd name="T39" fmla="*/ 422904 h 54"/>
                <a:gd name="T40" fmla="*/ 251457 w 123"/>
                <a:gd name="T41" fmla="*/ 342895 h 54"/>
                <a:gd name="T42" fmla="*/ 251457 w 123"/>
                <a:gd name="T43" fmla="*/ 331465 h 54"/>
                <a:gd name="T44" fmla="*/ 251457 w 123"/>
                <a:gd name="T45" fmla="*/ 331465 h 54"/>
                <a:gd name="T46" fmla="*/ 182878 w 123"/>
                <a:gd name="T47" fmla="*/ 297176 h 54"/>
                <a:gd name="T48" fmla="*/ 171448 w 123"/>
                <a:gd name="T49" fmla="*/ 205737 h 54"/>
                <a:gd name="T50" fmla="*/ 171448 w 123"/>
                <a:gd name="T51" fmla="*/ 194307 h 54"/>
                <a:gd name="T52" fmla="*/ 182878 w 123"/>
                <a:gd name="T53" fmla="*/ 194307 h 54"/>
                <a:gd name="T54" fmla="*/ 205738 w 123"/>
                <a:gd name="T55" fmla="*/ 205737 h 54"/>
                <a:gd name="T56" fmla="*/ 285747 w 123"/>
                <a:gd name="T57" fmla="*/ 205737 h 54"/>
                <a:gd name="T58" fmla="*/ 342896 w 123"/>
                <a:gd name="T59" fmla="*/ 205737 h 54"/>
                <a:gd name="T60" fmla="*/ 342896 w 123"/>
                <a:gd name="T61" fmla="*/ 205737 h 54"/>
                <a:gd name="T62" fmla="*/ 342896 w 123"/>
                <a:gd name="T63" fmla="*/ 182877 h 54"/>
                <a:gd name="T64" fmla="*/ 285747 w 123"/>
                <a:gd name="T65" fmla="*/ 148588 h 54"/>
                <a:gd name="T66" fmla="*/ 240027 w 123"/>
                <a:gd name="T67" fmla="*/ 137158 h 54"/>
                <a:gd name="T68" fmla="*/ 45720 w 123"/>
                <a:gd name="T69" fmla="*/ 91439 h 54"/>
                <a:gd name="T70" fmla="*/ 0 w 123"/>
                <a:gd name="T71" fmla="*/ 68579 h 54"/>
                <a:gd name="T72" fmla="*/ 11430 w 123"/>
                <a:gd name="T73" fmla="*/ 34290 h 54"/>
                <a:gd name="T74" fmla="*/ 11430 w 123"/>
                <a:gd name="T75" fmla="*/ 0 h 54"/>
                <a:gd name="T76" fmla="*/ 205738 w 123"/>
                <a:gd name="T77" fmla="*/ 0 h 54"/>
                <a:gd name="T78" fmla="*/ 285747 w 123"/>
                <a:gd name="T79" fmla="*/ 34290 h 54"/>
                <a:gd name="T80" fmla="*/ 377186 w 123"/>
                <a:gd name="T81" fmla="*/ 57149 h 54"/>
                <a:gd name="T82" fmla="*/ 422906 w 123"/>
                <a:gd name="T83" fmla="*/ 57149 h 54"/>
                <a:gd name="T84" fmla="*/ 582924 w 123"/>
                <a:gd name="T85" fmla="*/ 68579 h 54"/>
                <a:gd name="T86" fmla="*/ 594354 w 123"/>
                <a:gd name="T87" fmla="*/ 68579 h 54"/>
                <a:gd name="T88" fmla="*/ 594354 w 123"/>
                <a:gd name="T89" fmla="*/ 114298 h 54"/>
                <a:gd name="T90" fmla="*/ 628643 w 123"/>
                <a:gd name="T91" fmla="*/ 240027 h 54"/>
                <a:gd name="T92" fmla="*/ 708652 w 123"/>
                <a:gd name="T93" fmla="*/ 285746 h 54"/>
                <a:gd name="T94" fmla="*/ 880101 w 123"/>
                <a:gd name="T95" fmla="*/ 240027 h 54"/>
                <a:gd name="T96" fmla="*/ 960110 w 123"/>
                <a:gd name="T97" fmla="*/ 285746 h 54"/>
                <a:gd name="T98" fmla="*/ 1005829 w 123"/>
                <a:gd name="T99" fmla="*/ 205737 h 54"/>
                <a:gd name="T100" fmla="*/ 1051549 w 123"/>
                <a:gd name="T101" fmla="*/ 240027 h 54"/>
                <a:gd name="T102" fmla="*/ 1051549 w 123"/>
                <a:gd name="T103" fmla="*/ 240027 h 54"/>
                <a:gd name="T104" fmla="*/ 1165848 w 123"/>
                <a:gd name="T105" fmla="*/ 228597 h 54"/>
                <a:gd name="T106" fmla="*/ 1245857 w 123"/>
                <a:gd name="T107" fmla="*/ 205737 h 54"/>
                <a:gd name="T108" fmla="*/ 1314436 w 123"/>
                <a:gd name="T109" fmla="*/ 262886 h 54"/>
                <a:gd name="T110" fmla="*/ 1360155 w 123"/>
                <a:gd name="T111" fmla="*/ 297176 h 54"/>
                <a:gd name="T112" fmla="*/ 1348726 w 123"/>
                <a:gd name="T113" fmla="*/ 388614 h 54"/>
                <a:gd name="T114" fmla="*/ 1360155 w 123"/>
                <a:gd name="T115" fmla="*/ 388614 h 54"/>
                <a:gd name="T116" fmla="*/ 1405875 w 123"/>
                <a:gd name="T117" fmla="*/ 434334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54"/>
                <a:gd name="T179" fmla="*/ 123 w 123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54">
                  <a:moveTo>
                    <a:pt x="123" y="38"/>
                  </a:moveTo>
                  <a:lnTo>
                    <a:pt x="123" y="39"/>
                  </a:lnTo>
                  <a:lnTo>
                    <a:pt x="122" y="43"/>
                  </a:lnTo>
                  <a:lnTo>
                    <a:pt x="113" y="48"/>
                  </a:lnTo>
                  <a:lnTo>
                    <a:pt x="100" y="48"/>
                  </a:lnTo>
                  <a:lnTo>
                    <a:pt x="90" y="54"/>
                  </a:lnTo>
                  <a:lnTo>
                    <a:pt x="88" y="46"/>
                  </a:lnTo>
                  <a:lnTo>
                    <a:pt x="59" y="43"/>
                  </a:lnTo>
                  <a:lnTo>
                    <a:pt x="54" y="48"/>
                  </a:lnTo>
                  <a:lnTo>
                    <a:pt x="46" y="54"/>
                  </a:lnTo>
                  <a:lnTo>
                    <a:pt x="43" y="54"/>
                  </a:lnTo>
                  <a:lnTo>
                    <a:pt x="34" y="51"/>
                  </a:lnTo>
                  <a:lnTo>
                    <a:pt x="30" y="46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6" y="26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1" y="12"/>
                  </a:lnTo>
                  <a:lnTo>
                    <a:pt x="4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7" y="21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92" y="21"/>
                  </a:lnTo>
                  <a:lnTo>
                    <a:pt x="102" y="20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19" y="26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23" y="38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0" name="Freeform 845"/>
            <p:cNvSpPr>
              <a:spLocks/>
            </p:cNvSpPr>
            <p:nvPr/>
          </p:nvSpPr>
          <p:spPr bwMode="auto">
            <a:xfrm>
              <a:off x="4678303" y="4179939"/>
              <a:ext cx="525773" cy="457194"/>
            </a:xfrm>
            <a:custGeom>
              <a:avLst/>
              <a:gdLst>
                <a:gd name="T0" fmla="*/ 411475 w 46"/>
                <a:gd name="T1" fmla="*/ 457194 h 40"/>
                <a:gd name="T2" fmla="*/ 400045 w 46"/>
                <a:gd name="T3" fmla="*/ 445764 h 40"/>
                <a:gd name="T4" fmla="*/ 388615 w 46"/>
                <a:gd name="T5" fmla="*/ 445764 h 40"/>
                <a:gd name="T6" fmla="*/ 297176 w 46"/>
                <a:gd name="T7" fmla="*/ 388615 h 40"/>
                <a:gd name="T8" fmla="*/ 297176 w 46"/>
                <a:gd name="T9" fmla="*/ 388615 h 40"/>
                <a:gd name="T10" fmla="*/ 194307 w 46"/>
                <a:gd name="T11" fmla="*/ 388615 h 40"/>
                <a:gd name="T12" fmla="*/ 160018 w 46"/>
                <a:gd name="T13" fmla="*/ 388615 h 40"/>
                <a:gd name="T14" fmla="*/ 148588 w 46"/>
                <a:gd name="T15" fmla="*/ 365755 h 40"/>
                <a:gd name="T16" fmla="*/ 137158 w 46"/>
                <a:gd name="T17" fmla="*/ 342895 h 40"/>
                <a:gd name="T18" fmla="*/ 114298 w 46"/>
                <a:gd name="T19" fmla="*/ 320036 h 40"/>
                <a:gd name="T20" fmla="*/ 11430 w 46"/>
                <a:gd name="T21" fmla="*/ 285746 h 40"/>
                <a:gd name="T22" fmla="*/ 11430 w 46"/>
                <a:gd name="T23" fmla="*/ 285746 h 40"/>
                <a:gd name="T24" fmla="*/ 0 w 46"/>
                <a:gd name="T25" fmla="*/ 251457 h 40"/>
                <a:gd name="T26" fmla="*/ 160018 w 46"/>
                <a:gd name="T27" fmla="*/ 160018 h 40"/>
                <a:gd name="T28" fmla="*/ 68579 w 46"/>
                <a:gd name="T29" fmla="*/ 194307 h 40"/>
                <a:gd name="T30" fmla="*/ 57149 w 46"/>
                <a:gd name="T31" fmla="*/ 171448 h 40"/>
                <a:gd name="T32" fmla="*/ 114298 w 46"/>
                <a:gd name="T33" fmla="*/ 114299 h 40"/>
                <a:gd name="T34" fmla="*/ 194307 w 46"/>
                <a:gd name="T35" fmla="*/ 160018 h 40"/>
                <a:gd name="T36" fmla="*/ 194307 w 46"/>
                <a:gd name="T37" fmla="*/ 68579 h 40"/>
                <a:gd name="T38" fmla="*/ 205737 w 46"/>
                <a:gd name="T39" fmla="*/ 22860 h 40"/>
                <a:gd name="T40" fmla="*/ 262887 w 46"/>
                <a:gd name="T41" fmla="*/ 11430 h 40"/>
                <a:gd name="T42" fmla="*/ 262887 w 46"/>
                <a:gd name="T43" fmla="*/ 0 h 40"/>
                <a:gd name="T44" fmla="*/ 308606 w 46"/>
                <a:gd name="T45" fmla="*/ 22860 h 40"/>
                <a:gd name="T46" fmla="*/ 331466 w 46"/>
                <a:gd name="T47" fmla="*/ 68579 h 40"/>
                <a:gd name="T48" fmla="*/ 445764 w 46"/>
                <a:gd name="T49" fmla="*/ 57149 h 40"/>
                <a:gd name="T50" fmla="*/ 457194 w 46"/>
                <a:gd name="T51" fmla="*/ 160018 h 40"/>
                <a:gd name="T52" fmla="*/ 502913 w 46"/>
                <a:gd name="T53" fmla="*/ 160018 h 40"/>
                <a:gd name="T54" fmla="*/ 525773 w 46"/>
                <a:gd name="T55" fmla="*/ 217167 h 40"/>
                <a:gd name="T56" fmla="*/ 457194 w 46"/>
                <a:gd name="T57" fmla="*/ 251457 h 40"/>
                <a:gd name="T58" fmla="*/ 457194 w 46"/>
                <a:gd name="T59" fmla="*/ 400045 h 40"/>
                <a:gd name="T60" fmla="*/ 445764 w 46"/>
                <a:gd name="T61" fmla="*/ 411475 h 40"/>
                <a:gd name="T62" fmla="*/ 434334 w 46"/>
                <a:gd name="T63" fmla="*/ 434334 h 40"/>
                <a:gd name="T64" fmla="*/ 411475 w 46"/>
                <a:gd name="T65" fmla="*/ 457194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40"/>
                <a:gd name="T101" fmla="*/ 46 w 4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40">
                  <a:moveTo>
                    <a:pt x="36" y="40"/>
                  </a:moveTo>
                  <a:lnTo>
                    <a:pt x="35" y="39"/>
                  </a:lnTo>
                  <a:lnTo>
                    <a:pt x="34" y="39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4" y="14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9" y="5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0" y="22"/>
                  </a:lnTo>
                  <a:lnTo>
                    <a:pt x="40" y="35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6" y="4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1" name="Freeform 847"/>
            <p:cNvSpPr>
              <a:spLocks/>
            </p:cNvSpPr>
            <p:nvPr/>
          </p:nvSpPr>
          <p:spPr bwMode="auto">
            <a:xfrm>
              <a:off x="5112637" y="2659773"/>
              <a:ext cx="2137385" cy="2023087"/>
            </a:xfrm>
            <a:custGeom>
              <a:avLst/>
              <a:gdLst>
                <a:gd name="T0" fmla="*/ 1588752 w 187"/>
                <a:gd name="T1" fmla="*/ 720082 h 177"/>
                <a:gd name="T2" fmla="*/ 1645901 w 187"/>
                <a:gd name="T3" fmla="*/ 994399 h 177"/>
                <a:gd name="T4" fmla="*/ 1863068 w 187"/>
                <a:gd name="T5" fmla="*/ 1131557 h 177"/>
                <a:gd name="T6" fmla="*/ 1931647 w 187"/>
                <a:gd name="T7" fmla="*/ 1085838 h 177"/>
                <a:gd name="T8" fmla="*/ 1988797 w 187"/>
                <a:gd name="T9" fmla="*/ 1062978 h 177"/>
                <a:gd name="T10" fmla="*/ 2080236 w 187"/>
                <a:gd name="T11" fmla="*/ 1108697 h 177"/>
                <a:gd name="T12" fmla="*/ 2103095 w 187"/>
                <a:gd name="T13" fmla="*/ 1383014 h 177"/>
                <a:gd name="T14" fmla="*/ 1954507 w 187"/>
                <a:gd name="T15" fmla="*/ 1383014 h 177"/>
                <a:gd name="T16" fmla="*/ 1840209 w 187"/>
                <a:gd name="T17" fmla="*/ 1405874 h 177"/>
                <a:gd name="T18" fmla="*/ 1645901 w 187"/>
                <a:gd name="T19" fmla="*/ 1383014 h 177"/>
                <a:gd name="T20" fmla="*/ 1611611 w 187"/>
                <a:gd name="T21" fmla="*/ 1348725 h 177"/>
                <a:gd name="T22" fmla="*/ 1497313 w 187"/>
                <a:gd name="T23" fmla="*/ 1280145 h 177"/>
                <a:gd name="T24" fmla="*/ 1348724 w 187"/>
                <a:gd name="T25" fmla="*/ 1337295 h 177"/>
                <a:gd name="T26" fmla="*/ 1165846 w 187"/>
                <a:gd name="T27" fmla="*/ 1291575 h 177"/>
                <a:gd name="T28" fmla="*/ 1165846 w 187"/>
                <a:gd name="T29" fmla="*/ 1474453 h 177"/>
                <a:gd name="T30" fmla="*/ 1085837 w 187"/>
                <a:gd name="T31" fmla="*/ 1645901 h 177"/>
                <a:gd name="T32" fmla="*/ 925819 w 187"/>
                <a:gd name="T33" fmla="*/ 1611612 h 177"/>
                <a:gd name="T34" fmla="*/ 834380 w 187"/>
                <a:gd name="T35" fmla="*/ 1725910 h 177"/>
                <a:gd name="T36" fmla="*/ 788661 w 187"/>
                <a:gd name="T37" fmla="*/ 1885929 h 177"/>
                <a:gd name="T38" fmla="*/ 742941 w 187"/>
                <a:gd name="T39" fmla="*/ 1954508 h 177"/>
                <a:gd name="T40" fmla="*/ 731512 w 187"/>
                <a:gd name="T41" fmla="*/ 1771630 h 177"/>
                <a:gd name="T42" fmla="*/ 640072 w 187"/>
                <a:gd name="T43" fmla="*/ 1668761 h 177"/>
                <a:gd name="T44" fmla="*/ 765801 w 187"/>
                <a:gd name="T45" fmla="*/ 1577322 h 177"/>
                <a:gd name="T46" fmla="*/ 845810 w 187"/>
                <a:gd name="T47" fmla="*/ 1394444 h 177"/>
                <a:gd name="T48" fmla="*/ 937249 w 187"/>
                <a:gd name="T49" fmla="*/ 1371584 h 177"/>
                <a:gd name="T50" fmla="*/ 1074407 w 187"/>
                <a:gd name="T51" fmla="*/ 1200136 h 177"/>
                <a:gd name="T52" fmla="*/ 1120127 w 187"/>
                <a:gd name="T53" fmla="*/ 1142987 h 177"/>
                <a:gd name="T54" fmla="*/ 971539 w 187"/>
                <a:gd name="T55" fmla="*/ 1211566 h 177"/>
                <a:gd name="T56" fmla="*/ 880100 w 187"/>
                <a:gd name="T57" fmla="*/ 1245856 h 177"/>
                <a:gd name="T58" fmla="*/ 868670 w 187"/>
                <a:gd name="T59" fmla="*/ 1291575 h 177"/>
                <a:gd name="T60" fmla="*/ 765801 w 187"/>
                <a:gd name="T61" fmla="*/ 1394444 h 177"/>
                <a:gd name="T62" fmla="*/ 742941 w 187"/>
                <a:gd name="T63" fmla="*/ 1394444 h 177"/>
                <a:gd name="T64" fmla="*/ 685792 w 187"/>
                <a:gd name="T65" fmla="*/ 1383014 h 177"/>
                <a:gd name="T66" fmla="*/ 640072 w 187"/>
                <a:gd name="T67" fmla="*/ 1348725 h 177"/>
                <a:gd name="T68" fmla="*/ 628643 w 187"/>
                <a:gd name="T69" fmla="*/ 1383014 h 177"/>
                <a:gd name="T70" fmla="*/ 640072 w 187"/>
                <a:gd name="T71" fmla="*/ 1428734 h 177"/>
                <a:gd name="T72" fmla="*/ 685792 w 187"/>
                <a:gd name="T73" fmla="*/ 1485883 h 177"/>
                <a:gd name="T74" fmla="*/ 548634 w 187"/>
                <a:gd name="T75" fmla="*/ 1623042 h 177"/>
                <a:gd name="T76" fmla="*/ 548634 w 187"/>
                <a:gd name="T77" fmla="*/ 1680191 h 177"/>
                <a:gd name="T78" fmla="*/ 640072 w 187"/>
                <a:gd name="T79" fmla="*/ 1920218 h 177"/>
                <a:gd name="T80" fmla="*/ 651502 w 187"/>
                <a:gd name="T81" fmla="*/ 2000227 h 177"/>
                <a:gd name="T82" fmla="*/ 685792 w 187"/>
                <a:gd name="T83" fmla="*/ 2023087 h 177"/>
                <a:gd name="T84" fmla="*/ 594353 w 187"/>
                <a:gd name="T85" fmla="*/ 1817349 h 177"/>
                <a:gd name="T86" fmla="*/ 434335 w 187"/>
                <a:gd name="T87" fmla="*/ 1725910 h 177"/>
                <a:gd name="T88" fmla="*/ 400045 w 187"/>
                <a:gd name="T89" fmla="*/ 1680191 h 177"/>
                <a:gd name="T90" fmla="*/ 297177 w 187"/>
                <a:gd name="T91" fmla="*/ 1634472 h 177"/>
                <a:gd name="T92" fmla="*/ 148588 w 187"/>
                <a:gd name="T93" fmla="*/ 1405874 h 177"/>
                <a:gd name="T94" fmla="*/ 160018 w 187"/>
                <a:gd name="T95" fmla="*/ 1280145 h 177"/>
                <a:gd name="T96" fmla="*/ 91439 w 187"/>
                <a:gd name="T97" fmla="*/ 1200136 h 177"/>
                <a:gd name="T98" fmla="*/ 91439 w 187"/>
                <a:gd name="T99" fmla="*/ 937249 h 177"/>
                <a:gd name="T100" fmla="*/ 11430 w 187"/>
                <a:gd name="T101" fmla="*/ 845810 h 177"/>
                <a:gd name="T102" fmla="*/ 91439 w 187"/>
                <a:gd name="T103" fmla="*/ 651503 h 177"/>
                <a:gd name="T104" fmla="*/ 685792 w 187"/>
                <a:gd name="T105" fmla="*/ 137158 h 177"/>
                <a:gd name="T106" fmla="*/ 937249 w 187"/>
                <a:gd name="T107" fmla="*/ 22860 h 177"/>
                <a:gd name="T108" fmla="*/ 971539 w 187"/>
                <a:gd name="T109" fmla="*/ 0 h 177"/>
                <a:gd name="T110" fmla="*/ 971539 w 187"/>
                <a:gd name="T111" fmla="*/ 0 h 177"/>
                <a:gd name="T112" fmla="*/ 1085837 w 187"/>
                <a:gd name="T113" fmla="*/ 308606 h 177"/>
                <a:gd name="T114" fmla="*/ 1234426 w 187"/>
                <a:gd name="T115" fmla="*/ 388616 h 177"/>
                <a:gd name="T116" fmla="*/ 1417303 w 187"/>
                <a:gd name="T117" fmla="*/ 365756 h 177"/>
                <a:gd name="T118" fmla="*/ 1600181 w 187"/>
                <a:gd name="T119" fmla="*/ 468625 h 177"/>
                <a:gd name="T120" fmla="*/ 1611611 w 187"/>
                <a:gd name="T121" fmla="*/ 61721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177"/>
                <a:gd name="T185" fmla="*/ 187 w 187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177">
                  <a:moveTo>
                    <a:pt x="141" y="54"/>
                  </a:moveTo>
                  <a:lnTo>
                    <a:pt x="139" y="63"/>
                  </a:lnTo>
                  <a:lnTo>
                    <a:pt x="144" y="87"/>
                  </a:lnTo>
                  <a:lnTo>
                    <a:pt x="149" y="91"/>
                  </a:lnTo>
                  <a:lnTo>
                    <a:pt x="163" y="99"/>
                  </a:lnTo>
                  <a:lnTo>
                    <a:pt x="166" y="97"/>
                  </a:lnTo>
                  <a:lnTo>
                    <a:pt x="169" y="95"/>
                  </a:lnTo>
                  <a:lnTo>
                    <a:pt x="174" y="93"/>
                  </a:lnTo>
                  <a:lnTo>
                    <a:pt x="182" y="97"/>
                  </a:lnTo>
                  <a:lnTo>
                    <a:pt x="187" y="118"/>
                  </a:lnTo>
                  <a:lnTo>
                    <a:pt x="184" y="121"/>
                  </a:lnTo>
                  <a:lnTo>
                    <a:pt x="180" y="125"/>
                  </a:lnTo>
                  <a:lnTo>
                    <a:pt x="171" y="121"/>
                  </a:lnTo>
                  <a:lnTo>
                    <a:pt x="165" y="123"/>
                  </a:lnTo>
                  <a:lnTo>
                    <a:pt x="161" y="123"/>
                  </a:lnTo>
                  <a:lnTo>
                    <a:pt x="146" y="122"/>
                  </a:lnTo>
                  <a:lnTo>
                    <a:pt x="144" y="121"/>
                  </a:lnTo>
                  <a:lnTo>
                    <a:pt x="141" y="120"/>
                  </a:lnTo>
                  <a:lnTo>
                    <a:pt x="141" y="118"/>
                  </a:lnTo>
                  <a:lnTo>
                    <a:pt x="137" y="116"/>
                  </a:lnTo>
                  <a:lnTo>
                    <a:pt x="131" y="112"/>
                  </a:lnTo>
                  <a:lnTo>
                    <a:pt x="120" y="118"/>
                  </a:lnTo>
                  <a:lnTo>
                    <a:pt x="118" y="117"/>
                  </a:lnTo>
                  <a:lnTo>
                    <a:pt x="115" y="117"/>
                  </a:lnTo>
                  <a:lnTo>
                    <a:pt x="102" y="113"/>
                  </a:lnTo>
                  <a:lnTo>
                    <a:pt x="98" y="117"/>
                  </a:lnTo>
                  <a:lnTo>
                    <a:pt x="102" y="129"/>
                  </a:lnTo>
                  <a:lnTo>
                    <a:pt x="93" y="141"/>
                  </a:lnTo>
                  <a:lnTo>
                    <a:pt x="95" y="144"/>
                  </a:lnTo>
                  <a:lnTo>
                    <a:pt x="91" y="146"/>
                  </a:lnTo>
                  <a:lnTo>
                    <a:pt x="81" y="141"/>
                  </a:lnTo>
                  <a:lnTo>
                    <a:pt x="81" y="146"/>
                  </a:lnTo>
                  <a:lnTo>
                    <a:pt x="73" y="151"/>
                  </a:lnTo>
                  <a:lnTo>
                    <a:pt x="68" y="161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5" y="171"/>
                  </a:lnTo>
                  <a:lnTo>
                    <a:pt x="63" y="169"/>
                  </a:lnTo>
                  <a:lnTo>
                    <a:pt x="64" y="155"/>
                  </a:lnTo>
                  <a:lnTo>
                    <a:pt x="56" y="147"/>
                  </a:lnTo>
                  <a:lnTo>
                    <a:pt x="56" y="146"/>
                  </a:lnTo>
                  <a:lnTo>
                    <a:pt x="64" y="141"/>
                  </a:lnTo>
                  <a:lnTo>
                    <a:pt x="67" y="138"/>
                  </a:lnTo>
                  <a:lnTo>
                    <a:pt x="69" y="130"/>
                  </a:lnTo>
                  <a:lnTo>
                    <a:pt x="74" y="122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5" y="112"/>
                  </a:lnTo>
                  <a:lnTo>
                    <a:pt x="94" y="105"/>
                  </a:lnTo>
                  <a:lnTo>
                    <a:pt x="98" y="101"/>
                  </a:lnTo>
                  <a:lnTo>
                    <a:pt x="98" y="100"/>
                  </a:lnTo>
                  <a:lnTo>
                    <a:pt x="97" y="99"/>
                  </a:lnTo>
                  <a:lnTo>
                    <a:pt x="85" y="106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13"/>
                  </a:lnTo>
                  <a:lnTo>
                    <a:pt x="74" y="117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6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5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60" y="130"/>
                  </a:lnTo>
                  <a:lnTo>
                    <a:pt x="59" y="137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48" y="147"/>
                  </a:lnTo>
                  <a:lnTo>
                    <a:pt x="56" y="156"/>
                  </a:lnTo>
                  <a:lnTo>
                    <a:pt x="56" y="168"/>
                  </a:lnTo>
                  <a:lnTo>
                    <a:pt x="56" y="171"/>
                  </a:lnTo>
                  <a:lnTo>
                    <a:pt x="57" y="175"/>
                  </a:lnTo>
                  <a:lnTo>
                    <a:pt x="60" y="177"/>
                  </a:lnTo>
                  <a:lnTo>
                    <a:pt x="57" y="177"/>
                  </a:lnTo>
                  <a:lnTo>
                    <a:pt x="52" y="159"/>
                  </a:lnTo>
                  <a:lnTo>
                    <a:pt x="42" y="148"/>
                  </a:lnTo>
                  <a:lnTo>
                    <a:pt x="38" y="151"/>
                  </a:lnTo>
                  <a:lnTo>
                    <a:pt x="38" y="147"/>
                  </a:lnTo>
                  <a:lnTo>
                    <a:pt x="35" y="147"/>
                  </a:lnTo>
                  <a:lnTo>
                    <a:pt x="29" y="144"/>
                  </a:lnTo>
                  <a:lnTo>
                    <a:pt x="26" y="143"/>
                  </a:lnTo>
                  <a:lnTo>
                    <a:pt x="19" y="127"/>
                  </a:lnTo>
                  <a:lnTo>
                    <a:pt x="13" y="123"/>
                  </a:lnTo>
                  <a:lnTo>
                    <a:pt x="12" y="121"/>
                  </a:lnTo>
                  <a:lnTo>
                    <a:pt x="14" y="112"/>
                  </a:lnTo>
                  <a:lnTo>
                    <a:pt x="4" y="109"/>
                  </a:lnTo>
                  <a:lnTo>
                    <a:pt x="8" y="105"/>
                  </a:lnTo>
                  <a:lnTo>
                    <a:pt x="9" y="91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8" y="57"/>
                  </a:lnTo>
                  <a:lnTo>
                    <a:pt x="33" y="42"/>
                  </a:lnTo>
                  <a:lnTo>
                    <a:pt x="60" y="1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95" y="27"/>
                  </a:lnTo>
                  <a:lnTo>
                    <a:pt x="94" y="36"/>
                  </a:lnTo>
                  <a:lnTo>
                    <a:pt x="108" y="34"/>
                  </a:lnTo>
                  <a:lnTo>
                    <a:pt x="119" y="33"/>
                  </a:lnTo>
                  <a:lnTo>
                    <a:pt x="124" y="32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2" y="44"/>
                  </a:lnTo>
                  <a:lnTo>
                    <a:pt x="141" y="54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2" name="Freeform 876"/>
            <p:cNvSpPr>
              <a:spLocks noEditPoints="1"/>
            </p:cNvSpPr>
            <p:nvPr/>
          </p:nvSpPr>
          <p:spPr bwMode="auto">
            <a:xfrm>
              <a:off x="2346614" y="2031127"/>
              <a:ext cx="1531599" cy="800089"/>
            </a:xfrm>
            <a:custGeom>
              <a:avLst/>
              <a:gdLst>
                <a:gd name="T0" fmla="*/ 57149 w 134"/>
                <a:gd name="T1" fmla="*/ 457194 h 70"/>
                <a:gd name="T2" fmla="*/ 102869 w 134"/>
                <a:gd name="T3" fmla="*/ 285746 h 70"/>
                <a:gd name="T4" fmla="*/ 1325862 w 134"/>
                <a:gd name="T5" fmla="*/ 331465 h 70"/>
                <a:gd name="T6" fmla="*/ 1165844 w 134"/>
                <a:gd name="T7" fmla="*/ 411474 h 70"/>
                <a:gd name="T8" fmla="*/ 1211563 w 134"/>
                <a:gd name="T9" fmla="*/ 457194 h 70"/>
                <a:gd name="T10" fmla="*/ 1383011 w 134"/>
                <a:gd name="T11" fmla="*/ 388615 h 70"/>
                <a:gd name="T12" fmla="*/ 1497309 w 134"/>
                <a:gd name="T13" fmla="*/ 388615 h 70"/>
                <a:gd name="T14" fmla="*/ 1531599 w 134"/>
                <a:gd name="T15" fmla="*/ 468624 h 70"/>
                <a:gd name="T16" fmla="*/ 1451590 w 134"/>
                <a:gd name="T17" fmla="*/ 628641 h 70"/>
                <a:gd name="T18" fmla="*/ 1165844 w 134"/>
                <a:gd name="T19" fmla="*/ 651501 h 70"/>
                <a:gd name="T20" fmla="*/ 1074405 w 134"/>
                <a:gd name="T21" fmla="*/ 571492 h 70"/>
                <a:gd name="T22" fmla="*/ 845808 w 134"/>
                <a:gd name="T23" fmla="*/ 605782 h 70"/>
                <a:gd name="T24" fmla="*/ 674361 w 134"/>
                <a:gd name="T25" fmla="*/ 651501 h 70"/>
                <a:gd name="T26" fmla="*/ 537203 w 134"/>
                <a:gd name="T27" fmla="*/ 800089 h 70"/>
                <a:gd name="T28" fmla="*/ 445764 w 134"/>
                <a:gd name="T29" fmla="*/ 754370 h 70"/>
                <a:gd name="T30" fmla="*/ 262886 w 134"/>
                <a:gd name="T31" fmla="*/ 674361 h 70"/>
                <a:gd name="T32" fmla="*/ 262886 w 134"/>
                <a:gd name="T33" fmla="*/ 594352 h 70"/>
                <a:gd name="T34" fmla="*/ 274316 w 134"/>
                <a:gd name="T35" fmla="*/ 514343 h 70"/>
                <a:gd name="T36" fmla="*/ 400045 w 134"/>
                <a:gd name="T37" fmla="*/ 525773 h 70"/>
                <a:gd name="T38" fmla="*/ 411474 w 134"/>
                <a:gd name="T39" fmla="*/ 594352 h 70"/>
                <a:gd name="T40" fmla="*/ 491483 w 134"/>
                <a:gd name="T41" fmla="*/ 617211 h 70"/>
                <a:gd name="T42" fmla="*/ 502913 w 134"/>
                <a:gd name="T43" fmla="*/ 560062 h 70"/>
                <a:gd name="T44" fmla="*/ 560062 w 134"/>
                <a:gd name="T45" fmla="*/ 502913 h 70"/>
                <a:gd name="T46" fmla="*/ 628641 w 134"/>
                <a:gd name="T47" fmla="*/ 468624 h 70"/>
                <a:gd name="T48" fmla="*/ 457194 w 134"/>
                <a:gd name="T49" fmla="*/ 457194 h 70"/>
                <a:gd name="T50" fmla="*/ 411474 w 134"/>
                <a:gd name="T51" fmla="*/ 434334 h 70"/>
                <a:gd name="T52" fmla="*/ 502913 w 134"/>
                <a:gd name="T53" fmla="*/ 365755 h 70"/>
                <a:gd name="T54" fmla="*/ 651501 w 134"/>
                <a:gd name="T55" fmla="*/ 331465 h 70"/>
                <a:gd name="T56" fmla="*/ 788659 w 134"/>
                <a:gd name="T57" fmla="*/ 331465 h 70"/>
                <a:gd name="T58" fmla="*/ 822949 w 134"/>
                <a:gd name="T59" fmla="*/ 274316 h 70"/>
                <a:gd name="T60" fmla="*/ 788659 w 134"/>
                <a:gd name="T61" fmla="*/ 228597 h 70"/>
                <a:gd name="T62" fmla="*/ 902958 w 134"/>
                <a:gd name="T63" fmla="*/ 125728 h 70"/>
                <a:gd name="T64" fmla="*/ 982966 w 134"/>
                <a:gd name="T65" fmla="*/ 125728 h 70"/>
                <a:gd name="T66" fmla="*/ 1131554 w 134"/>
                <a:gd name="T67" fmla="*/ 182877 h 70"/>
                <a:gd name="T68" fmla="*/ 1291572 w 134"/>
                <a:gd name="T69" fmla="*/ 240027 h 70"/>
                <a:gd name="T70" fmla="*/ 1325862 w 134"/>
                <a:gd name="T71" fmla="*/ 331465 h 70"/>
                <a:gd name="T72" fmla="*/ 651501 w 134"/>
                <a:gd name="T73" fmla="*/ 285746 h 70"/>
                <a:gd name="T74" fmla="*/ 240027 w 134"/>
                <a:gd name="T75" fmla="*/ 411474 h 70"/>
                <a:gd name="T76" fmla="*/ 171448 w 134"/>
                <a:gd name="T77" fmla="*/ 285746 h 70"/>
                <a:gd name="T78" fmla="*/ 80009 w 134"/>
                <a:gd name="T79" fmla="*/ 137158 h 70"/>
                <a:gd name="T80" fmla="*/ 171448 w 134"/>
                <a:gd name="T81" fmla="*/ 34290 h 70"/>
                <a:gd name="T82" fmla="*/ 445764 w 134"/>
                <a:gd name="T83" fmla="*/ 16001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70"/>
                <a:gd name="T128" fmla="*/ 134 w 134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70">
                  <a:moveTo>
                    <a:pt x="11" y="34"/>
                  </a:moveTo>
                  <a:lnTo>
                    <a:pt x="5" y="40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1" y="34"/>
                  </a:lnTo>
                  <a:moveTo>
                    <a:pt x="116" y="29"/>
                  </a:moveTo>
                  <a:lnTo>
                    <a:pt x="110" y="32"/>
                  </a:lnTo>
                  <a:lnTo>
                    <a:pt x="102" y="36"/>
                  </a:lnTo>
                  <a:lnTo>
                    <a:pt x="103" y="37"/>
                  </a:lnTo>
                  <a:lnTo>
                    <a:pt x="106" y="40"/>
                  </a:lnTo>
                  <a:lnTo>
                    <a:pt x="111" y="36"/>
                  </a:lnTo>
                  <a:lnTo>
                    <a:pt x="121" y="34"/>
                  </a:lnTo>
                  <a:lnTo>
                    <a:pt x="131" y="34"/>
                  </a:lnTo>
                  <a:lnTo>
                    <a:pt x="133" y="40"/>
                  </a:lnTo>
                  <a:lnTo>
                    <a:pt x="134" y="41"/>
                  </a:lnTo>
                  <a:lnTo>
                    <a:pt x="129" y="52"/>
                  </a:lnTo>
                  <a:lnTo>
                    <a:pt x="127" y="55"/>
                  </a:lnTo>
                  <a:lnTo>
                    <a:pt x="116" y="57"/>
                  </a:lnTo>
                  <a:lnTo>
                    <a:pt x="102" y="57"/>
                  </a:lnTo>
                  <a:lnTo>
                    <a:pt x="95" y="52"/>
                  </a:lnTo>
                  <a:lnTo>
                    <a:pt x="94" y="50"/>
                  </a:lnTo>
                  <a:lnTo>
                    <a:pt x="86" y="52"/>
                  </a:lnTo>
                  <a:lnTo>
                    <a:pt x="74" y="53"/>
                  </a:lnTo>
                  <a:lnTo>
                    <a:pt x="69" y="59"/>
                  </a:lnTo>
                  <a:lnTo>
                    <a:pt x="59" y="57"/>
                  </a:lnTo>
                  <a:lnTo>
                    <a:pt x="61" y="67"/>
                  </a:lnTo>
                  <a:lnTo>
                    <a:pt x="47" y="70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31" y="65"/>
                  </a:lnTo>
                  <a:lnTo>
                    <a:pt x="23" y="59"/>
                  </a:lnTo>
                  <a:lnTo>
                    <a:pt x="21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5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9" y="53"/>
                  </a:lnTo>
                  <a:lnTo>
                    <a:pt x="44" y="49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62" y="31"/>
                  </a:lnTo>
                  <a:lnTo>
                    <a:pt x="69" y="29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69" y="20"/>
                  </a:lnTo>
                  <a:lnTo>
                    <a:pt x="72" y="15"/>
                  </a:lnTo>
                  <a:lnTo>
                    <a:pt x="79" y="11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9" y="16"/>
                  </a:lnTo>
                  <a:lnTo>
                    <a:pt x="108" y="20"/>
                  </a:lnTo>
                  <a:lnTo>
                    <a:pt x="113" y="21"/>
                  </a:lnTo>
                  <a:lnTo>
                    <a:pt x="115" y="27"/>
                  </a:lnTo>
                  <a:lnTo>
                    <a:pt x="116" y="29"/>
                  </a:lnTo>
                  <a:moveTo>
                    <a:pt x="57" y="17"/>
                  </a:moveTo>
                  <a:lnTo>
                    <a:pt x="57" y="25"/>
                  </a:lnTo>
                  <a:lnTo>
                    <a:pt x="41" y="25"/>
                  </a:lnTo>
                  <a:lnTo>
                    <a:pt x="21" y="36"/>
                  </a:lnTo>
                  <a:lnTo>
                    <a:pt x="15" y="25"/>
                  </a:lnTo>
                  <a:lnTo>
                    <a:pt x="24" y="20"/>
                  </a:lnTo>
                  <a:lnTo>
                    <a:pt x="7" y="12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9" y="14"/>
                  </a:lnTo>
                  <a:lnTo>
                    <a:pt x="57" y="17"/>
                  </a:lnTo>
                </a:path>
              </a:pathLst>
            </a:custGeom>
            <a:solidFill>
              <a:srgbClr val="EEF0C0"/>
            </a:solidFill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3" name="Freeform 881"/>
            <p:cNvSpPr>
              <a:spLocks/>
            </p:cNvSpPr>
            <p:nvPr/>
          </p:nvSpPr>
          <p:spPr bwMode="auto">
            <a:xfrm>
              <a:off x="2860954" y="3048387"/>
              <a:ext cx="1497314" cy="457194"/>
            </a:xfrm>
            <a:custGeom>
              <a:avLst/>
              <a:gdLst>
                <a:gd name="T0" fmla="*/ 1497314 w 131"/>
                <a:gd name="T1" fmla="*/ 68579 h 40"/>
                <a:gd name="T2" fmla="*/ 1497314 w 131"/>
                <a:gd name="T3" fmla="*/ 160018 h 40"/>
                <a:gd name="T4" fmla="*/ 1383015 w 131"/>
                <a:gd name="T5" fmla="*/ 217167 h 40"/>
                <a:gd name="T6" fmla="*/ 1177277 w 131"/>
                <a:gd name="T7" fmla="*/ 217167 h 40"/>
                <a:gd name="T8" fmla="*/ 1108698 w 131"/>
                <a:gd name="T9" fmla="*/ 262887 h 40"/>
                <a:gd name="T10" fmla="*/ 1051549 w 131"/>
                <a:gd name="T11" fmla="*/ 308606 h 40"/>
                <a:gd name="T12" fmla="*/ 1051549 w 131"/>
                <a:gd name="T13" fmla="*/ 320036 h 40"/>
                <a:gd name="T14" fmla="*/ 1005829 w 131"/>
                <a:gd name="T15" fmla="*/ 285746 h 40"/>
                <a:gd name="T16" fmla="*/ 948680 w 131"/>
                <a:gd name="T17" fmla="*/ 377185 h 40"/>
                <a:gd name="T18" fmla="*/ 822951 w 131"/>
                <a:gd name="T19" fmla="*/ 365755 h 40"/>
                <a:gd name="T20" fmla="*/ 765802 w 131"/>
                <a:gd name="T21" fmla="*/ 354325 h 40"/>
                <a:gd name="T22" fmla="*/ 765802 w 131"/>
                <a:gd name="T23" fmla="*/ 354325 h 40"/>
                <a:gd name="T24" fmla="*/ 754372 w 131"/>
                <a:gd name="T25" fmla="*/ 365755 h 40"/>
                <a:gd name="T26" fmla="*/ 742942 w 131"/>
                <a:gd name="T27" fmla="*/ 354325 h 40"/>
                <a:gd name="T28" fmla="*/ 708652 w 131"/>
                <a:gd name="T29" fmla="*/ 354325 h 40"/>
                <a:gd name="T30" fmla="*/ 662933 w 131"/>
                <a:gd name="T31" fmla="*/ 331466 h 40"/>
                <a:gd name="T32" fmla="*/ 662933 w 131"/>
                <a:gd name="T33" fmla="*/ 331466 h 40"/>
                <a:gd name="T34" fmla="*/ 662933 w 131"/>
                <a:gd name="T35" fmla="*/ 331466 h 40"/>
                <a:gd name="T36" fmla="*/ 548634 w 131"/>
                <a:gd name="T37" fmla="*/ 377185 h 40"/>
                <a:gd name="T38" fmla="*/ 525774 w 131"/>
                <a:gd name="T39" fmla="*/ 400045 h 40"/>
                <a:gd name="T40" fmla="*/ 502915 w 131"/>
                <a:gd name="T41" fmla="*/ 457194 h 40"/>
                <a:gd name="T42" fmla="*/ 468625 w 131"/>
                <a:gd name="T43" fmla="*/ 434334 h 40"/>
                <a:gd name="T44" fmla="*/ 377186 w 131"/>
                <a:gd name="T45" fmla="*/ 434334 h 40"/>
                <a:gd name="T46" fmla="*/ 331466 w 131"/>
                <a:gd name="T47" fmla="*/ 434334 h 40"/>
                <a:gd name="T48" fmla="*/ 285747 w 131"/>
                <a:gd name="T49" fmla="*/ 411475 h 40"/>
                <a:gd name="T50" fmla="*/ 354326 w 131"/>
                <a:gd name="T51" fmla="*/ 354325 h 40"/>
                <a:gd name="T52" fmla="*/ 365756 w 131"/>
                <a:gd name="T53" fmla="*/ 354325 h 40"/>
                <a:gd name="T54" fmla="*/ 285747 w 131"/>
                <a:gd name="T55" fmla="*/ 331466 h 40"/>
                <a:gd name="T56" fmla="*/ 182878 w 131"/>
                <a:gd name="T57" fmla="*/ 320036 h 40"/>
                <a:gd name="T58" fmla="*/ 68579 w 131"/>
                <a:gd name="T59" fmla="*/ 285746 h 40"/>
                <a:gd name="T60" fmla="*/ 0 w 131"/>
                <a:gd name="T61" fmla="*/ 262887 h 40"/>
                <a:gd name="T62" fmla="*/ 22860 w 131"/>
                <a:gd name="T63" fmla="*/ 262887 h 40"/>
                <a:gd name="T64" fmla="*/ 388616 w 131"/>
                <a:gd name="T65" fmla="*/ 308606 h 40"/>
                <a:gd name="T66" fmla="*/ 457195 w 131"/>
                <a:gd name="T67" fmla="*/ 308606 h 40"/>
                <a:gd name="T68" fmla="*/ 468625 w 131"/>
                <a:gd name="T69" fmla="*/ 308606 h 40"/>
                <a:gd name="T70" fmla="*/ 502915 w 131"/>
                <a:gd name="T71" fmla="*/ 285746 h 40"/>
                <a:gd name="T72" fmla="*/ 502915 w 131"/>
                <a:gd name="T73" fmla="*/ 217167 h 40"/>
                <a:gd name="T74" fmla="*/ 525774 w 131"/>
                <a:gd name="T75" fmla="*/ 217167 h 40"/>
                <a:gd name="T76" fmla="*/ 617213 w 131"/>
                <a:gd name="T77" fmla="*/ 194307 h 40"/>
                <a:gd name="T78" fmla="*/ 628643 w 131"/>
                <a:gd name="T79" fmla="*/ 194307 h 40"/>
                <a:gd name="T80" fmla="*/ 708652 w 131"/>
                <a:gd name="T81" fmla="*/ 182878 h 40"/>
                <a:gd name="T82" fmla="*/ 708652 w 131"/>
                <a:gd name="T83" fmla="*/ 182878 h 40"/>
                <a:gd name="T84" fmla="*/ 708652 w 131"/>
                <a:gd name="T85" fmla="*/ 171448 h 40"/>
                <a:gd name="T86" fmla="*/ 697222 w 131"/>
                <a:gd name="T87" fmla="*/ 114299 h 40"/>
                <a:gd name="T88" fmla="*/ 1085838 w 131"/>
                <a:gd name="T89" fmla="*/ 0 h 40"/>
                <a:gd name="T90" fmla="*/ 1234427 w 131"/>
                <a:gd name="T91" fmla="*/ 45719 h 40"/>
                <a:gd name="T92" fmla="*/ 1428734 w 131"/>
                <a:gd name="T93" fmla="*/ 22860 h 40"/>
                <a:gd name="T94" fmla="*/ 1497314 w 131"/>
                <a:gd name="T95" fmla="*/ 68579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40"/>
                <a:gd name="T146" fmla="*/ 131 w 131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40">
                  <a:moveTo>
                    <a:pt x="131" y="6"/>
                  </a:moveTo>
                  <a:lnTo>
                    <a:pt x="131" y="14"/>
                  </a:lnTo>
                  <a:lnTo>
                    <a:pt x="121" y="19"/>
                  </a:lnTo>
                  <a:lnTo>
                    <a:pt x="103" y="19"/>
                  </a:lnTo>
                  <a:lnTo>
                    <a:pt x="97" y="23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88" y="25"/>
                  </a:lnTo>
                  <a:lnTo>
                    <a:pt x="83" y="33"/>
                  </a:lnTo>
                  <a:lnTo>
                    <a:pt x="72" y="32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58" y="29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4" y="40"/>
                  </a:lnTo>
                  <a:lnTo>
                    <a:pt x="41" y="38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5" y="36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25" y="29"/>
                  </a:lnTo>
                  <a:lnTo>
                    <a:pt x="16" y="28"/>
                  </a:lnTo>
                  <a:lnTo>
                    <a:pt x="6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1" y="10"/>
                  </a:lnTo>
                  <a:lnTo>
                    <a:pt x="95" y="0"/>
                  </a:lnTo>
                  <a:lnTo>
                    <a:pt x="108" y="4"/>
                  </a:lnTo>
                  <a:lnTo>
                    <a:pt x="125" y="2"/>
                  </a:lnTo>
                  <a:lnTo>
                    <a:pt x="131" y="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4" name="Freeform 884"/>
            <p:cNvSpPr>
              <a:spLocks/>
            </p:cNvSpPr>
            <p:nvPr/>
          </p:nvSpPr>
          <p:spPr bwMode="auto">
            <a:xfrm>
              <a:off x="5249795" y="4637133"/>
              <a:ext cx="1817349" cy="1142985"/>
            </a:xfrm>
            <a:custGeom>
              <a:avLst/>
              <a:gdLst>
                <a:gd name="T0" fmla="*/ 1725910 w 159"/>
                <a:gd name="T1" fmla="*/ 571493 h 100"/>
                <a:gd name="T2" fmla="*/ 1771630 w 159"/>
                <a:gd name="T3" fmla="*/ 720081 h 100"/>
                <a:gd name="T4" fmla="*/ 1714480 w 159"/>
                <a:gd name="T5" fmla="*/ 845809 h 100"/>
                <a:gd name="T6" fmla="*/ 1611611 w 159"/>
                <a:gd name="T7" fmla="*/ 800090 h 100"/>
                <a:gd name="T8" fmla="*/ 1268715 w 159"/>
                <a:gd name="T9" fmla="*/ 1005827 h 100"/>
                <a:gd name="T10" fmla="*/ 1074408 w 159"/>
                <a:gd name="T11" fmla="*/ 994397 h 100"/>
                <a:gd name="T12" fmla="*/ 982969 w 159"/>
                <a:gd name="T13" fmla="*/ 1142985 h 100"/>
                <a:gd name="T14" fmla="*/ 651502 w 159"/>
                <a:gd name="T15" fmla="*/ 754370 h 100"/>
                <a:gd name="T16" fmla="*/ 514344 w 159"/>
                <a:gd name="T17" fmla="*/ 662931 h 100"/>
                <a:gd name="T18" fmla="*/ 445765 w 159"/>
                <a:gd name="T19" fmla="*/ 468624 h 100"/>
                <a:gd name="T20" fmla="*/ 434335 w 159"/>
                <a:gd name="T21" fmla="*/ 468624 h 100"/>
                <a:gd name="T22" fmla="*/ 251457 w 159"/>
                <a:gd name="T23" fmla="*/ 457194 h 100"/>
                <a:gd name="T24" fmla="*/ 68579 w 159"/>
                <a:gd name="T25" fmla="*/ 422904 h 100"/>
                <a:gd name="T26" fmla="*/ 68579 w 159"/>
                <a:gd name="T27" fmla="*/ 377185 h 100"/>
                <a:gd name="T28" fmla="*/ 22860 w 159"/>
                <a:gd name="T29" fmla="*/ 365755 h 100"/>
                <a:gd name="T30" fmla="*/ 0 w 159"/>
                <a:gd name="T31" fmla="*/ 274316 h 100"/>
                <a:gd name="T32" fmla="*/ 57149 w 159"/>
                <a:gd name="T33" fmla="*/ 228597 h 100"/>
                <a:gd name="T34" fmla="*/ 262887 w 159"/>
                <a:gd name="T35" fmla="*/ 240027 h 100"/>
                <a:gd name="T36" fmla="*/ 400045 w 159"/>
                <a:gd name="T37" fmla="*/ 182878 h 100"/>
                <a:gd name="T38" fmla="*/ 434335 w 159"/>
                <a:gd name="T39" fmla="*/ 194307 h 100"/>
                <a:gd name="T40" fmla="*/ 491484 w 159"/>
                <a:gd name="T41" fmla="*/ 217167 h 100"/>
                <a:gd name="T42" fmla="*/ 514344 w 159"/>
                <a:gd name="T43" fmla="*/ 240027 h 100"/>
                <a:gd name="T44" fmla="*/ 560063 w 159"/>
                <a:gd name="T45" fmla="*/ 297176 h 100"/>
                <a:gd name="T46" fmla="*/ 628643 w 159"/>
                <a:gd name="T47" fmla="*/ 240027 h 100"/>
                <a:gd name="T48" fmla="*/ 560063 w 159"/>
                <a:gd name="T49" fmla="*/ 182878 h 100"/>
                <a:gd name="T50" fmla="*/ 537204 w 159"/>
                <a:gd name="T51" fmla="*/ 148588 h 100"/>
                <a:gd name="T52" fmla="*/ 685792 w 159"/>
                <a:gd name="T53" fmla="*/ 91439 h 100"/>
                <a:gd name="T54" fmla="*/ 708652 w 159"/>
                <a:gd name="T55" fmla="*/ 102869 h 100"/>
                <a:gd name="T56" fmla="*/ 697222 w 159"/>
                <a:gd name="T57" fmla="*/ 125728 h 100"/>
                <a:gd name="T58" fmla="*/ 834380 w 159"/>
                <a:gd name="T59" fmla="*/ 217167 h 100"/>
                <a:gd name="T60" fmla="*/ 925819 w 159"/>
                <a:gd name="T61" fmla="*/ 320036 h 100"/>
                <a:gd name="T62" fmla="*/ 1188706 w 159"/>
                <a:gd name="T63" fmla="*/ 297176 h 100"/>
                <a:gd name="T64" fmla="*/ 1131557 w 159"/>
                <a:gd name="T65" fmla="*/ 217167 h 100"/>
                <a:gd name="T66" fmla="*/ 1337294 w 159"/>
                <a:gd name="T67" fmla="*/ 80009 h 100"/>
                <a:gd name="T68" fmla="*/ 1383014 w 159"/>
                <a:gd name="T69" fmla="*/ 0 h 100"/>
                <a:gd name="T70" fmla="*/ 1531602 w 159"/>
                <a:gd name="T71" fmla="*/ 45719 h 100"/>
                <a:gd name="T72" fmla="*/ 1520173 w 159"/>
                <a:gd name="T73" fmla="*/ 171448 h 100"/>
                <a:gd name="T74" fmla="*/ 1565892 w 159"/>
                <a:gd name="T75" fmla="*/ 182878 h 100"/>
                <a:gd name="T76" fmla="*/ 1577322 w 159"/>
                <a:gd name="T77" fmla="*/ 240027 h 100"/>
                <a:gd name="T78" fmla="*/ 1794489 w 159"/>
                <a:gd name="T79" fmla="*/ 525773 h 1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00"/>
                <a:gd name="T122" fmla="*/ 159 w 159"/>
                <a:gd name="T123" fmla="*/ 100 h 1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00">
                  <a:moveTo>
                    <a:pt x="157" y="46"/>
                  </a:moveTo>
                  <a:lnTo>
                    <a:pt x="151" y="50"/>
                  </a:lnTo>
                  <a:lnTo>
                    <a:pt x="159" y="57"/>
                  </a:lnTo>
                  <a:lnTo>
                    <a:pt x="155" y="63"/>
                  </a:lnTo>
                  <a:lnTo>
                    <a:pt x="150" y="63"/>
                  </a:lnTo>
                  <a:lnTo>
                    <a:pt x="150" y="74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24" y="91"/>
                  </a:lnTo>
                  <a:lnTo>
                    <a:pt x="111" y="88"/>
                  </a:lnTo>
                  <a:lnTo>
                    <a:pt x="104" y="80"/>
                  </a:lnTo>
                  <a:lnTo>
                    <a:pt x="94" y="87"/>
                  </a:lnTo>
                  <a:lnTo>
                    <a:pt x="90" y="93"/>
                  </a:lnTo>
                  <a:lnTo>
                    <a:pt x="86" y="100"/>
                  </a:lnTo>
                  <a:lnTo>
                    <a:pt x="78" y="95"/>
                  </a:lnTo>
                  <a:lnTo>
                    <a:pt x="57" y="66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39" y="58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30" y="15"/>
                  </a:lnTo>
                  <a:lnTo>
                    <a:pt x="35" y="16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7" y="28"/>
                  </a:lnTo>
                  <a:lnTo>
                    <a:pt x="55" y="21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1" y="11"/>
                  </a:lnTo>
                  <a:lnTo>
                    <a:pt x="58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81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0" y="21"/>
                  </a:lnTo>
                  <a:lnTo>
                    <a:pt x="99" y="19"/>
                  </a:lnTo>
                  <a:lnTo>
                    <a:pt x="113" y="15"/>
                  </a:lnTo>
                  <a:lnTo>
                    <a:pt x="117" y="7"/>
                  </a:lnTo>
                  <a:lnTo>
                    <a:pt x="123" y="5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4" y="4"/>
                  </a:lnTo>
                  <a:lnTo>
                    <a:pt x="133" y="12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2" y="34"/>
                  </a:lnTo>
                  <a:lnTo>
                    <a:pt x="157" y="4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cxnSp>
        <p:nvCxnSpPr>
          <p:cNvPr id="9" name="Rett linje 8"/>
          <p:cNvCxnSpPr/>
          <p:nvPr/>
        </p:nvCxnSpPr>
        <p:spPr bwMode="auto">
          <a:xfrm flipH="1" flipV="1">
            <a:off x="885459" y="2121869"/>
            <a:ext cx="2068096" cy="4768"/>
          </a:xfrm>
          <a:prstGeom prst="line">
            <a:avLst/>
          </a:prstGeom>
          <a:ln w="19050">
            <a:solidFill>
              <a:srgbClr val="283F56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Sylinder 66"/>
          <p:cNvSpPr txBox="1">
            <a:spLocks noChangeArrowheads="1"/>
          </p:cNvSpPr>
          <p:nvPr/>
        </p:nvSpPr>
        <p:spPr bwMode="auto">
          <a:xfrm>
            <a:off x="792650" y="184487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Okla</a:t>
            </a:r>
            <a:r>
              <a:rPr lang="nb-N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(Stad, Selje), 21 MW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8" name="Picture 2" descr="https://d30y9cdsu7xlg0.cloudfront.net/png/262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94" y="1696759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s://d30y9cdsu7xlg0.cloudfront.net/png/262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2" y="2243481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s://d30y9cdsu7xlg0.cloudfront.net/png/262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29" y="3232362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s://d30y9cdsu7xlg0.cloudfront.net/png/262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45" y="1225622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Rett linje 93"/>
          <p:cNvCxnSpPr/>
          <p:nvPr/>
        </p:nvCxnSpPr>
        <p:spPr bwMode="auto">
          <a:xfrm flipH="1">
            <a:off x="334179" y="2520243"/>
            <a:ext cx="2475851" cy="0"/>
          </a:xfrm>
          <a:prstGeom prst="line">
            <a:avLst/>
          </a:prstGeom>
          <a:ln w="19050">
            <a:solidFill>
              <a:srgbClr val="283F56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kstSylinder 66"/>
          <p:cNvSpPr txBox="1">
            <a:spLocks noChangeArrowheads="1"/>
          </p:cNvSpPr>
          <p:nvPr/>
        </p:nvSpPr>
        <p:spPr bwMode="auto">
          <a:xfrm>
            <a:off x="228600" y="2237840"/>
            <a:ext cx="2534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Hennøy</a:t>
            </a:r>
            <a:r>
              <a:rPr lang="nb-N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(Bremanger), 50 MW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7" name="Rett linje 96"/>
          <p:cNvCxnSpPr/>
          <p:nvPr/>
        </p:nvCxnSpPr>
        <p:spPr bwMode="auto">
          <a:xfrm flipH="1">
            <a:off x="507802" y="3591886"/>
            <a:ext cx="2117348" cy="0"/>
          </a:xfrm>
          <a:prstGeom prst="line">
            <a:avLst/>
          </a:prstGeom>
          <a:ln w="19050">
            <a:solidFill>
              <a:srgbClr val="283F56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kstSylinder 66"/>
          <p:cNvSpPr txBox="1">
            <a:spLocks noChangeArrowheads="1"/>
          </p:cNvSpPr>
          <p:nvPr/>
        </p:nvSpPr>
        <p:spPr bwMode="auto">
          <a:xfrm>
            <a:off x="410379" y="3308331"/>
            <a:ext cx="28682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Lutelandet 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(Fjaler), 45MW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7" name="Picture 2" descr="https://d30y9cdsu7xlg0.cloudfront.net/png/262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35" y="2446681"/>
            <a:ext cx="250557" cy="2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Rett linje 107"/>
          <p:cNvCxnSpPr/>
          <p:nvPr/>
        </p:nvCxnSpPr>
        <p:spPr bwMode="auto">
          <a:xfrm flipH="1">
            <a:off x="4077600" y="1632022"/>
            <a:ext cx="2766906" cy="0"/>
          </a:xfrm>
          <a:prstGeom prst="line">
            <a:avLst/>
          </a:prstGeom>
          <a:ln w="19050">
            <a:solidFill>
              <a:srgbClr val="283F56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kstSylinder 66"/>
          <p:cNvSpPr txBox="1">
            <a:spLocks noChangeArrowheads="1"/>
          </p:cNvSpPr>
          <p:nvPr/>
        </p:nvSpPr>
        <p:spPr bwMode="auto">
          <a:xfrm>
            <a:off x="3959390" y="1196273"/>
            <a:ext cx="2949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nb-N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Haram 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(Møre og Romsdal), 66MW</a:t>
            </a:r>
            <a:b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46% </a:t>
            </a:r>
            <a:r>
              <a:rPr lang="nb-NO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eigd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 Vestavind Kraft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4" name="TekstSylinder 75"/>
          <p:cNvSpPr txBox="1">
            <a:spLocks noChangeArrowheads="1"/>
          </p:cNvSpPr>
          <p:nvPr/>
        </p:nvSpPr>
        <p:spPr bwMode="auto">
          <a:xfrm>
            <a:off x="5321092" y="2337188"/>
            <a:ext cx="3157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Vindkraftprosjekt i Vestavind Kraft (SFE </a:t>
            </a:r>
            <a:r>
              <a:rPr lang="nb-NO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majoritetseigar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5" name="Picture 2" descr="https://d30y9cdsu7xlg0.cloudfront.net/png/262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553" y="2360706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6" name="Rett linje 85"/>
          <p:cNvCxnSpPr/>
          <p:nvPr/>
        </p:nvCxnSpPr>
        <p:spPr bwMode="auto">
          <a:xfrm flipH="1">
            <a:off x="245279" y="3053643"/>
            <a:ext cx="2814553" cy="0"/>
          </a:xfrm>
          <a:prstGeom prst="line">
            <a:avLst/>
          </a:prstGeom>
          <a:ln w="19050">
            <a:solidFill>
              <a:srgbClr val="283F56">
                <a:alpha val="3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kstSylinder 66"/>
          <p:cNvSpPr txBox="1">
            <a:spLocks noChangeArrowheads="1"/>
          </p:cNvSpPr>
          <p:nvPr/>
        </p:nvSpPr>
        <p:spPr bwMode="auto">
          <a:xfrm>
            <a:off x="139699" y="2599790"/>
            <a:ext cx="3007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Bremangerlandet</a:t>
            </a: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78 MW </a:t>
            </a:r>
            <a:b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(avslag NVE, ankebehandling OED)</a:t>
            </a:r>
            <a:endParaRPr lang="nb-NO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61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sz="2500" dirty="0" smtClean="0"/>
              <a:t>24 000 nettkundar og utstrakt regionalnett</a:t>
            </a:r>
            <a:endParaRPr lang="nn-NO" sz="2500" dirty="0"/>
          </a:p>
        </p:txBody>
      </p:sp>
      <p:sp>
        <p:nvSpPr>
          <p:cNvPr id="3" name="Freeform 618"/>
          <p:cNvSpPr>
            <a:spLocks/>
          </p:cNvSpPr>
          <p:nvPr/>
        </p:nvSpPr>
        <p:spPr bwMode="auto">
          <a:xfrm>
            <a:off x="4012609" y="1549031"/>
            <a:ext cx="454364" cy="350544"/>
          </a:xfrm>
          <a:custGeom>
            <a:avLst/>
            <a:gdLst>
              <a:gd name="T0" fmla="*/ 590767 w 48"/>
              <a:gd name="T1" fmla="*/ 356924 h 37"/>
              <a:gd name="T2" fmla="*/ 504614 w 48"/>
              <a:gd name="T3" fmla="*/ 406155 h 37"/>
              <a:gd name="T4" fmla="*/ 332306 w 48"/>
              <a:gd name="T5" fmla="*/ 356924 h 37"/>
              <a:gd name="T6" fmla="*/ 258461 w 48"/>
              <a:gd name="T7" fmla="*/ 393847 h 37"/>
              <a:gd name="T8" fmla="*/ 196922 w 48"/>
              <a:gd name="T9" fmla="*/ 443078 h 37"/>
              <a:gd name="T10" fmla="*/ 184615 w 48"/>
              <a:gd name="T11" fmla="*/ 455386 h 37"/>
              <a:gd name="T12" fmla="*/ 86154 w 48"/>
              <a:gd name="T13" fmla="*/ 406155 h 37"/>
              <a:gd name="T14" fmla="*/ 86154 w 48"/>
              <a:gd name="T15" fmla="*/ 406155 h 37"/>
              <a:gd name="T16" fmla="*/ 86154 w 48"/>
              <a:gd name="T17" fmla="*/ 393847 h 37"/>
              <a:gd name="T18" fmla="*/ 24615 w 48"/>
              <a:gd name="T19" fmla="*/ 283078 h 37"/>
              <a:gd name="T20" fmla="*/ 0 w 48"/>
              <a:gd name="T21" fmla="*/ 233847 h 37"/>
              <a:gd name="T22" fmla="*/ 0 w 48"/>
              <a:gd name="T23" fmla="*/ 233847 h 37"/>
              <a:gd name="T24" fmla="*/ 36923 w 48"/>
              <a:gd name="T25" fmla="*/ 135385 h 37"/>
              <a:gd name="T26" fmla="*/ 147692 w 48"/>
              <a:gd name="T27" fmla="*/ 147693 h 37"/>
              <a:gd name="T28" fmla="*/ 172307 w 48"/>
              <a:gd name="T29" fmla="*/ 86154 h 37"/>
              <a:gd name="T30" fmla="*/ 233845 w 48"/>
              <a:gd name="T31" fmla="*/ 36923 h 37"/>
              <a:gd name="T32" fmla="*/ 356922 w 48"/>
              <a:gd name="T33" fmla="*/ 49231 h 37"/>
              <a:gd name="T34" fmla="*/ 418460 w 48"/>
              <a:gd name="T35" fmla="*/ 0 h 37"/>
              <a:gd name="T36" fmla="*/ 467691 w 48"/>
              <a:gd name="T37" fmla="*/ 86154 h 37"/>
              <a:gd name="T38" fmla="*/ 504614 w 48"/>
              <a:gd name="T39" fmla="*/ 160000 h 37"/>
              <a:gd name="T40" fmla="*/ 541536 w 48"/>
              <a:gd name="T41" fmla="*/ 246155 h 37"/>
              <a:gd name="T42" fmla="*/ 590767 w 48"/>
              <a:gd name="T43" fmla="*/ 356924 h 3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8"/>
              <a:gd name="T67" fmla="*/ 0 h 37"/>
              <a:gd name="T68" fmla="*/ 48 w 48"/>
              <a:gd name="T69" fmla="*/ 37 h 3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8" h="37">
                <a:moveTo>
                  <a:pt x="48" y="29"/>
                </a:moveTo>
                <a:lnTo>
                  <a:pt x="41" y="33"/>
                </a:lnTo>
                <a:lnTo>
                  <a:pt x="27" y="29"/>
                </a:lnTo>
                <a:lnTo>
                  <a:pt x="21" y="32"/>
                </a:lnTo>
                <a:lnTo>
                  <a:pt x="16" y="36"/>
                </a:lnTo>
                <a:lnTo>
                  <a:pt x="15" y="37"/>
                </a:lnTo>
                <a:lnTo>
                  <a:pt x="7" y="33"/>
                </a:lnTo>
                <a:lnTo>
                  <a:pt x="7" y="32"/>
                </a:lnTo>
                <a:lnTo>
                  <a:pt x="2" y="23"/>
                </a:lnTo>
                <a:lnTo>
                  <a:pt x="0" y="19"/>
                </a:lnTo>
                <a:lnTo>
                  <a:pt x="3" y="11"/>
                </a:lnTo>
                <a:lnTo>
                  <a:pt x="12" y="12"/>
                </a:lnTo>
                <a:lnTo>
                  <a:pt x="14" y="7"/>
                </a:lnTo>
                <a:lnTo>
                  <a:pt x="19" y="3"/>
                </a:lnTo>
                <a:lnTo>
                  <a:pt x="29" y="4"/>
                </a:lnTo>
                <a:lnTo>
                  <a:pt x="34" y="0"/>
                </a:lnTo>
                <a:lnTo>
                  <a:pt x="38" y="7"/>
                </a:lnTo>
                <a:lnTo>
                  <a:pt x="41" y="13"/>
                </a:lnTo>
                <a:lnTo>
                  <a:pt x="44" y="20"/>
                </a:lnTo>
                <a:lnTo>
                  <a:pt x="48" y="29"/>
                </a:lnTo>
              </a:path>
            </a:pathLst>
          </a:custGeom>
          <a:solidFill>
            <a:srgbClr val="84B8B2">
              <a:alpha val="50000"/>
            </a:srgbClr>
          </a:solidFill>
          <a:ln w="9525">
            <a:solidFill>
              <a:srgbClr val="84B8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4" name="Freeform 93"/>
          <p:cNvSpPr>
            <a:spLocks/>
          </p:cNvSpPr>
          <p:nvPr/>
        </p:nvSpPr>
        <p:spPr bwMode="auto">
          <a:xfrm>
            <a:off x="3321298" y="2487076"/>
            <a:ext cx="1107817" cy="586277"/>
          </a:xfrm>
          <a:custGeom>
            <a:avLst/>
            <a:gdLst>
              <a:gd name="T0" fmla="*/ 1439997 w 117"/>
              <a:gd name="T1" fmla="*/ 319999 h 62"/>
              <a:gd name="T2" fmla="*/ 1341536 w 117"/>
              <a:gd name="T3" fmla="*/ 443075 h 62"/>
              <a:gd name="T4" fmla="*/ 1132305 w 117"/>
              <a:gd name="T5" fmla="*/ 676921 h 62"/>
              <a:gd name="T6" fmla="*/ 1107690 w 117"/>
              <a:gd name="T7" fmla="*/ 689228 h 62"/>
              <a:gd name="T8" fmla="*/ 1095382 w 117"/>
              <a:gd name="T9" fmla="*/ 701536 h 62"/>
              <a:gd name="T10" fmla="*/ 1046152 w 117"/>
              <a:gd name="T11" fmla="*/ 763074 h 62"/>
              <a:gd name="T12" fmla="*/ 1046152 w 117"/>
              <a:gd name="T13" fmla="*/ 701536 h 62"/>
              <a:gd name="T14" fmla="*/ 1070767 w 117"/>
              <a:gd name="T15" fmla="*/ 689228 h 62"/>
              <a:gd name="T16" fmla="*/ 1070767 w 117"/>
              <a:gd name="T17" fmla="*/ 689228 h 62"/>
              <a:gd name="T18" fmla="*/ 996921 w 117"/>
              <a:gd name="T19" fmla="*/ 627690 h 62"/>
              <a:gd name="T20" fmla="*/ 984613 w 117"/>
              <a:gd name="T21" fmla="*/ 652305 h 62"/>
              <a:gd name="T22" fmla="*/ 972306 w 117"/>
              <a:gd name="T23" fmla="*/ 689228 h 62"/>
              <a:gd name="T24" fmla="*/ 935383 w 117"/>
              <a:gd name="T25" fmla="*/ 676921 h 62"/>
              <a:gd name="T26" fmla="*/ 824614 w 117"/>
              <a:gd name="T27" fmla="*/ 627690 h 62"/>
              <a:gd name="T28" fmla="*/ 763075 w 117"/>
              <a:gd name="T29" fmla="*/ 652305 h 62"/>
              <a:gd name="T30" fmla="*/ 763075 w 117"/>
              <a:gd name="T31" fmla="*/ 652305 h 62"/>
              <a:gd name="T32" fmla="*/ 689229 w 117"/>
              <a:gd name="T33" fmla="*/ 689228 h 62"/>
              <a:gd name="T34" fmla="*/ 504614 w 117"/>
              <a:gd name="T35" fmla="*/ 676921 h 62"/>
              <a:gd name="T36" fmla="*/ 295384 w 117"/>
              <a:gd name="T37" fmla="*/ 738459 h 62"/>
              <a:gd name="T38" fmla="*/ 196923 w 117"/>
              <a:gd name="T39" fmla="*/ 652305 h 62"/>
              <a:gd name="T40" fmla="*/ 135384 w 117"/>
              <a:gd name="T41" fmla="*/ 676921 h 62"/>
              <a:gd name="T42" fmla="*/ 49231 w 117"/>
              <a:gd name="T43" fmla="*/ 689228 h 62"/>
              <a:gd name="T44" fmla="*/ 49231 w 117"/>
              <a:gd name="T45" fmla="*/ 689228 h 62"/>
              <a:gd name="T46" fmla="*/ 49231 w 117"/>
              <a:gd name="T47" fmla="*/ 689228 h 62"/>
              <a:gd name="T48" fmla="*/ 0 w 117"/>
              <a:gd name="T49" fmla="*/ 639998 h 62"/>
              <a:gd name="T50" fmla="*/ 98461 w 117"/>
              <a:gd name="T51" fmla="*/ 479998 h 62"/>
              <a:gd name="T52" fmla="*/ 196923 w 117"/>
              <a:gd name="T53" fmla="*/ 430768 h 62"/>
              <a:gd name="T54" fmla="*/ 344615 w 117"/>
              <a:gd name="T55" fmla="*/ 381537 h 62"/>
              <a:gd name="T56" fmla="*/ 406153 w 117"/>
              <a:gd name="T57" fmla="*/ 270768 h 62"/>
              <a:gd name="T58" fmla="*/ 529230 w 117"/>
              <a:gd name="T59" fmla="*/ 209230 h 62"/>
              <a:gd name="T60" fmla="*/ 529230 w 117"/>
              <a:gd name="T61" fmla="*/ 110769 h 62"/>
              <a:gd name="T62" fmla="*/ 615383 w 117"/>
              <a:gd name="T63" fmla="*/ 86154 h 62"/>
              <a:gd name="T64" fmla="*/ 603076 w 117"/>
              <a:gd name="T65" fmla="*/ 209230 h 62"/>
              <a:gd name="T66" fmla="*/ 689229 w 117"/>
              <a:gd name="T67" fmla="*/ 246153 h 62"/>
              <a:gd name="T68" fmla="*/ 763075 w 117"/>
              <a:gd name="T69" fmla="*/ 123076 h 62"/>
              <a:gd name="T70" fmla="*/ 787691 w 117"/>
              <a:gd name="T71" fmla="*/ 123076 h 62"/>
              <a:gd name="T72" fmla="*/ 861537 w 117"/>
              <a:gd name="T73" fmla="*/ 123076 h 62"/>
              <a:gd name="T74" fmla="*/ 935383 w 117"/>
              <a:gd name="T75" fmla="*/ 123076 h 62"/>
              <a:gd name="T76" fmla="*/ 935383 w 117"/>
              <a:gd name="T77" fmla="*/ 123076 h 62"/>
              <a:gd name="T78" fmla="*/ 972306 w 117"/>
              <a:gd name="T79" fmla="*/ 123076 h 62"/>
              <a:gd name="T80" fmla="*/ 972306 w 117"/>
              <a:gd name="T81" fmla="*/ 123076 h 62"/>
              <a:gd name="T82" fmla="*/ 1021536 w 117"/>
              <a:gd name="T83" fmla="*/ 184615 h 62"/>
              <a:gd name="T84" fmla="*/ 1144613 w 117"/>
              <a:gd name="T85" fmla="*/ 73846 h 62"/>
              <a:gd name="T86" fmla="*/ 1156921 w 117"/>
              <a:gd name="T87" fmla="*/ 73846 h 62"/>
              <a:gd name="T88" fmla="*/ 1255382 w 117"/>
              <a:gd name="T89" fmla="*/ 0 h 62"/>
              <a:gd name="T90" fmla="*/ 1279997 w 117"/>
              <a:gd name="T91" fmla="*/ 110769 h 62"/>
              <a:gd name="T92" fmla="*/ 1292305 w 117"/>
              <a:gd name="T93" fmla="*/ 110769 h 62"/>
              <a:gd name="T94" fmla="*/ 1341536 w 117"/>
              <a:gd name="T95" fmla="*/ 135384 h 62"/>
              <a:gd name="T96" fmla="*/ 1316920 w 117"/>
              <a:gd name="T97" fmla="*/ 209230 h 62"/>
              <a:gd name="T98" fmla="*/ 1341536 w 117"/>
              <a:gd name="T99" fmla="*/ 221538 h 62"/>
              <a:gd name="T100" fmla="*/ 1439997 w 117"/>
              <a:gd name="T101" fmla="*/ 319999 h 6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7"/>
              <a:gd name="T154" fmla="*/ 0 h 62"/>
              <a:gd name="T155" fmla="*/ 117 w 117"/>
              <a:gd name="T156" fmla="*/ 62 h 6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7" h="62">
                <a:moveTo>
                  <a:pt x="117" y="26"/>
                </a:moveTo>
                <a:lnTo>
                  <a:pt x="109" y="36"/>
                </a:lnTo>
                <a:lnTo>
                  <a:pt x="92" y="55"/>
                </a:lnTo>
                <a:lnTo>
                  <a:pt x="90" y="56"/>
                </a:lnTo>
                <a:lnTo>
                  <a:pt x="89" y="57"/>
                </a:lnTo>
                <a:lnTo>
                  <a:pt x="85" y="62"/>
                </a:lnTo>
                <a:lnTo>
                  <a:pt x="85" y="57"/>
                </a:lnTo>
                <a:lnTo>
                  <a:pt x="87" y="56"/>
                </a:lnTo>
                <a:lnTo>
                  <a:pt x="81" y="51"/>
                </a:lnTo>
                <a:lnTo>
                  <a:pt x="80" y="53"/>
                </a:lnTo>
                <a:lnTo>
                  <a:pt x="79" y="56"/>
                </a:lnTo>
                <a:lnTo>
                  <a:pt x="76" y="55"/>
                </a:lnTo>
                <a:lnTo>
                  <a:pt x="67" y="51"/>
                </a:lnTo>
                <a:lnTo>
                  <a:pt x="62" y="53"/>
                </a:lnTo>
                <a:lnTo>
                  <a:pt x="56" y="56"/>
                </a:lnTo>
                <a:lnTo>
                  <a:pt x="41" y="55"/>
                </a:lnTo>
                <a:lnTo>
                  <a:pt x="24" y="60"/>
                </a:lnTo>
                <a:lnTo>
                  <a:pt x="16" y="53"/>
                </a:lnTo>
                <a:lnTo>
                  <a:pt x="11" y="55"/>
                </a:lnTo>
                <a:lnTo>
                  <a:pt x="4" y="56"/>
                </a:lnTo>
                <a:lnTo>
                  <a:pt x="0" y="52"/>
                </a:lnTo>
                <a:lnTo>
                  <a:pt x="8" y="39"/>
                </a:lnTo>
                <a:lnTo>
                  <a:pt x="16" y="35"/>
                </a:lnTo>
                <a:lnTo>
                  <a:pt x="28" y="31"/>
                </a:lnTo>
                <a:lnTo>
                  <a:pt x="33" y="22"/>
                </a:lnTo>
                <a:lnTo>
                  <a:pt x="43" y="17"/>
                </a:lnTo>
                <a:lnTo>
                  <a:pt x="43" y="9"/>
                </a:lnTo>
                <a:lnTo>
                  <a:pt x="50" y="7"/>
                </a:lnTo>
                <a:lnTo>
                  <a:pt x="49" y="17"/>
                </a:lnTo>
                <a:lnTo>
                  <a:pt x="56" y="20"/>
                </a:lnTo>
                <a:lnTo>
                  <a:pt x="62" y="10"/>
                </a:lnTo>
                <a:lnTo>
                  <a:pt x="64" y="10"/>
                </a:lnTo>
                <a:lnTo>
                  <a:pt x="70" y="10"/>
                </a:lnTo>
                <a:lnTo>
                  <a:pt x="76" y="10"/>
                </a:lnTo>
                <a:lnTo>
                  <a:pt x="79" y="10"/>
                </a:lnTo>
                <a:lnTo>
                  <a:pt x="83" y="15"/>
                </a:lnTo>
                <a:lnTo>
                  <a:pt x="93" y="6"/>
                </a:lnTo>
                <a:lnTo>
                  <a:pt x="94" y="6"/>
                </a:lnTo>
                <a:lnTo>
                  <a:pt x="102" y="0"/>
                </a:lnTo>
                <a:lnTo>
                  <a:pt x="104" y="9"/>
                </a:lnTo>
                <a:lnTo>
                  <a:pt x="105" y="9"/>
                </a:lnTo>
                <a:lnTo>
                  <a:pt x="109" y="11"/>
                </a:lnTo>
                <a:lnTo>
                  <a:pt x="107" y="17"/>
                </a:lnTo>
                <a:lnTo>
                  <a:pt x="109" y="18"/>
                </a:lnTo>
                <a:lnTo>
                  <a:pt x="117" y="2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5" name="Freeform 110"/>
          <p:cNvSpPr>
            <a:spLocks/>
          </p:cNvSpPr>
          <p:nvPr/>
        </p:nvSpPr>
        <p:spPr bwMode="auto">
          <a:xfrm>
            <a:off x="3804975" y="1728581"/>
            <a:ext cx="1372863" cy="1003999"/>
          </a:xfrm>
          <a:custGeom>
            <a:avLst/>
            <a:gdLst>
              <a:gd name="T0" fmla="*/ 1759995 w 145"/>
              <a:gd name="T1" fmla="*/ 135384 h 106"/>
              <a:gd name="T2" fmla="*/ 1772302 w 145"/>
              <a:gd name="T3" fmla="*/ 307691 h 106"/>
              <a:gd name="T4" fmla="*/ 1772302 w 145"/>
              <a:gd name="T5" fmla="*/ 467690 h 106"/>
              <a:gd name="T6" fmla="*/ 1759995 w 145"/>
              <a:gd name="T7" fmla="*/ 603074 h 106"/>
              <a:gd name="T8" fmla="*/ 1759995 w 145"/>
              <a:gd name="T9" fmla="*/ 603074 h 106"/>
              <a:gd name="T10" fmla="*/ 1747687 w 145"/>
              <a:gd name="T11" fmla="*/ 603074 h 106"/>
              <a:gd name="T12" fmla="*/ 1710764 w 145"/>
              <a:gd name="T13" fmla="*/ 627689 h 106"/>
              <a:gd name="T14" fmla="*/ 1119997 w 145"/>
              <a:gd name="T15" fmla="*/ 1119995 h 106"/>
              <a:gd name="T16" fmla="*/ 713844 w 145"/>
              <a:gd name="T17" fmla="*/ 1206148 h 106"/>
              <a:gd name="T18" fmla="*/ 713844 w 145"/>
              <a:gd name="T19" fmla="*/ 1119995 h 106"/>
              <a:gd name="T20" fmla="*/ 652306 w 145"/>
              <a:gd name="T21" fmla="*/ 1095379 h 106"/>
              <a:gd name="T22" fmla="*/ 627690 w 145"/>
              <a:gd name="T23" fmla="*/ 849227 h 106"/>
              <a:gd name="T24" fmla="*/ 713844 w 145"/>
              <a:gd name="T25" fmla="*/ 676920 h 106"/>
              <a:gd name="T26" fmla="*/ 603075 w 145"/>
              <a:gd name="T27" fmla="*/ 652305 h 106"/>
              <a:gd name="T28" fmla="*/ 455383 w 145"/>
              <a:gd name="T29" fmla="*/ 726150 h 106"/>
              <a:gd name="T30" fmla="*/ 86154 w 145"/>
              <a:gd name="T31" fmla="*/ 603074 h 106"/>
              <a:gd name="T32" fmla="*/ 0 w 145"/>
              <a:gd name="T33" fmla="*/ 467690 h 106"/>
              <a:gd name="T34" fmla="*/ 184615 w 145"/>
              <a:gd name="T35" fmla="*/ 566151 h 106"/>
              <a:gd name="T36" fmla="*/ 319999 w 145"/>
              <a:gd name="T37" fmla="*/ 627689 h 106"/>
              <a:gd name="T38" fmla="*/ 467691 w 145"/>
              <a:gd name="T39" fmla="*/ 541536 h 106"/>
              <a:gd name="T40" fmla="*/ 553844 w 145"/>
              <a:gd name="T41" fmla="*/ 479998 h 106"/>
              <a:gd name="T42" fmla="*/ 566152 w 145"/>
              <a:gd name="T43" fmla="*/ 479998 h 106"/>
              <a:gd name="T44" fmla="*/ 529229 w 145"/>
              <a:gd name="T45" fmla="*/ 443075 h 106"/>
              <a:gd name="T46" fmla="*/ 652306 w 145"/>
              <a:gd name="T47" fmla="*/ 443075 h 106"/>
              <a:gd name="T48" fmla="*/ 763074 w 145"/>
              <a:gd name="T49" fmla="*/ 492305 h 106"/>
              <a:gd name="T50" fmla="*/ 812305 w 145"/>
              <a:gd name="T51" fmla="*/ 566151 h 106"/>
              <a:gd name="T52" fmla="*/ 812305 w 145"/>
              <a:gd name="T53" fmla="*/ 430767 h 106"/>
              <a:gd name="T54" fmla="*/ 689229 w 145"/>
              <a:gd name="T55" fmla="*/ 332306 h 106"/>
              <a:gd name="T56" fmla="*/ 467691 w 145"/>
              <a:gd name="T57" fmla="*/ 344614 h 106"/>
              <a:gd name="T58" fmla="*/ 418460 w 145"/>
              <a:gd name="T59" fmla="*/ 430767 h 106"/>
              <a:gd name="T60" fmla="*/ 344614 w 145"/>
              <a:gd name="T61" fmla="*/ 492305 h 106"/>
              <a:gd name="T62" fmla="*/ 159999 w 145"/>
              <a:gd name="T63" fmla="*/ 418460 h 106"/>
              <a:gd name="T64" fmla="*/ 0 w 145"/>
              <a:gd name="T65" fmla="*/ 369229 h 106"/>
              <a:gd name="T66" fmla="*/ 12308 w 145"/>
              <a:gd name="T67" fmla="*/ 258460 h 106"/>
              <a:gd name="T68" fmla="*/ 49231 w 145"/>
              <a:gd name="T69" fmla="*/ 233845 h 106"/>
              <a:gd name="T70" fmla="*/ 184615 w 145"/>
              <a:gd name="T71" fmla="*/ 270768 h 106"/>
              <a:gd name="T72" fmla="*/ 307691 w 145"/>
              <a:gd name="T73" fmla="*/ 233845 h 106"/>
              <a:gd name="T74" fmla="*/ 356922 w 145"/>
              <a:gd name="T75" fmla="*/ 172307 h 106"/>
              <a:gd name="T76" fmla="*/ 467691 w 145"/>
              <a:gd name="T77" fmla="*/ 209230 h 106"/>
              <a:gd name="T78" fmla="*/ 603075 w 145"/>
              <a:gd name="T79" fmla="*/ 123076 h 106"/>
              <a:gd name="T80" fmla="*/ 861536 w 145"/>
              <a:gd name="T81" fmla="*/ 123076 h 106"/>
              <a:gd name="T82" fmla="*/ 1119997 w 145"/>
              <a:gd name="T83" fmla="*/ 98461 h 106"/>
              <a:gd name="T84" fmla="*/ 1304611 w 145"/>
              <a:gd name="T85" fmla="*/ 49231 h 106"/>
              <a:gd name="T86" fmla="*/ 1550764 w 145"/>
              <a:gd name="T87" fmla="*/ 0 h 106"/>
              <a:gd name="T88" fmla="*/ 1723072 w 145"/>
              <a:gd name="T89" fmla="*/ 110769 h 10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45"/>
              <a:gd name="T136" fmla="*/ 0 h 106"/>
              <a:gd name="T137" fmla="*/ 145 w 145"/>
              <a:gd name="T138" fmla="*/ 106 h 10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45" h="106">
                <a:moveTo>
                  <a:pt x="140" y="9"/>
                </a:moveTo>
                <a:lnTo>
                  <a:pt x="143" y="11"/>
                </a:lnTo>
                <a:lnTo>
                  <a:pt x="145" y="13"/>
                </a:lnTo>
                <a:lnTo>
                  <a:pt x="144" y="25"/>
                </a:lnTo>
                <a:lnTo>
                  <a:pt x="144" y="36"/>
                </a:lnTo>
                <a:lnTo>
                  <a:pt x="144" y="38"/>
                </a:lnTo>
                <a:lnTo>
                  <a:pt x="143" y="43"/>
                </a:lnTo>
                <a:lnTo>
                  <a:pt x="143" y="49"/>
                </a:lnTo>
                <a:lnTo>
                  <a:pt x="142" y="49"/>
                </a:lnTo>
                <a:lnTo>
                  <a:pt x="140" y="51"/>
                </a:lnTo>
                <a:lnTo>
                  <a:pt x="139" y="51"/>
                </a:lnTo>
                <a:lnTo>
                  <a:pt x="118" y="61"/>
                </a:lnTo>
                <a:lnTo>
                  <a:pt x="91" y="91"/>
                </a:lnTo>
                <a:lnTo>
                  <a:pt x="66" y="106"/>
                </a:lnTo>
                <a:lnTo>
                  <a:pt x="58" y="98"/>
                </a:lnTo>
                <a:lnTo>
                  <a:pt x="56" y="97"/>
                </a:lnTo>
                <a:lnTo>
                  <a:pt x="58" y="91"/>
                </a:lnTo>
                <a:lnTo>
                  <a:pt x="54" y="89"/>
                </a:lnTo>
                <a:lnTo>
                  <a:pt x="53" y="89"/>
                </a:lnTo>
                <a:lnTo>
                  <a:pt x="51" y="80"/>
                </a:lnTo>
                <a:lnTo>
                  <a:pt x="51" y="69"/>
                </a:lnTo>
                <a:lnTo>
                  <a:pt x="58" y="61"/>
                </a:lnTo>
                <a:lnTo>
                  <a:pt x="58" y="55"/>
                </a:lnTo>
                <a:lnTo>
                  <a:pt x="50" y="52"/>
                </a:lnTo>
                <a:lnTo>
                  <a:pt x="49" y="53"/>
                </a:lnTo>
                <a:lnTo>
                  <a:pt x="45" y="55"/>
                </a:lnTo>
                <a:lnTo>
                  <a:pt x="37" y="59"/>
                </a:lnTo>
                <a:lnTo>
                  <a:pt x="25" y="56"/>
                </a:lnTo>
                <a:lnTo>
                  <a:pt x="7" y="49"/>
                </a:lnTo>
                <a:lnTo>
                  <a:pt x="1" y="43"/>
                </a:lnTo>
                <a:lnTo>
                  <a:pt x="0" y="38"/>
                </a:lnTo>
                <a:lnTo>
                  <a:pt x="4" y="38"/>
                </a:lnTo>
                <a:lnTo>
                  <a:pt x="15" y="46"/>
                </a:lnTo>
                <a:lnTo>
                  <a:pt x="22" y="49"/>
                </a:lnTo>
                <a:lnTo>
                  <a:pt x="26" y="51"/>
                </a:lnTo>
                <a:lnTo>
                  <a:pt x="29" y="49"/>
                </a:lnTo>
                <a:lnTo>
                  <a:pt x="38" y="44"/>
                </a:lnTo>
                <a:lnTo>
                  <a:pt x="39" y="43"/>
                </a:lnTo>
                <a:lnTo>
                  <a:pt x="45" y="39"/>
                </a:lnTo>
                <a:lnTo>
                  <a:pt x="46" y="39"/>
                </a:lnTo>
                <a:lnTo>
                  <a:pt x="45" y="38"/>
                </a:lnTo>
                <a:lnTo>
                  <a:pt x="43" y="36"/>
                </a:lnTo>
                <a:lnTo>
                  <a:pt x="42" y="35"/>
                </a:lnTo>
                <a:lnTo>
                  <a:pt x="53" y="36"/>
                </a:lnTo>
                <a:lnTo>
                  <a:pt x="62" y="40"/>
                </a:lnTo>
                <a:lnTo>
                  <a:pt x="63" y="43"/>
                </a:lnTo>
                <a:lnTo>
                  <a:pt x="66" y="46"/>
                </a:lnTo>
                <a:lnTo>
                  <a:pt x="71" y="39"/>
                </a:lnTo>
                <a:lnTo>
                  <a:pt x="66" y="35"/>
                </a:lnTo>
                <a:lnTo>
                  <a:pt x="56" y="32"/>
                </a:lnTo>
                <a:lnTo>
                  <a:pt x="56" y="27"/>
                </a:lnTo>
                <a:lnTo>
                  <a:pt x="50" y="30"/>
                </a:lnTo>
                <a:lnTo>
                  <a:pt x="38" y="28"/>
                </a:lnTo>
                <a:lnTo>
                  <a:pt x="36" y="31"/>
                </a:lnTo>
                <a:lnTo>
                  <a:pt x="34" y="35"/>
                </a:lnTo>
                <a:lnTo>
                  <a:pt x="32" y="39"/>
                </a:lnTo>
                <a:lnTo>
                  <a:pt x="28" y="40"/>
                </a:lnTo>
                <a:lnTo>
                  <a:pt x="20" y="40"/>
                </a:lnTo>
                <a:lnTo>
                  <a:pt x="13" y="34"/>
                </a:lnTo>
                <a:lnTo>
                  <a:pt x="7" y="30"/>
                </a:lnTo>
                <a:lnTo>
                  <a:pt x="0" y="30"/>
                </a:lnTo>
                <a:lnTo>
                  <a:pt x="1" y="23"/>
                </a:lnTo>
                <a:lnTo>
                  <a:pt x="1" y="21"/>
                </a:lnTo>
                <a:lnTo>
                  <a:pt x="1" y="19"/>
                </a:lnTo>
                <a:lnTo>
                  <a:pt x="4" y="19"/>
                </a:lnTo>
                <a:lnTo>
                  <a:pt x="13" y="22"/>
                </a:lnTo>
                <a:lnTo>
                  <a:pt x="15" y="22"/>
                </a:lnTo>
                <a:lnTo>
                  <a:pt x="25" y="23"/>
                </a:lnTo>
                <a:lnTo>
                  <a:pt x="25" y="19"/>
                </a:lnTo>
                <a:lnTo>
                  <a:pt x="26" y="18"/>
                </a:lnTo>
                <a:lnTo>
                  <a:pt x="29" y="14"/>
                </a:lnTo>
                <a:lnTo>
                  <a:pt x="37" y="18"/>
                </a:lnTo>
                <a:lnTo>
                  <a:pt x="38" y="17"/>
                </a:lnTo>
                <a:lnTo>
                  <a:pt x="43" y="13"/>
                </a:lnTo>
                <a:lnTo>
                  <a:pt x="49" y="10"/>
                </a:lnTo>
                <a:lnTo>
                  <a:pt x="63" y="14"/>
                </a:lnTo>
                <a:lnTo>
                  <a:pt x="70" y="10"/>
                </a:lnTo>
                <a:lnTo>
                  <a:pt x="76" y="13"/>
                </a:lnTo>
                <a:lnTo>
                  <a:pt x="91" y="8"/>
                </a:lnTo>
                <a:lnTo>
                  <a:pt x="102" y="10"/>
                </a:lnTo>
                <a:lnTo>
                  <a:pt x="106" y="4"/>
                </a:lnTo>
                <a:lnTo>
                  <a:pt x="118" y="5"/>
                </a:lnTo>
                <a:lnTo>
                  <a:pt x="126" y="0"/>
                </a:lnTo>
                <a:lnTo>
                  <a:pt x="127" y="4"/>
                </a:lnTo>
                <a:lnTo>
                  <a:pt x="140" y="9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6" name="Freeform 132"/>
          <p:cNvSpPr>
            <a:spLocks/>
          </p:cNvSpPr>
          <p:nvPr/>
        </p:nvSpPr>
        <p:spPr bwMode="auto">
          <a:xfrm>
            <a:off x="2914568" y="1624759"/>
            <a:ext cx="1164003" cy="398180"/>
          </a:xfrm>
          <a:custGeom>
            <a:avLst/>
            <a:gdLst>
              <a:gd name="T0" fmla="*/ 1427689 w 123"/>
              <a:gd name="T1" fmla="*/ 135384 h 42"/>
              <a:gd name="T2" fmla="*/ 1452305 w 123"/>
              <a:gd name="T3" fmla="*/ 184615 h 42"/>
              <a:gd name="T4" fmla="*/ 1513843 w 123"/>
              <a:gd name="T5" fmla="*/ 295383 h 42"/>
              <a:gd name="T6" fmla="*/ 1513843 w 123"/>
              <a:gd name="T7" fmla="*/ 307691 h 42"/>
              <a:gd name="T8" fmla="*/ 1513843 w 123"/>
              <a:gd name="T9" fmla="*/ 307691 h 42"/>
              <a:gd name="T10" fmla="*/ 1476920 w 123"/>
              <a:gd name="T11" fmla="*/ 356922 h 42"/>
              <a:gd name="T12" fmla="*/ 1464612 w 123"/>
              <a:gd name="T13" fmla="*/ 369229 h 42"/>
              <a:gd name="T14" fmla="*/ 1464612 w 123"/>
              <a:gd name="T15" fmla="*/ 418460 h 42"/>
              <a:gd name="T16" fmla="*/ 1341536 w 123"/>
              <a:gd name="T17" fmla="*/ 406152 h 42"/>
              <a:gd name="T18" fmla="*/ 1316920 w 123"/>
              <a:gd name="T19" fmla="*/ 406152 h 42"/>
              <a:gd name="T20" fmla="*/ 1206151 w 123"/>
              <a:gd name="T21" fmla="*/ 369229 h 42"/>
              <a:gd name="T22" fmla="*/ 1169228 w 123"/>
              <a:gd name="T23" fmla="*/ 369229 h 42"/>
              <a:gd name="T24" fmla="*/ 1169228 w 123"/>
              <a:gd name="T25" fmla="*/ 393845 h 42"/>
              <a:gd name="T26" fmla="*/ 1169228 w 123"/>
              <a:gd name="T27" fmla="*/ 418460 h 42"/>
              <a:gd name="T28" fmla="*/ 1156921 w 123"/>
              <a:gd name="T29" fmla="*/ 504613 h 42"/>
              <a:gd name="T30" fmla="*/ 1144613 w 123"/>
              <a:gd name="T31" fmla="*/ 479998 h 42"/>
              <a:gd name="T32" fmla="*/ 1033844 w 123"/>
              <a:gd name="T33" fmla="*/ 516921 h 42"/>
              <a:gd name="T34" fmla="*/ 959998 w 123"/>
              <a:gd name="T35" fmla="*/ 516921 h 42"/>
              <a:gd name="T36" fmla="*/ 886152 w 123"/>
              <a:gd name="T37" fmla="*/ 443075 h 42"/>
              <a:gd name="T38" fmla="*/ 849229 w 123"/>
              <a:gd name="T39" fmla="*/ 418460 h 42"/>
              <a:gd name="T40" fmla="*/ 726152 w 123"/>
              <a:gd name="T41" fmla="*/ 393845 h 42"/>
              <a:gd name="T42" fmla="*/ 615383 w 123"/>
              <a:gd name="T43" fmla="*/ 369229 h 42"/>
              <a:gd name="T44" fmla="*/ 467691 w 123"/>
              <a:gd name="T45" fmla="*/ 406152 h 42"/>
              <a:gd name="T46" fmla="*/ 430768 w 123"/>
              <a:gd name="T47" fmla="*/ 295383 h 42"/>
              <a:gd name="T48" fmla="*/ 738460 w 123"/>
              <a:gd name="T49" fmla="*/ 344614 h 42"/>
              <a:gd name="T50" fmla="*/ 750768 w 123"/>
              <a:gd name="T51" fmla="*/ 307691 h 42"/>
              <a:gd name="T52" fmla="*/ 750768 w 123"/>
              <a:gd name="T53" fmla="*/ 295383 h 42"/>
              <a:gd name="T54" fmla="*/ 639999 w 123"/>
              <a:gd name="T55" fmla="*/ 246153 h 42"/>
              <a:gd name="T56" fmla="*/ 541537 w 123"/>
              <a:gd name="T57" fmla="*/ 233845 h 42"/>
              <a:gd name="T58" fmla="*/ 381538 w 123"/>
              <a:gd name="T59" fmla="*/ 209230 h 42"/>
              <a:gd name="T60" fmla="*/ 270769 w 123"/>
              <a:gd name="T61" fmla="*/ 209230 h 42"/>
              <a:gd name="T62" fmla="*/ 61538 w 123"/>
              <a:gd name="T63" fmla="*/ 147692 h 42"/>
              <a:gd name="T64" fmla="*/ 0 w 123"/>
              <a:gd name="T65" fmla="*/ 110769 h 42"/>
              <a:gd name="T66" fmla="*/ 12308 w 123"/>
              <a:gd name="T67" fmla="*/ 98461 h 42"/>
              <a:gd name="T68" fmla="*/ 98461 w 123"/>
              <a:gd name="T69" fmla="*/ 24615 h 42"/>
              <a:gd name="T70" fmla="*/ 98461 w 123"/>
              <a:gd name="T71" fmla="*/ 24615 h 42"/>
              <a:gd name="T72" fmla="*/ 332307 w 123"/>
              <a:gd name="T73" fmla="*/ 36923 h 42"/>
              <a:gd name="T74" fmla="*/ 406153 w 123"/>
              <a:gd name="T75" fmla="*/ 0 h 42"/>
              <a:gd name="T76" fmla="*/ 504614 w 123"/>
              <a:gd name="T77" fmla="*/ 61538 h 42"/>
              <a:gd name="T78" fmla="*/ 750768 w 123"/>
              <a:gd name="T79" fmla="*/ 24615 h 42"/>
              <a:gd name="T80" fmla="*/ 787691 w 123"/>
              <a:gd name="T81" fmla="*/ 49231 h 42"/>
              <a:gd name="T82" fmla="*/ 836922 w 123"/>
              <a:gd name="T83" fmla="*/ 110769 h 42"/>
              <a:gd name="T84" fmla="*/ 849229 w 123"/>
              <a:gd name="T85" fmla="*/ 147692 h 42"/>
              <a:gd name="T86" fmla="*/ 996921 w 123"/>
              <a:gd name="T87" fmla="*/ 110769 h 42"/>
              <a:gd name="T88" fmla="*/ 1009229 w 123"/>
              <a:gd name="T89" fmla="*/ 110769 h 42"/>
              <a:gd name="T90" fmla="*/ 1033844 w 123"/>
              <a:gd name="T91" fmla="*/ 110769 h 42"/>
              <a:gd name="T92" fmla="*/ 1009229 w 123"/>
              <a:gd name="T93" fmla="*/ 86153 h 42"/>
              <a:gd name="T94" fmla="*/ 1009229 w 123"/>
              <a:gd name="T95" fmla="*/ 61538 h 42"/>
              <a:gd name="T96" fmla="*/ 1009229 w 123"/>
              <a:gd name="T97" fmla="*/ 61538 h 42"/>
              <a:gd name="T98" fmla="*/ 1033844 w 123"/>
              <a:gd name="T99" fmla="*/ 61538 h 42"/>
              <a:gd name="T100" fmla="*/ 1095382 w 123"/>
              <a:gd name="T101" fmla="*/ 0 h 42"/>
              <a:gd name="T102" fmla="*/ 1206151 w 123"/>
              <a:gd name="T103" fmla="*/ 36923 h 42"/>
              <a:gd name="T104" fmla="*/ 1193844 w 123"/>
              <a:gd name="T105" fmla="*/ 61538 h 42"/>
              <a:gd name="T106" fmla="*/ 1169228 w 123"/>
              <a:gd name="T107" fmla="*/ 86153 h 42"/>
              <a:gd name="T108" fmla="*/ 1255382 w 123"/>
              <a:gd name="T109" fmla="*/ 159999 h 42"/>
              <a:gd name="T110" fmla="*/ 1267690 w 123"/>
              <a:gd name="T111" fmla="*/ 196922 h 42"/>
              <a:gd name="T112" fmla="*/ 1403074 w 123"/>
              <a:gd name="T113" fmla="*/ 147692 h 42"/>
              <a:gd name="T114" fmla="*/ 1427689 w 123"/>
              <a:gd name="T115" fmla="*/ 135384 h 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3"/>
              <a:gd name="T175" fmla="*/ 0 h 42"/>
              <a:gd name="T176" fmla="*/ 123 w 123"/>
              <a:gd name="T177" fmla="*/ 42 h 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3" h="42">
                <a:moveTo>
                  <a:pt x="116" y="11"/>
                </a:moveTo>
                <a:lnTo>
                  <a:pt x="118" y="15"/>
                </a:lnTo>
                <a:lnTo>
                  <a:pt x="123" y="24"/>
                </a:lnTo>
                <a:lnTo>
                  <a:pt x="123" y="25"/>
                </a:lnTo>
                <a:lnTo>
                  <a:pt x="120" y="29"/>
                </a:lnTo>
                <a:lnTo>
                  <a:pt x="119" y="30"/>
                </a:lnTo>
                <a:lnTo>
                  <a:pt x="119" y="34"/>
                </a:lnTo>
                <a:lnTo>
                  <a:pt x="109" y="33"/>
                </a:lnTo>
                <a:lnTo>
                  <a:pt x="107" y="33"/>
                </a:lnTo>
                <a:lnTo>
                  <a:pt x="98" y="30"/>
                </a:lnTo>
                <a:lnTo>
                  <a:pt x="95" y="30"/>
                </a:lnTo>
                <a:lnTo>
                  <a:pt x="95" y="32"/>
                </a:lnTo>
                <a:lnTo>
                  <a:pt x="95" y="34"/>
                </a:lnTo>
                <a:lnTo>
                  <a:pt x="94" y="41"/>
                </a:lnTo>
                <a:lnTo>
                  <a:pt x="93" y="39"/>
                </a:lnTo>
                <a:lnTo>
                  <a:pt x="84" y="42"/>
                </a:lnTo>
                <a:lnTo>
                  <a:pt x="78" y="42"/>
                </a:lnTo>
                <a:lnTo>
                  <a:pt x="72" y="36"/>
                </a:lnTo>
                <a:lnTo>
                  <a:pt x="69" y="34"/>
                </a:lnTo>
                <a:lnTo>
                  <a:pt x="59" y="32"/>
                </a:lnTo>
                <a:lnTo>
                  <a:pt x="50" y="30"/>
                </a:lnTo>
                <a:lnTo>
                  <a:pt x="38" y="33"/>
                </a:lnTo>
                <a:lnTo>
                  <a:pt x="35" y="24"/>
                </a:lnTo>
                <a:lnTo>
                  <a:pt x="60" y="28"/>
                </a:lnTo>
                <a:lnTo>
                  <a:pt x="61" y="25"/>
                </a:lnTo>
                <a:lnTo>
                  <a:pt x="61" y="24"/>
                </a:lnTo>
                <a:lnTo>
                  <a:pt x="52" y="20"/>
                </a:lnTo>
                <a:lnTo>
                  <a:pt x="44" y="19"/>
                </a:lnTo>
                <a:lnTo>
                  <a:pt x="31" y="17"/>
                </a:lnTo>
                <a:lnTo>
                  <a:pt x="22" y="17"/>
                </a:lnTo>
                <a:lnTo>
                  <a:pt x="5" y="12"/>
                </a:lnTo>
                <a:lnTo>
                  <a:pt x="0" y="9"/>
                </a:lnTo>
                <a:lnTo>
                  <a:pt x="1" y="8"/>
                </a:lnTo>
                <a:lnTo>
                  <a:pt x="8" y="2"/>
                </a:lnTo>
                <a:lnTo>
                  <a:pt x="27" y="3"/>
                </a:lnTo>
                <a:lnTo>
                  <a:pt x="33" y="0"/>
                </a:lnTo>
                <a:lnTo>
                  <a:pt x="41" y="5"/>
                </a:lnTo>
                <a:lnTo>
                  <a:pt x="61" y="2"/>
                </a:lnTo>
                <a:lnTo>
                  <a:pt x="64" y="4"/>
                </a:lnTo>
                <a:lnTo>
                  <a:pt x="68" y="9"/>
                </a:lnTo>
                <a:lnTo>
                  <a:pt x="69" y="12"/>
                </a:lnTo>
                <a:lnTo>
                  <a:pt x="81" y="9"/>
                </a:lnTo>
                <a:lnTo>
                  <a:pt x="82" y="9"/>
                </a:lnTo>
                <a:lnTo>
                  <a:pt x="84" y="9"/>
                </a:lnTo>
                <a:lnTo>
                  <a:pt x="82" y="7"/>
                </a:lnTo>
                <a:lnTo>
                  <a:pt x="82" y="5"/>
                </a:lnTo>
                <a:lnTo>
                  <a:pt x="84" y="5"/>
                </a:lnTo>
                <a:lnTo>
                  <a:pt x="89" y="0"/>
                </a:lnTo>
                <a:lnTo>
                  <a:pt x="98" y="3"/>
                </a:lnTo>
                <a:lnTo>
                  <a:pt x="97" y="5"/>
                </a:lnTo>
                <a:lnTo>
                  <a:pt x="95" y="7"/>
                </a:lnTo>
                <a:lnTo>
                  <a:pt x="102" y="13"/>
                </a:lnTo>
                <a:lnTo>
                  <a:pt x="103" y="16"/>
                </a:lnTo>
                <a:lnTo>
                  <a:pt x="114" y="12"/>
                </a:lnTo>
                <a:lnTo>
                  <a:pt x="116" y="1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7" name="Freeform 133"/>
          <p:cNvSpPr>
            <a:spLocks/>
          </p:cNvSpPr>
          <p:nvPr/>
        </p:nvSpPr>
        <p:spPr bwMode="auto">
          <a:xfrm>
            <a:off x="2990290" y="1985076"/>
            <a:ext cx="1363092" cy="691318"/>
          </a:xfrm>
          <a:custGeom>
            <a:avLst/>
            <a:gdLst>
              <a:gd name="T0" fmla="*/ 1070764 w 144"/>
              <a:gd name="T1" fmla="*/ 196923 h 73"/>
              <a:gd name="T2" fmla="*/ 1366147 w 144"/>
              <a:gd name="T3" fmla="*/ 356923 h 73"/>
              <a:gd name="T4" fmla="*/ 1612300 w 144"/>
              <a:gd name="T5" fmla="*/ 344616 h 73"/>
              <a:gd name="T6" fmla="*/ 1673838 w 144"/>
              <a:gd name="T7" fmla="*/ 307692 h 73"/>
              <a:gd name="T8" fmla="*/ 1772299 w 144"/>
              <a:gd name="T9" fmla="*/ 418462 h 73"/>
              <a:gd name="T10" fmla="*/ 1686146 w 144"/>
              <a:gd name="T11" fmla="*/ 652308 h 73"/>
              <a:gd name="T12" fmla="*/ 1575377 w 144"/>
              <a:gd name="T13" fmla="*/ 726154 h 73"/>
              <a:gd name="T14" fmla="*/ 1403070 w 144"/>
              <a:gd name="T15" fmla="*/ 775385 h 73"/>
              <a:gd name="T16" fmla="*/ 1366147 w 144"/>
              <a:gd name="T17" fmla="*/ 775385 h 73"/>
              <a:gd name="T18" fmla="*/ 1292301 w 144"/>
              <a:gd name="T19" fmla="*/ 775385 h 73"/>
              <a:gd name="T20" fmla="*/ 1193840 w 144"/>
              <a:gd name="T21" fmla="*/ 775385 h 73"/>
              <a:gd name="T22" fmla="*/ 1033841 w 144"/>
              <a:gd name="T23" fmla="*/ 861539 h 73"/>
              <a:gd name="T24" fmla="*/ 959995 w 144"/>
              <a:gd name="T25" fmla="*/ 763077 h 73"/>
              <a:gd name="T26" fmla="*/ 676920 w 144"/>
              <a:gd name="T27" fmla="*/ 738462 h 73"/>
              <a:gd name="T28" fmla="*/ 98461 w 144"/>
              <a:gd name="T29" fmla="*/ 812308 h 73"/>
              <a:gd name="T30" fmla="*/ 0 w 144"/>
              <a:gd name="T31" fmla="*/ 713846 h 73"/>
              <a:gd name="T32" fmla="*/ 49231 w 144"/>
              <a:gd name="T33" fmla="*/ 615385 h 73"/>
              <a:gd name="T34" fmla="*/ 73846 w 144"/>
              <a:gd name="T35" fmla="*/ 356923 h 73"/>
              <a:gd name="T36" fmla="*/ 221537 w 144"/>
              <a:gd name="T37" fmla="*/ 295385 h 73"/>
              <a:gd name="T38" fmla="*/ 381537 w 144"/>
              <a:gd name="T39" fmla="*/ 233846 h 73"/>
              <a:gd name="T40" fmla="*/ 430767 w 144"/>
              <a:gd name="T41" fmla="*/ 86154 h 73"/>
              <a:gd name="T42" fmla="*/ 529228 w 144"/>
              <a:gd name="T43" fmla="*/ 0 h 73"/>
              <a:gd name="T44" fmla="*/ 529228 w 144"/>
              <a:gd name="T45" fmla="*/ 196923 h 73"/>
              <a:gd name="T46" fmla="*/ 467690 w 144"/>
              <a:gd name="T47" fmla="*/ 344616 h 73"/>
              <a:gd name="T48" fmla="*/ 590766 w 144"/>
              <a:gd name="T49" fmla="*/ 246154 h 73"/>
              <a:gd name="T50" fmla="*/ 652304 w 144"/>
              <a:gd name="T51" fmla="*/ 110769 h 73"/>
              <a:gd name="T52" fmla="*/ 701535 w 144"/>
              <a:gd name="T53" fmla="*/ 98462 h 73"/>
              <a:gd name="T54" fmla="*/ 738458 w 144"/>
              <a:gd name="T55" fmla="*/ 233846 h 73"/>
              <a:gd name="T56" fmla="*/ 861534 w 144"/>
              <a:gd name="T57" fmla="*/ 320000 h 73"/>
              <a:gd name="T58" fmla="*/ 910765 w 144"/>
              <a:gd name="T59" fmla="*/ 295385 h 73"/>
              <a:gd name="T60" fmla="*/ 849227 w 144"/>
              <a:gd name="T61" fmla="*/ 160000 h 73"/>
              <a:gd name="T62" fmla="*/ 836919 w 144"/>
              <a:gd name="T63" fmla="*/ 135385 h 73"/>
              <a:gd name="T64" fmla="*/ 959995 w 144"/>
              <a:gd name="T65" fmla="*/ 135385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73"/>
              <a:gd name="T101" fmla="*/ 144 w 144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73">
                <a:moveTo>
                  <a:pt x="86" y="11"/>
                </a:moveTo>
                <a:lnTo>
                  <a:pt x="87" y="16"/>
                </a:lnTo>
                <a:lnTo>
                  <a:pt x="93" y="22"/>
                </a:lnTo>
                <a:lnTo>
                  <a:pt x="111" y="29"/>
                </a:lnTo>
                <a:lnTo>
                  <a:pt x="123" y="32"/>
                </a:lnTo>
                <a:lnTo>
                  <a:pt x="131" y="28"/>
                </a:lnTo>
                <a:lnTo>
                  <a:pt x="135" y="26"/>
                </a:lnTo>
                <a:lnTo>
                  <a:pt x="136" y="25"/>
                </a:lnTo>
                <a:lnTo>
                  <a:pt x="144" y="28"/>
                </a:lnTo>
                <a:lnTo>
                  <a:pt x="144" y="34"/>
                </a:lnTo>
                <a:lnTo>
                  <a:pt x="137" y="42"/>
                </a:lnTo>
                <a:lnTo>
                  <a:pt x="137" y="53"/>
                </a:lnTo>
                <a:lnTo>
                  <a:pt x="129" y="59"/>
                </a:lnTo>
                <a:lnTo>
                  <a:pt x="128" y="59"/>
                </a:lnTo>
                <a:lnTo>
                  <a:pt x="118" y="68"/>
                </a:lnTo>
                <a:lnTo>
                  <a:pt x="114" y="63"/>
                </a:lnTo>
                <a:lnTo>
                  <a:pt x="111" y="63"/>
                </a:lnTo>
                <a:lnTo>
                  <a:pt x="105" y="63"/>
                </a:lnTo>
                <a:lnTo>
                  <a:pt x="99" y="63"/>
                </a:lnTo>
                <a:lnTo>
                  <a:pt x="97" y="63"/>
                </a:lnTo>
                <a:lnTo>
                  <a:pt x="91" y="73"/>
                </a:lnTo>
                <a:lnTo>
                  <a:pt x="84" y="70"/>
                </a:lnTo>
                <a:lnTo>
                  <a:pt x="85" y="60"/>
                </a:lnTo>
                <a:lnTo>
                  <a:pt x="78" y="62"/>
                </a:lnTo>
                <a:lnTo>
                  <a:pt x="72" y="58"/>
                </a:lnTo>
                <a:lnTo>
                  <a:pt x="55" y="60"/>
                </a:lnTo>
                <a:lnTo>
                  <a:pt x="42" y="56"/>
                </a:lnTo>
                <a:lnTo>
                  <a:pt x="8" y="66"/>
                </a:lnTo>
                <a:lnTo>
                  <a:pt x="1" y="64"/>
                </a:lnTo>
                <a:lnTo>
                  <a:pt x="0" y="58"/>
                </a:lnTo>
                <a:lnTo>
                  <a:pt x="4" y="50"/>
                </a:lnTo>
                <a:lnTo>
                  <a:pt x="10" y="38"/>
                </a:lnTo>
                <a:lnTo>
                  <a:pt x="6" y="29"/>
                </a:lnTo>
                <a:lnTo>
                  <a:pt x="4" y="24"/>
                </a:lnTo>
                <a:lnTo>
                  <a:pt x="18" y="24"/>
                </a:lnTo>
                <a:lnTo>
                  <a:pt x="29" y="22"/>
                </a:lnTo>
                <a:lnTo>
                  <a:pt x="31" y="19"/>
                </a:lnTo>
                <a:lnTo>
                  <a:pt x="36" y="8"/>
                </a:lnTo>
                <a:lnTo>
                  <a:pt x="35" y="7"/>
                </a:lnTo>
                <a:lnTo>
                  <a:pt x="33" y="1"/>
                </a:lnTo>
                <a:lnTo>
                  <a:pt x="43" y="0"/>
                </a:lnTo>
                <a:lnTo>
                  <a:pt x="48" y="3"/>
                </a:lnTo>
                <a:lnTo>
                  <a:pt x="43" y="16"/>
                </a:lnTo>
                <a:lnTo>
                  <a:pt x="39" y="24"/>
                </a:lnTo>
                <a:lnTo>
                  <a:pt x="38" y="28"/>
                </a:lnTo>
                <a:lnTo>
                  <a:pt x="44" y="26"/>
                </a:lnTo>
                <a:lnTo>
                  <a:pt x="48" y="20"/>
                </a:lnTo>
                <a:lnTo>
                  <a:pt x="50" y="19"/>
                </a:lnTo>
                <a:lnTo>
                  <a:pt x="53" y="9"/>
                </a:lnTo>
                <a:lnTo>
                  <a:pt x="57" y="5"/>
                </a:lnTo>
                <a:lnTo>
                  <a:pt x="57" y="8"/>
                </a:lnTo>
                <a:lnTo>
                  <a:pt x="59" y="11"/>
                </a:lnTo>
                <a:lnTo>
                  <a:pt x="60" y="19"/>
                </a:lnTo>
                <a:lnTo>
                  <a:pt x="65" y="24"/>
                </a:lnTo>
                <a:lnTo>
                  <a:pt x="70" y="26"/>
                </a:lnTo>
                <a:lnTo>
                  <a:pt x="72" y="26"/>
                </a:lnTo>
                <a:lnTo>
                  <a:pt x="74" y="24"/>
                </a:lnTo>
                <a:lnTo>
                  <a:pt x="70" y="16"/>
                </a:lnTo>
                <a:lnTo>
                  <a:pt x="69" y="13"/>
                </a:lnTo>
                <a:lnTo>
                  <a:pt x="68" y="11"/>
                </a:lnTo>
                <a:lnTo>
                  <a:pt x="76" y="11"/>
                </a:lnTo>
                <a:lnTo>
                  <a:pt x="78" y="11"/>
                </a:lnTo>
                <a:lnTo>
                  <a:pt x="86" y="1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8" name="Freeform 207"/>
          <p:cNvSpPr>
            <a:spLocks noEditPoints="1"/>
          </p:cNvSpPr>
          <p:nvPr/>
        </p:nvSpPr>
        <p:spPr bwMode="auto">
          <a:xfrm>
            <a:off x="3406796" y="3140530"/>
            <a:ext cx="719409" cy="767045"/>
          </a:xfrm>
          <a:custGeom>
            <a:avLst/>
            <a:gdLst>
              <a:gd name="T0" fmla="*/ 935380 w 76"/>
              <a:gd name="T1" fmla="*/ 578461 h 81"/>
              <a:gd name="T2" fmla="*/ 763073 w 76"/>
              <a:gd name="T3" fmla="*/ 676922 h 81"/>
              <a:gd name="T4" fmla="*/ 750765 w 76"/>
              <a:gd name="T5" fmla="*/ 664615 h 81"/>
              <a:gd name="T6" fmla="*/ 787688 w 76"/>
              <a:gd name="T7" fmla="*/ 615384 h 81"/>
              <a:gd name="T8" fmla="*/ 824611 w 76"/>
              <a:gd name="T9" fmla="*/ 590769 h 81"/>
              <a:gd name="T10" fmla="*/ 836919 w 76"/>
              <a:gd name="T11" fmla="*/ 615384 h 81"/>
              <a:gd name="T12" fmla="*/ 935380 w 76"/>
              <a:gd name="T13" fmla="*/ 578461 h 81"/>
              <a:gd name="T14" fmla="*/ 812304 w 76"/>
              <a:gd name="T15" fmla="*/ 258461 h 81"/>
              <a:gd name="T16" fmla="*/ 812304 w 76"/>
              <a:gd name="T17" fmla="*/ 455384 h 81"/>
              <a:gd name="T18" fmla="*/ 812304 w 76"/>
              <a:gd name="T19" fmla="*/ 467692 h 81"/>
              <a:gd name="T20" fmla="*/ 824611 w 76"/>
              <a:gd name="T21" fmla="*/ 504615 h 81"/>
              <a:gd name="T22" fmla="*/ 787688 w 76"/>
              <a:gd name="T23" fmla="*/ 529230 h 81"/>
              <a:gd name="T24" fmla="*/ 763073 w 76"/>
              <a:gd name="T25" fmla="*/ 566153 h 81"/>
              <a:gd name="T26" fmla="*/ 763073 w 76"/>
              <a:gd name="T27" fmla="*/ 467692 h 81"/>
              <a:gd name="T28" fmla="*/ 750765 w 76"/>
              <a:gd name="T29" fmla="*/ 406153 h 81"/>
              <a:gd name="T30" fmla="*/ 750765 w 76"/>
              <a:gd name="T31" fmla="*/ 418461 h 81"/>
              <a:gd name="T32" fmla="*/ 713843 w 76"/>
              <a:gd name="T33" fmla="*/ 430769 h 81"/>
              <a:gd name="T34" fmla="*/ 701535 w 76"/>
              <a:gd name="T35" fmla="*/ 504615 h 81"/>
              <a:gd name="T36" fmla="*/ 652304 w 76"/>
              <a:gd name="T37" fmla="*/ 479999 h 81"/>
              <a:gd name="T38" fmla="*/ 652304 w 76"/>
              <a:gd name="T39" fmla="*/ 516923 h 81"/>
              <a:gd name="T40" fmla="*/ 664612 w 76"/>
              <a:gd name="T41" fmla="*/ 566153 h 81"/>
              <a:gd name="T42" fmla="*/ 664612 w 76"/>
              <a:gd name="T43" fmla="*/ 590769 h 81"/>
              <a:gd name="T44" fmla="*/ 676920 w 76"/>
              <a:gd name="T45" fmla="*/ 676922 h 81"/>
              <a:gd name="T46" fmla="*/ 701535 w 76"/>
              <a:gd name="T47" fmla="*/ 676922 h 81"/>
              <a:gd name="T48" fmla="*/ 701535 w 76"/>
              <a:gd name="T49" fmla="*/ 676922 h 81"/>
              <a:gd name="T50" fmla="*/ 615382 w 76"/>
              <a:gd name="T51" fmla="*/ 639999 h 81"/>
              <a:gd name="T52" fmla="*/ 615382 w 76"/>
              <a:gd name="T53" fmla="*/ 713845 h 81"/>
              <a:gd name="T54" fmla="*/ 615382 w 76"/>
              <a:gd name="T55" fmla="*/ 713845 h 81"/>
              <a:gd name="T56" fmla="*/ 676920 w 76"/>
              <a:gd name="T57" fmla="*/ 726153 h 81"/>
              <a:gd name="T58" fmla="*/ 664612 w 76"/>
              <a:gd name="T59" fmla="*/ 836922 h 81"/>
              <a:gd name="T60" fmla="*/ 652304 w 76"/>
              <a:gd name="T61" fmla="*/ 873845 h 81"/>
              <a:gd name="T62" fmla="*/ 652304 w 76"/>
              <a:gd name="T63" fmla="*/ 923076 h 81"/>
              <a:gd name="T64" fmla="*/ 529228 w 76"/>
              <a:gd name="T65" fmla="*/ 935384 h 81"/>
              <a:gd name="T66" fmla="*/ 529228 w 76"/>
              <a:gd name="T67" fmla="*/ 996922 h 81"/>
              <a:gd name="T68" fmla="*/ 393844 w 76"/>
              <a:gd name="T69" fmla="*/ 984614 h 81"/>
              <a:gd name="T70" fmla="*/ 159999 w 76"/>
              <a:gd name="T71" fmla="*/ 824615 h 81"/>
              <a:gd name="T72" fmla="*/ 159999 w 76"/>
              <a:gd name="T73" fmla="*/ 787692 h 81"/>
              <a:gd name="T74" fmla="*/ 159999 w 76"/>
              <a:gd name="T75" fmla="*/ 713845 h 81"/>
              <a:gd name="T76" fmla="*/ 73846 w 76"/>
              <a:gd name="T77" fmla="*/ 750768 h 81"/>
              <a:gd name="T78" fmla="*/ 0 w 76"/>
              <a:gd name="T79" fmla="*/ 775384 h 81"/>
              <a:gd name="T80" fmla="*/ 0 w 76"/>
              <a:gd name="T81" fmla="*/ 750768 h 81"/>
              <a:gd name="T82" fmla="*/ 98461 w 76"/>
              <a:gd name="T83" fmla="*/ 676922 h 81"/>
              <a:gd name="T84" fmla="*/ 135384 w 76"/>
              <a:gd name="T85" fmla="*/ 627692 h 81"/>
              <a:gd name="T86" fmla="*/ 319998 w 76"/>
              <a:gd name="T87" fmla="*/ 566153 h 81"/>
              <a:gd name="T88" fmla="*/ 443075 w 76"/>
              <a:gd name="T89" fmla="*/ 578461 h 81"/>
              <a:gd name="T90" fmla="*/ 492305 w 76"/>
              <a:gd name="T91" fmla="*/ 529230 h 81"/>
              <a:gd name="T92" fmla="*/ 393844 w 76"/>
              <a:gd name="T93" fmla="*/ 455384 h 81"/>
              <a:gd name="T94" fmla="*/ 393844 w 76"/>
              <a:gd name="T95" fmla="*/ 381538 h 81"/>
              <a:gd name="T96" fmla="*/ 504613 w 76"/>
              <a:gd name="T97" fmla="*/ 320000 h 81"/>
              <a:gd name="T98" fmla="*/ 504613 w 76"/>
              <a:gd name="T99" fmla="*/ 320000 h 81"/>
              <a:gd name="T100" fmla="*/ 516921 w 76"/>
              <a:gd name="T101" fmla="*/ 270769 h 81"/>
              <a:gd name="T102" fmla="*/ 516921 w 76"/>
              <a:gd name="T103" fmla="*/ 258461 h 81"/>
              <a:gd name="T104" fmla="*/ 529228 w 76"/>
              <a:gd name="T105" fmla="*/ 258461 h 81"/>
              <a:gd name="T106" fmla="*/ 713843 w 76"/>
              <a:gd name="T107" fmla="*/ 73846 h 81"/>
              <a:gd name="T108" fmla="*/ 726150 w 76"/>
              <a:gd name="T109" fmla="*/ 61538 h 81"/>
              <a:gd name="T110" fmla="*/ 787688 w 76"/>
              <a:gd name="T111" fmla="*/ 0 h 81"/>
              <a:gd name="T112" fmla="*/ 873842 w 76"/>
              <a:gd name="T113" fmla="*/ 36923 h 81"/>
              <a:gd name="T114" fmla="*/ 886149 w 76"/>
              <a:gd name="T115" fmla="*/ 36923 h 81"/>
              <a:gd name="T116" fmla="*/ 886149 w 76"/>
              <a:gd name="T117" fmla="*/ 49231 h 81"/>
              <a:gd name="T118" fmla="*/ 910765 w 76"/>
              <a:gd name="T119" fmla="*/ 73846 h 81"/>
              <a:gd name="T120" fmla="*/ 836919 w 76"/>
              <a:gd name="T121" fmla="*/ 123077 h 81"/>
              <a:gd name="T122" fmla="*/ 861534 w 76"/>
              <a:gd name="T123" fmla="*/ 221538 h 81"/>
              <a:gd name="T124" fmla="*/ 812304 w 76"/>
              <a:gd name="T125" fmla="*/ 258461 h 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6"/>
              <a:gd name="T190" fmla="*/ 0 h 81"/>
              <a:gd name="T191" fmla="*/ 76 w 76"/>
              <a:gd name="T192" fmla="*/ 81 h 8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6" h="81">
                <a:moveTo>
                  <a:pt x="76" y="47"/>
                </a:moveTo>
                <a:lnTo>
                  <a:pt x="62" y="55"/>
                </a:lnTo>
                <a:lnTo>
                  <a:pt x="61" y="54"/>
                </a:lnTo>
                <a:lnTo>
                  <a:pt x="64" y="50"/>
                </a:lnTo>
                <a:lnTo>
                  <a:pt x="67" y="48"/>
                </a:lnTo>
                <a:lnTo>
                  <a:pt x="68" y="50"/>
                </a:lnTo>
                <a:lnTo>
                  <a:pt x="76" y="47"/>
                </a:lnTo>
                <a:close/>
                <a:moveTo>
                  <a:pt x="66" y="21"/>
                </a:moveTo>
                <a:lnTo>
                  <a:pt x="66" y="37"/>
                </a:lnTo>
                <a:lnTo>
                  <a:pt x="66" y="38"/>
                </a:lnTo>
                <a:lnTo>
                  <a:pt x="67" y="41"/>
                </a:lnTo>
                <a:lnTo>
                  <a:pt x="64" y="43"/>
                </a:lnTo>
                <a:lnTo>
                  <a:pt x="62" y="46"/>
                </a:lnTo>
                <a:lnTo>
                  <a:pt x="62" y="38"/>
                </a:lnTo>
                <a:lnTo>
                  <a:pt x="61" y="33"/>
                </a:lnTo>
                <a:lnTo>
                  <a:pt x="61" y="34"/>
                </a:lnTo>
                <a:lnTo>
                  <a:pt x="58" y="35"/>
                </a:lnTo>
                <a:lnTo>
                  <a:pt x="57" y="41"/>
                </a:lnTo>
                <a:lnTo>
                  <a:pt x="53" y="39"/>
                </a:lnTo>
                <a:lnTo>
                  <a:pt x="53" y="42"/>
                </a:lnTo>
                <a:lnTo>
                  <a:pt x="54" y="46"/>
                </a:lnTo>
                <a:lnTo>
                  <a:pt x="54" y="48"/>
                </a:lnTo>
                <a:lnTo>
                  <a:pt x="55" y="55"/>
                </a:lnTo>
                <a:lnTo>
                  <a:pt x="57" y="55"/>
                </a:lnTo>
                <a:lnTo>
                  <a:pt x="50" y="52"/>
                </a:lnTo>
                <a:lnTo>
                  <a:pt x="50" y="58"/>
                </a:lnTo>
                <a:lnTo>
                  <a:pt x="55" y="59"/>
                </a:lnTo>
                <a:lnTo>
                  <a:pt x="54" y="68"/>
                </a:lnTo>
                <a:lnTo>
                  <a:pt x="53" y="71"/>
                </a:lnTo>
                <a:lnTo>
                  <a:pt x="53" y="75"/>
                </a:lnTo>
                <a:lnTo>
                  <a:pt x="43" y="76"/>
                </a:lnTo>
                <a:lnTo>
                  <a:pt x="43" y="81"/>
                </a:lnTo>
                <a:lnTo>
                  <a:pt x="32" y="80"/>
                </a:lnTo>
                <a:lnTo>
                  <a:pt x="13" y="67"/>
                </a:lnTo>
                <a:lnTo>
                  <a:pt x="13" y="64"/>
                </a:lnTo>
                <a:lnTo>
                  <a:pt x="13" y="58"/>
                </a:lnTo>
                <a:lnTo>
                  <a:pt x="6" y="61"/>
                </a:lnTo>
                <a:lnTo>
                  <a:pt x="0" y="63"/>
                </a:lnTo>
                <a:lnTo>
                  <a:pt x="0" y="61"/>
                </a:lnTo>
                <a:lnTo>
                  <a:pt x="8" y="55"/>
                </a:lnTo>
                <a:lnTo>
                  <a:pt x="11" y="51"/>
                </a:lnTo>
                <a:lnTo>
                  <a:pt x="26" y="46"/>
                </a:lnTo>
                <a:lnTo>
                  <a:pt x="36" y="47"/>
                </a:lnTo>
                <a:lnTo>
                  <a:pt x="40" y="43"/>
                </a:lnTo>
                <a:lnTo>
                  <a:pt x="32" y="37"/>
                </a:lnTo>
                <a:lnTo>
                  <a:pt x="32" y="31"/>
                </a:lnTo>
                <a:lnTo>
                  <a:pt x="41" y="26"/>
                </a:lnTo>
                <a:lnTo>
                  <a:pt x="42" y="22"/>
                </a:lnTo>
                <a:lnTo>
                  <a:pt x="42" y="21"/>
                </a:lnTo>
                <a:lnTo>
                  <a:pt x="43" y="21"/>
                </a:lnTo>
                <a:lnTo>
                  <a:pt x="58" y="6"/>
                </a:lnTo>
                <a:lnTo>
                  <a:pt x="59" y="5"/>
                </a:lnTo>
                <a:lnTo>
                  <a:pt x="64" y="0"/>
                </a:lnTo>
                <a:lnTo>
                  <a:pt x="71" y="3"/>
                </a:lnTo>
                <a:lnTo>
                  <a:pt x="72" y="3"/>
                </a:lnTo>
                <a:lnTo>
                  <a:pt x="72" y="4"/>
                </a:lnTo>
                <a:lnTo>
                  <a:pt x="74" y="6"/>
                </a:lnTo>
                <a:lnTo>
                  <a:pt x="68" y="10"/>
                </a:lnTo>
                <a:lnTo>
                  <a:pt x="70" y="18"/>
                </a:lnTo>
                <a:lnTo>
                  <a:pt x="66" y="2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9" name="Freeform 209"/>
          <p:cNvSpPr>
            <a:spLocks/>
          </p:cNvSpPr>
          <p:nvPr/>
        </p:nvSpPr>
        <p:spPr bwMode="auto">
          <a:xfrm>
            <a:off x="4032154" y="4134756"/>
            <a:ext cx="1249501" cy="1022320"/>
          </a:xfrm>
          <a:custGeom>
            <a:avLst/>
            <a:gdLst>
              <a:gd name="T0" fmla="*/ 1526147 w 132"/>
              <a:gd name="T1" fmla="*/ 996919 h 108"/>
              <a:gd name="T2" fmla="*/ 1513839 w 132"/>
              <a:gd name="T3" fmla="*/ 1156918 h 108"/>
              <a:gd name="T4" fmla="*/ 1304609 w 132"/>
              <a:gd name="T5" fmla="*/ 1169226 h 108"/>
              <a:gd name="T6" fmla="*/ 1107687 w 132"/>
              <a:gd name="T7" fmla="*/ 1329225 h 108"/>
              <a:gd name="T8" fmla="*/ 738458 w 132"/>
              <a:gd name="T9" fmla="*/ 1206149 h 108"/>
              <a:gd name="T10" fmla="*/ 578459 w 132"/>
              <a:gd name="T11" fmla="*/ 1206149 h 108"/>
              <a:gd name="T12" fmla="*/ 369229 w 132"/>
              <a:gd name="T13" fmla="*/ 1107688 h 108"/>
              <a:gd name="T14" fmla="*/ 369229 w 132"/>
              <a:gd name="T15" fmla="*/ 1021534 h 108"/>
              <a:gd name="T16" fmla="*/ 184615 w 132"/>
              <a:gd name="T17" fmla="*/ 910765 h 108"/>
              <a:gd name="T18" fmla="*/ 319998 w 132"/>
              <a:gd name="T19" fmla="*/ 738458 h 108"/>
              <a:gd name="T20" fmla="*/ 221537 w 132"/>
              <a:gd name="T21" fmla="*/ 627690 h 108"/>
              <a:gd name="T22" fmla="*/ 159999 w 132"/>
              <a:gd name="T23" fmla="*/ 676920 h 108"/>
              <a:gd name="T24" fmla="*/ 0 w 132"/>
              <a:gd name="T25" fmla="*/ 639997 h 108"/>
              <a:gd name="T26" fmla="*/ 24615 w 132"/>
              <a:gd name="T27" fmla="*/ 578459 h 108"/>
              <a:gd name="T28" fmla="*/ 172307 w 132"/>
              <a:gd name="T29" fmla="*/ 479998 h 108"/>
              <a:gd name="T30" fmla="*/ 61538 w 132"/>
              <a:gd name="T31" fmla="*/ 430767 h 108"/>
              <a:gd name="T32" fmla="*/ 172307 w 132"/>
              <a:gd name="T33" fmla="*/ 135384 h 108"/>
              <a:gd name="T34" fmla="*/ 516921 w 132"/>
              <a:gd name="T35" fmla="*/ 110769 h 108"/>
              <a:gd name="T36" fmla="*/ 443075 w 132"/>
              <a:gd name="T37" fmla="*/ 233845 h 108"/>
              <a:gd name="T38" fmla="*/ 258460 w 132"/>
              <a:gd name="T39" fmla="*/ 369229 h 108"/>
              <a:gd name="T40" fmla="*/ 270768 w 132"/>
              <a:gd name="T41" fmla="*/ 479998 h 108"/>
              <a:gd name="T42" fmla="*/ 381537 w 132"/>
              <a:gd name="T43" fmla="*/ 369229 h 108"/>
              <a:gd name="T44" fmla="*/ 541536 w 132"/>
              <a:gd name="T45" fmla="*/ 270768 h 108"/>
              <a:gd name="T46" fmla="*/ 689228 w 132"/>
              <a:gd name="T47" fmla="*/ 430767 h 108"/>
              <a:gd name="T48" fmla="*/ 652305 w 132"/>
              <a:gd name="T49" fmla="*/ 553844 h 108"/>
              <a:gd name="T50" fmla="*/ 639997 w 132"/>
              <a:gd name="T51" fmla="*/ 639997 h 108"/>
              <a:gd name="T52" fmla="*/ 738458 w 132"/>
              <a:gd name="T53" fmla="*/ 529229 h 108"/>
              <a:gd name="T54" fmla="*/ 775381 w 132"/>
              <a:gd name="T55" fmla="*/ 467690 h 108"/>
              <a:gd name="T56" fmla="*/ 787689 w 132"/>
              <a:gd name="T57" fmla="*/ 381537 h 108"/>
              <a:gd name="T58" fmla="*/ 627689 w 132"/>
              <a:gd name="T59" fmla="*/ 283076 h 108"/>
              <a:gd name="T60" fmla="*/ 590766 w 132"/>
              <a:gd name="T61" fmla="*/ 61538 h 108"/>
              <a:gd name="T62" fmla="*/ 590766 w 132"/>
              <a:gd name="T63" fmla="*/ 0 h 108"/>
              <a:gd name="T64" fmla="*/ 639997 w 132"/>
              <a:gd name="T65" fmla="*/ 12308 h 108"/>
              <a:gd name="T66" fmla="*/ 639997 w 132"/>
              <a:gd name="T67" fmla="*/ 61538 h 108"/>
              <a:gd name="T68" fmla="*/ 836919 w 132"/>
              <a:gd name="T69" fmla="*/ 98461 h 108"/>
              <a:gd name="T70" fmla="*/ 1033841 w 132"/>
              <a:gd name="T71" fmla="*/ 110769 h 108"/>
              <a:gd name="T72" fmla="*/ 1046149 w 132"/>
              <a:gd name="T73" fmla="*/ 110769 h 108"/>
              <a:gd name="T74" fmla="*/ 1119995 w 132"/>
              <a:gd name="T75" fmla="*/ 319999 h 108"/>
              <a:gd name="T76" fmla="*/ 1267686 w 132"/>
              <a:gd name="T77" fmla="*/ 418460 h 108"/>
              <a:gd name="T78" fmla="*/ 1624608 w 132"/>
              <a:gd name="T79" fmla="*/ 836920 h 1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2"/>
              <a:gd name="T121" fmla="*/ 0 h 108"/>
              <a:gd name="T122" fmla="*/ 132 w 132"/>
              <a:gd name="T123" fmla="*/ 108 h 1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2" h="108">
                <a:moveTo>
                  <a:pt x="132" y="68"/>
                </a:moveTo>
                <a:lnTo>
                  <a:pt x="124" y="81"/>
                </a:lnTo>
                <a:lnTo>
                  <a:pt x="125" y="89"/>
                </a:lnTo>
                <a:lnTo>
                  <a:pt x="123" y="94"/>
                </a:lnTo>
                <a:lnTo>
                  <a:pt x="111" y="91"/>
                </a:lnTo>
                <a:lnTo>
                  <a:pt x="106" y="95"/>
                </a:lnTo>
                <a:lnTo>
                  <a:pt x="104" y="97"/>
                </a:lnTo>
                <a:lnTo>
                  <a:pt x="90" y="108"/>
                </a:lnTo>
                <a:lnTo>
                  <a:pt x="85" y="106"/>
                </a:lnTo>
                <a:lnTo>
                  <a:pt x="60" y="98"/>
                </a:lnTo>
                <a:lnTo>
                  <a:pt x="57" y="98"/>
                </a:lnTo>
                <a:lnTo>
                  <a:pt x="47" y="98"/>
                </a:lnTo>
                <a:lnTo>
                  <a:pt x="43" y="94"/>
                </a:lnTo>
                <a:lnTo>
                  <a:pt x="30" y="90"/>
                </a:lnTo>
                <a:lnTo>
                  <a:pt x="30" y="83"/>
                </a:lnTo>
                <a:lnTo>
                  <a:pt x="30" y="76"/>
                </a:lnTo>
                <a:lnTo>
                  <a:pt x="15" y="74"/>
                </a:lnTo>
                <a:lnTo>
                  <a:pt x="19" y="59"/>
                </a:lnTo>
                <a:lnTo>
                  <a:pt x="26" y="60"/>
                </a:lnTo>
                <a:lnTo>
                  <a:pt x="29" y="56"/>
                </a:lnTo>
                <a:lnTo>
                  <a:pt x="18" y="51"/>
                </a:lnTo>
                <a:lnTo>
                  <a:pt x="13" y="55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2" y="47"/>
                </a:lnTo>
                <a:lnTo>
                  <a:pt x="13" y="40"/>
                </a:lnTo>
                <a:lnTo>
                  <a:pt x="14" y="39"/>
                </a:lnTo>
                <a:lnTo>
                  <a:pt x="12" y="32"/>
                </a:lnTo>
                <a:lnTo>
                  <a:pt x="5" y="35"/>
                </a:lnTo>
                <a:lnTo>
                  <a:pt x="6" y="28"/>
                </a:lnTo>
                <a:lnTo>
                  <a:pt x="14" y="11"/>
                </a:lnTo>
                <a:lnTo>
                  <a:pt x="38" y="11"/>
                </a:lnTo>
                <a:lnTo>
                  <a:pt x="42" y="9"/>
                </a:lnTo>
                <a:lnTo>
                  <a:pt x="42" y="15"/>
                </a:lnTo>
                <a:lnTo>
                  <a:pt x="36" y="19"/>
                </a:lnTo>
                <a:lnTo>
                  <a:pt x="26" y="26"/>
                </a:lnTo>
                <a:lnTo>
                  <a:pt x="21" y="30"/>
                </a:lnTo>
                <a:lnTo>
                  <a:pt x="17" y="40"/>
                </a:lnTo>
                <a:lnTo>
                  <a:pt x="22" y="39"/>
                </a:lnTo>
                <a:lnTo>
                  <a:pt x="25" y="32"/>
                </a:lnTo>
                <a:lnTo>
                  <a:pt x="31" y="30"/>
                </a:lnTo>
                <a:lnTo>
                  <a:pt x="38" y="26"/>
                </a:lnTo>
                <a:lnTo>
                  <a:pt x="44" y="22"/>
                </a:lnTo>
                <a:lnTo>
                  <a:pt x="49" y="30"/>
                </a:lnTo>
                <a:lnTo>
                  <a:pt x="56" y="35"/>
                </a:lnTo>
                <a:lnTo>
                  <a:pt x="56" y="40"/>
                </a:lnTo>
                <a:lnTo>
                  <a:pt x="53" y="45"/>
                </a:lnTo>
                <a:lnTo>
                  <a:pt x="51" y="49"/>
                </a:lnTo>
                <a:lnTo>
                  <a:pt x="52" y="52"/>
                </a:lnTo>
                <a:lnTo>
                  <a:pt x="59" y="44"/>
                </a:lnTo>
                <a:lnTo>
                  <a:pt x="60" y="43"/>
                </a:lnTo>
                <a:lnTo>
                  <a:pt x="61" y="43"/>
                </a:lnTo>
                <a:lnTo>
                  <a:pt x="63" y="38"/>
                </a:lnTo>
                <a:lnTo>
                  <a:pt x="64" y="32"/>
                </a:lnTo>
                <a:lnTo>
                  <a:pt x="64" y="31"/>
                </a:lnTo>
                <a:lnTo>
                  <a:pt x="56" y="27"/>
                </a:lnTo>
                <a:lnTo>
                  <a:pt x="51" y="23"/>
                </a:lnTo>
                <a:lnTo>
                  <a:pt x="48" y="10"/>
                </a:lnTo>
                <a:lnTo>
                  <a:pt x="48" y="5"/>
                </a:lnTo>
                <a:lnTo>
                  <a:pt x="47" y="2"/>
                </a:lnTo>
                <a:lnTo>
                  <a:pt x="48" y="0"/>
                </a:lnTo>
                <a:lnTo>
                  <a:pt x="51" y="0"/>
                </a:lnTo>
                <a:lnTo>
                  <a:pt x="52" y="1"/>
                </a:lnTo>
                <a:lnTo>
                  <a:pt x="52" y="2"/>
                </a:lnTo>
                <a:lnTo>
                  <a:pt x="52" y="5"/>
                </a:lnTo>
                <a:lnTo>
                  <a:pt x="64" y="0"/>
                </a:lnTo>
                <a:lnTo>
                  <a:pt x="68" y="8"/>
                </a:lnTo>
                <a:lnTo>
                  <a:pt x="77" y="11"/>
                </a:lnTo>
                <a:lnTo>
                  <a:pt x="84" y="9"/>
                </a:lnTo>
                <a:lnTo>
                  <a:pt x="85" y="9"/>
                </a:lnTo>
                <a:lnTo>
                  <a:pt x="85" y="26"/>
                </a:lnTo>
                <a:lnTo>
                  <a:pt x="91" y="26"/>
                </a:lnTo>
                <a:lnTo>
                  <a:pt x="93" y="26"/>
                </a:lnTo>
                <a:lnTo>
                  <a:pt x="103" y="34"/>
                </a:lnTo>
                <a:lnTo>
                  <a:pt x="124" y="63"/>
                </a:lnTo>
                <a:lnTo>
                  <a:pt x="132" y="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0" name="Freeform 270"/>
          <p:cNvSpPr>
            <a:spLocks noEditPoints="1"/>
          </p:cNvSpPr>
          <p:nvPr/>
        </p:nvSpPr>
        <p:spPr bwMode="auto">
          <a:xfrm>
            <a:off x="1721252" y="3756119"/>
            <a:ext cx="1022319" cy="624141"/>
          </a:xfrm>
          <a:custGeom>
            <a:avLst/>
            <a:gdLst>
              <a:gd name="T0" fmla="*/ 147692 w 108"/>
              <a:gd name="T1" fmla="*/ 701535 h 66"/>
              <a:gd name="T2" fmla="*/ 86153 w 108"/>
              <a:gd name="T3" fmla="*/ 590766 h 66"/>
              <a:gd name="T4" fmla="*/ 0 w 108"/>
              <a:gd name="T5" fmla="*/ 541536 h 66"/>
              <a:gd name="T6" fmla="*/ 36923 w 108"/>
              <a:gd name="T7" fmla="*/ 492305 h 66"/>
              <a:gd name="T8" fmla="*/ 159999 w 108"/>
              <a:gd name="T9" fmla="*/ 566151 h 66"/>
              <a:gd name="T10" fmla="*/ 307691 w 108"/>
              <a:gd name="T11" fmla="*/ 566151 h 66"/>
              <a:gd name="T12" fmla="*/ 246153 w 108"/>
              <a:gd name="T13" fmla="*/ 713843 h 66"/>
              <a:gd name="T14" fmla="*/ 147692 w 108"/>
              <a:gd name="T15" fmla="*/ 418460 h 66"/>
              <a:gd name="T16" fmla="*/ 307691 w 108"/>
              <a:gd name="T17" fmla="*/ 566151 h 66"/>
              <a:gd name="T18" fmla="*/ 1033842 w 108"/>
              <a:gd name="T19" fmla="*/ 258460 h 66"/>
              <a:gd name="T20" fmla="*/ 1095380 w 108"/>
              <a:gd name="T21" fmla="*/ 283076 h 66"/>
              <a:gd name="T22" fmla="*/ 1119995 w 108"/>
              <a:gd name="T23" fmla="*/ 356921 h 66"/>
              <a:gd name="T24" fmla="*/ 1132303 w 108"/>
              <a:gd name="T25" fmla="*/ 356921 h 66"/>
              <a:gd name="T26" fmla="*/ 1144610 w 108"/>
              <a:gd name="T27" fmla="*/ 184615 h 66"/>
              <a:gd name="T28" fmla="*/ 1230764 w 108"/>
              <a:gd name="T29" fmla="*/ 159999 h 66"/>
              <a:gd name="T30" fmla="*/ 1329225 w 108"/>
              <a:gd name="T31" fmla="*/ 135384 h 66"/>
              <a:gd name="T32" fmla="*/ 1329225 w 108"/>
              <a:gd name="T33" fmla="*/ 209230 h 66"/>
              <a:gd name="T34" fmla="*/ 1292302 w 108"/>
              <a:gd name="T35" fmla="*/ 332306 h 66"/>
              <a:gd name="T36" fmla="*/ 1304610 w 108"/>
              <a:gd name="T37" fmla="*/ 455383 h 66"/>
              <a:gd name="T38" fmla="*/ 1095380 w 108"/>
              <a:gd name="T39" fmla="*/ 603074 h 66"/>
              <a:gd name="T40" fmla="*/ 836920 w 108"/>
              <a:gd name="T41" fmla="*/ 603074 h 66"/>
              <a:gd name="T42" fmla="*/ 787689 w 108"/>
              <a:gd name="T43" fmla="*/ 516921 h 66"/>
              <a:gd name="T44" fmla="*/ 738458 w 108"/>
              <a:gd name="T45" fmla="*/ 541536 h 66"/>
              <a:gd name="T46" fmla="*/ 566151 w 108"/>
              <a:gd name="T47" fmla="*/ 603074 h 66"/>
              <a:gd name="T48" fmla="*/ 504613 w 108"/>
              <a:gd name="T49" fmla="*/ 713843 h 66"/>
              <a:gd name="T50" fmla="*/ 455383 w 108"/>
              <a:gd name="T51" fmla="*/ 812304 h 66"/>
              <a:gd name="T52" fmla="*/ 393845 w 108"/>
              <a:gd name="T53" fmla="*/ 750766 h 66"/>
              <a:gd name="T54" fmla="*/ 406152 w 108"/>
              <a:gd name="T55" fmla="*/ 541536 h 66"/>
              <a:gd name="T56" fmla="*/ 369229 w 108"/>
              <a:gd name="T57" fmla="*/ 369229 h 66"/>
              <a:gd name="T58" fmla="*/ 516921 w 108"/>
              <a:gd name="T59" fmla="*/ 492305 h 66"/>
              <a:gd name="T60" fmla="*/ 553844 w 108"/>
              <a:gd name="T61" fmla="*/ 467690 h 66"/>
              <a:gd name="T62" fmla="*/ 553844 w 108"/>
              <a:gd name="T63" fmla="*/ 406152 h 66"/>
              <a:gd name="T64" fmla="*/ 615382 w 108"/>
              <a:gd name="T65" fmla="*/ 406152 h 66"/>
              <a:gd name="T66" fmla="*/ 738458 w 108"/>
              <a:gd name="T67" fmla="*/ 406152 h 66"/>
              <a:gd name="T68" fmla="*/ 676920 w 108"/>
              <a:gd name="T69" fmla="*/ 356921 h 66"/>
              <a:gd name="T70" fmla="*/ 664613 w 108"/>
              <a:gd name="T71" fmla="*/ 356921 h 66"/>
              <a:gd name="T72" fmla="*/ 627690 w 108"/>
              <a:gd name="T73" fmla="*/ 307691 h 66"/>
              <a:gd name="T74" fmla="*/ 504613 w 108"/>
              <a:gd name="T75" fmla="*/ 307691 h 66"/>
              <a:gd name="T76" fmla="*/ 418460 w 108"/>
              <a:gd name="T77" fmla="*/ 332306 h 66"/>
              <a:gd name="T78" fmla="*/ 455383 w 108"/>
              <a:gd name="T79" fmla="*/ 159999 h 66"/>
              <a:gd name="T80" fmla="*/ 443075 w 108"/>
              <a:gd name="T81" fmla="*/ 123076 h 66"/>
              <a:gd name="T82" fmla="*/ 492306 w 108"/>
              <a:gd name="T83" fmla="*/ 49231 h 66"/>
              <a:gd name="T84" fmla="*/ 652305 w 108"/>
              <a:gd name="T85" fmla="*/ 0 h 66"/>
              <a:gd name="T86" fmla="*/ 713843 w 108"/>
              <a:gd name="T87" fmla="*/ 36923 h 66"/>
              <a:gd name="T88" fmla="*/ 812304 w 108"/>
              <a:gd name="T89" fmla="*/ 98461 h 66"/>
              <a:gd name="T90" fmla="*/ 861535 w 108"/>
              <a:gd name="T91" fmla="*/ 135384 h 66"/>
              <a:gd name="T92" fmla="*/ 1021534 w 108"/>
              <a:gd name="T93" fmla="*/ 258460 h 6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8"/>
              <a:gd name="T142" fmla="*/ 0 h 66"/>
              <a:gd name="T143" fmla="*/ 108 w 108"/>
              <a:gd name="T144" fmla="*/ 66 h 6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8" h="66">
                <a:moveTo>
                  <a:pt x="13" y="57"/>
                </a:moveTo>
                <a:lnTo>
                  <a:pt x="12" y="57"/>
                </a:lnTo>
                <a:lnTo>
                  <a:pt x="7" y="53"/>
                </a:lnTo>
                <a:lnTo>
                  <a:pt x="7" y="48"/>
                </a:lnTo>
                <a:lnTo>
                  <a:pt x="3" y="46"/>
                </a:lnTo>
                <a:lnTo>
                  <a:pt x="0" y="44"/>
                </a:lnTo>
                <a:lnTo>
                  <a:pt x="0" y="41"/>
                </a:lnTo>
                <a:lnTo>
                  <a:pt x="3" y="40"/>
                </a:lnTo>
                <a:lnTo>
                  <a:pt x="12" y="41"/>
                </a:lnTo>
                <a:lnTo>
                  <a:pt x="13" y="46"/>
                </a:lnTo>
                <a:lnTo>
                  <a:pt x="13" y="57"/>
                </a:lnTo>
                <a:close/>
                <a:moveTo>
                  <a:pt x="25" y="46"/>
                </a:moveTo>
                <a:lnTo>
                  <a:pt x="26" y="58"/>
                </a:lnTo>
                <a:lnTo>
                  <a:pt x="20" y="58"/>
                </a:lnTo>
                <a:lnTo>
                  <a:pt x="17" y="46"/>
                </a:lnTo>
                <a:lnTo>
                  <a:pt x="12" y="34"/>
                </a:lnTo>
                <a:lnTo>
                  <a:pt x="25" y="36"/>
                </a:lnTo>
                <a:lnTo>
                  <a:pt x="25" y="46"/>
                </a:lnTo>
                <a:close/>
                <a:moveTo>
                  <a:pt x="83" y="21"/>
                </a:moveTo>
                <a:lnTo>
                  <a:pt x="84" y="21"/>
                </a:lnTo>
                <a:lnTo>
                  <a:pt x="89" y="20"/>
                </a:lnTo>
                <a:lnTo>
                  <a:pt x="89" y="23"/>
                </a:lnTo>
                <a:lnTo>
                  <a:pt x="89" y="29"/>
                </a:lnTo>
                <a:lnTo>
                  <a:pt x="91" y="29"/>
                </a:lnTo>
                <a:lnTo>
                  <a:pt x="92" y="29"/>
                </a:lnTo>
                <a:lnTo>
                  <a:pt x="95" y="20"/>
                </a:lnTo>
                <a:lnTo>
                  <a:pt x="93" y="15"/>
                </a:lnTo>
                <a:lnTo>
                  <a:pt x="96" y="15"/>
                </a:lnTo>
                <a:lnTo>
                  <a:pt x="100" y="13"/>
                </a:lnTo>
                <a:lnTo>
                  <a:pt x="104" y="12"/>
                </a:lnTo>
                <a:lnTo>
                  <a:pt x="108" y="11"/>
                </a:lnTo>
                <a:lnTo>
                  <a:pt x="105" y="15"/>
                </a:lnTo>
                <a:lnTo>
                  <a:pt x="108" y="17"/>
                </a:lnTo>
                <a:lnTo>
                  <a:pt x="104" y="23"/>
                </a:lnTo>
                <a:lnTo>
                  <a:pt x="105" y="27"/>
                </a:lnTo>
                <a:lnTo>
                  <a:pt x="105" y="29"/>
                </a:lnTo>
                <a:lnTo>
                  <a:pt x="106" y="37"/>
                </a:lnTo>
                <a:lnTo>
                  <a:pt x="91" y="49"/>
                </a:lnTo>
                <a:lnTo>
                  <a:pt x="89" y="49"/>
                </a:lnTo>
                <a:lnTo>
                  <a:pt x="80" y="46"/>
                </a:lnTo>
                <a:lnTo>
                  <a:pt x="68" y="49"/>
                </a:lnTo>
                <a:lnTo>
                  <a:pt x="67" y="49"/>
                </a:lnTo>
                <a:lnTo>
                  <a:pt x="64" y="42"/>
                </a:lnTo>
                <a:lnTo>
                  <a:pt x="63" y="40"/>
                </a:lnTo>
                <a:lnTo>
                  <a:pt x="60" y="44"/>
                </a:lnTo>
                <a:lnTo>
                  <a:pt x="54" y="44"/>
                </a:lnTo>
                <a:lnTo>
                  <a:pt x="46" y="49"/>
                </a:lnTo>
                <a:lnTo>
                  <a:pt x="45" y="49"/>
                </a:lnTo>
                <a:lnTo>
                  <a:pt x="41" y="58"/>
                </a:lnTo>
                <a:lnTo>
                  <a:pt x="38" y="66"/>
                </a:lnTo>
                <a:lnTo>
                  <a:pt x="37" y="66"/>
                </a:lnTo>
                <a:lnTo>
                  <a:pt x="32" y="62"/>
                </a:lnTo>
                <a:lnTo>
                  <a:pt x="32" y="61"/>
                </a:lnTo>
                <a:lnTo>
                  <a:pt x="32" y="54"/>
                </a:lnTo>
                <a:lnTo>
                  <a:pt x="33" y="44"/>
                </a:lnTo>
                <a:lnTo>
                  <a:pt x="30" y="34"/>
                </a:lnTo>
                <a:lnTo>
                  <a:pt x="30" y="30"/>
                </a:lnTo>
                <a:lnTo>
                  <a:pt x="41" y="34"/>
                </a:lnTo>
                <a:lnTo>
                  <a:pt x="42" y="40"/>
                </a:lnTo>
                <a:lnTo>
                  <a:pt x="43" y="38"/>
                </a:lnTo>
                <a:lnTo>
                  <a:pt x="45" y="38"/>
                </a:lnTo>
                <a:lnTo>
                  <a:pt x="45" y="36"/>
                </a:lnTo>
                <a:lnTo>
                  <a:pt x="45" y="33"/>
                </a:lnTo>
                <a:lnTo>
                  <a:pt x="49" y="33"/>
                </a:lnTo>
                <a:lnTo>
                  <a:pt x="50" y="33"/>
                </a:lnTo>
                <a:lnTo>
                  <a:pt x="60" y="33"/>
                </a:lnTo>
                <a:lnTo>
                  <a:pt x="60" y="30"/>
                </a:lnTo>
                <a:lnTo>
                  <a:pt x="55" y="29"/>
                </a:lnTo>
                <a:lnTo>
                  <a:pt x="54" y="29"/>
                </a:lnTo>
                <a:lnTo>
                  <a:pt x="51" y="27"/>
                </a:lnTo>
                <a:lnTo>
                  <a:pt x="51" y="25"/>
                </a:lnTo>
                <a:lnTo>
                  <a:pt x="51" y="24"/>
                </a:lnTo>
                <a:lnTo>
                  <a:pt x="41" y="25"/>
                </a:lnTo>
                <a:lnTo>
                  <a:pt x="38" y="28"/>
                </a:lnTo>
                <a:lnTo>
                  <a:pt x="34" y="27"/>
                </a:lnTo>
                <a:lnTo>
                  <a:pt x="36" y="24"/>
                </a:lnTo>
                <a:lnTo>
                  <a:pt x="37" y="13"/>
                </a:lnTo>
                <a:lnTo>
                  <a:pt x="36" y="10"/>
                </a:lnTo>
                <a:lnTo>
                  <a:pt x="36" y="8"/>
                </a:lnTo>
                <a:lnTo>
                  <a:pt x="40" y="4"/>
                </a:lnTo>
                <a:lnTo>
                  <a:pt x="41" y="3"/>
                </a:lnTo>
                <a:lnTo>
                  <a:pt x="53" y="0"/>
                </a:lnTo>
                <a:lnTo>
                  <a:pt x="55" y="2"/>
                </a:lnTo>
                <a:lnTo>
                  <a:pt x="58" y="3"/>
                </a:lnTo>
                <a:lnTo>
                  <a:pt x="64" y="7"/>
                </a:lnTo>
                <a:lnTo>
                  <a:pt x="66" y="8"/>
                </a:lnTo>
                <a:lnTo>
                  <a:pt x="68" y="10"/>
                </a:lnTo>
                <a:lnTo>
                  <a:pt x="70" y="11"/>
                </a:lnTo>
                <a:lnTo>
                  <a:pt x="74" y="17"/>
                </a:lnTo>
                <a:lnTo>
                  <a:pt x="83" y="2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1" name="Freeform 271"/>
          <p:cNvSpPr>
            <a:spLocks noEditPoints="1"/>
          </p:cNvSpPr>
          <p:nvPr/>
        </p:nvSpPr>
        <p:spPr bwMode="auto">
          <a:xfrm>
            <a:off x="1996063" y="2780214"/>
            <a:ext cx="813458" cy="368866"/>
          </a:xfrm>
          <a:custGeom>
            <a:avLst/>
            <a:gdLst>
              <a:gd name="T0" fmla="*/ 196922 w 86"/>
              <a:gd name="T1" fmla="*/ 418462 h 39"/>
              <a:gd name="T2" fmla="*/ 110769 w 86"/>
              <a:gd name="T3" fmla="*/ 480001 h 39"/>
              <a:gd name="T4" fmla="*/ 0 w 86"/>
              <a:gd name="T5" fmla="*/ 356924 h 39"/>
              <a:gd name="T6" fmla="*/ 86153 w 86"/>
              <a:gd name="T7" fmla="*/ 258462 h 39"/>
              <a:gd name="T8" fmla="*/ 172307 w 86"/>
              <a:gd name="T9" fmla="*/ 295385 h 39"/>
              <a:gd name="T10" fmla="*/ 209230 w 86"/>
              <a:gd name="T11" fmla="*/ 418462 h 39"/>
              <a:gd name="T12" fmla="*/ 196922 w 86"/>
              <a:gd name="T13" fmla="*/ 418462 h 39"/>
              <a:gd name="T14" fmla="*/ 627690 w 86"/>
              <a:gd name="T15" fmla="*/ 0 h 39"/>
              <a:gd name="T16" fmla="*/ 775381 w 86"/>
              <a:gd name="T17" fmla="*/ 98462 h 39"/>
              <a:gd name="T18" fmla="*/ 787689 w 86"/>
              <a:gd name="T19" fmla="*/ 49231 h 39"/>
              <a:gd name="T20" fmla="*/ 886150 w 86"/>
              <a:gd name="T21" fmla="*/ 86154 h 39"/>
              <a:gd name="T22" fmla="*/ 886150 w 86"/>
              <a:gd name="T23" fmla="*/ 147693 h 39"/>
              <a:gd name="T24" fmla="*/ 886150 w 86"/>
              <a:gd name="T25" fmla="*/ 160000 h 39"/>
              <a:gd name="T26" fmla="*/ 947688 w 86"/>
              <a:gd name="T27" fmla="*/ 196924 h 39"/>
              <a:gd name="T28" fmla="*/ 1021534 w 86"/>
              <a:gd name="T29" fmla="*/ 209231 h 39"/>
              <a:gd name="T30" fmla="*/ 1058457 w 86"/>
              <a:gd name="T31" fmla="*/ 258462 h 39"/>
              <a:gd name="T32" fmla="*/ 849227 w 86"/>
              <a:gd name="T33" fmla="*/ 258462 h 39"/>
              <a:gd name="T34" fmla="*/ 849227 w 86"/>
              <a:gd name="T35" fmla="*/ 295385 h 39"/>
              <a:gd name="T36" fmla="*/ 836920 w 86"/>
              <a:gd name="T37" fmla="*/ 332308 h 39"/>
              <a:gd name="T38" fmla="*/ 824612 w 86"/>
              <a:gd name="T39" fmla="*/ 332308 h 39"/>
              <a:gd name="T40" fmla="*/ 824612 w 86"/>
              <a:gd name="T41" fmla="*/ 332308 h 39"/>
              <a:gd name="T42" fmla="*/ 726151 w 86"/>
              <a:gd name="T43" fmla="*/ 369231 h 39"/>
              <a:gd name="T44" fmla="*/ 689228 w 86"/>
              <a:gd name="T45" fmla="*/ 369231 h 39"/>
              <a:gd name="T46" fmla="*/ 590767 w 86"/>
              <a:gd name="T47" fmla="*/ 369231 h 39"/>
              <a:gd name="T48" fmla="*/ 467690 w 86"/>
              <a:gd name="T49" fmla="*/ 369231 h 39"/>
              <a:gd name="T50" fmla="*/ 467690 w 86"/>
              <a:gd name="T51" fmla="*/ 369231 h 39"/>
              <a:gd name="T52" fmla="*/ 430767 w 86"/>
              <a:gd name="T53" fmla="*/ 430770 h 39"/>
              <a:gd name="T54" fmla="*/ 344614 w 86"/>
              <a:gd name="T55" fmla="*/ 455386 h 39"/>
              <a:gd name="T56" fmla="*/ 295383 w 86"/>
              <a:gd name="T57" fmla="*/ 455386 h 39"/>
              <a:gd name="T58" fmla="*/ 319999 w 86"/>
              <a:gd name="T59" fmla="*/ 406155 h 39"/>
              <a:gd name="T60" fmla="*/ 246153 w 86"/>
              <a:gd name="T61" fmla="*/ 406155 h 39"/>
              <a:gd name="T62" fmla="*/ 246153 w 86"/>
              <a:gd name="T63" fmla="*/ 258462 h 39"/>
              <a:gd name="T64" fmla="*/ 369229 w 86"/>
              <a:gd name="T65" fmla="*/ 307693 h 39"/>
              <a:gd name="T66" fmla="*/ 381537 w 86"/>
              <a:gd name="T67" fmla="*/ 209231 h 39"/>
              <a:gd name="T68" fmla="*/ 467690 w 86"/>
              <a:gd name="T69" fmla="*/ 196924 h 39"/>
              <a:gd name="T70" fmla="*/ 455383 w 86"/>
              <a:gd name="T71" fmla="*/ 172308 h 39"/>
              <a:gd name="T72" fmla="*/ 455383 w 86"/>
              <a:gd name="T73" fmla="*/ 123077 h 39"/>
              <a:gd name="T74" fmla="*/ 406152 w 86"/>
              <a:gd name="T75" fmla="*/ 147693 h 39"/>
              <a:gd name="T76" fmla="*/ 221538 w 86"/>
              <a:gd name="T77" fmla="*/ 196924 h 39"/>
              <a:gd name="T78" fmla="*/ 209230 w 86"/>
              <a:gd name="T79" fmla="*/ 123077 h 39"/>
              <a:gd name="T80" fmla="*/ 344614 w 86"/>
              <a:gd name="T81" fmla="*/ 61539 h 39"/>
              <a:gd name="T82" fmla="*/ 418460 w 86"/>
              <a:gd name="T83" fmla="*/ 61539 h 39"/>
              <a:gd name="T84" fmla="*/ 504613 w 86"/>
              <a:gd name="T85" fmla="*/ 61539 h 39"/>
              <a:gd name="T86" fmla="*/ 516921 w 86"/>
              <a:gd name="T87" fmla="*/ 61539 h 39"/>
              <a:gd name="T88" fmla="*/ 590767 w 86"/>
              <a:gd name="T89" fmla="*/ 86154 h 39"/>
              <a:gd name="T90" fmla="*/ 590767 w 86"/>
              <a:gd name="T91" fmla="*/ 86154 h 39"/>
              <a:gd name="T92" fmla="*/ 627690 w 86"/>
              <a:gd name="T93" fmla="*/ 0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6"/>
              <a:gd name="T142" fmla="*/ 0 h 39"/>
              <a:gd name="T143" fmla="*/ 86 w 86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6" h="39">
                <a:moveTo>
                  <a:pt x="16" y="34"/>
                </a:moveTo>
                <a:lnTo>
                  <a:pt x="9" y="39"/>
                </a:lnTo>
                <a:lnTo>
                  <a:pt x="0" y="29"/>
                </a:lnTo>
                <a:lnTo>
                  <a:pt x="7" y="21"/>
                </a:lnTo>
                <a:lnTo>
                  <a:pt x="14" y="24"/>
                </a:lnTo>
                <a:lnTo>
                  <a:pt x="17" y="34"/>
                </a:lnTo>
                <a:lnTo>
                  <a:pt x="16" y="34"/>
                </a:lnTo>
                <a:close/>
                <a:moveTo>
                  <a:pt x="51" y="0"/>
                </a:moveTo>
                <a:lnTo>
                  <a:pt x="63" y="8"/>
                </a:lnTo>
                <a:lnTo>
                  <a:pt x="64" y="4"/>
                </a:lnTo>
                <a:lnTo>
                  <a:pt x="72" y="7"/>
                </a:lnTo>
                <a:lnTo>
                  <a:pt x="72" y="12"/>
                </a:lnTo>
                <a:lnTo>
                  <a:pt x="72" y="13"/>
                </a:lnTo>
                <a:lnTo>
                  <a:pt x="77" y="16"/>
                </a:lnTo>
                <a:lnTo>
                  <a:pt x="83" y="17"/>
                </a:lnTo>
                <a:lnTo>
                  <a:pt x="86" y="21"/>
                </a:lnTo>
                <a:lnTo>
                  <a:pt x="69" y="21"/>
                </a:lnTo>
                <a:lnTo>
                  <a:pt x="69" y="24"/>
                </a:lnTo>
                <a:lnTo>
                  <a:pt x="68" y="27"/>
                </a:lnTo>
                <a:lnTo>
                  <a:pt x="67" y="27"/>
                </a:lnTo>
                <a:lnTo>
                  <a:pt x="59" y="30"/>
                </a:lnTo>
                <a:lnTo>
                  <a:pt x="56" y="30"/>
                </a:lnTo>
                <a:lnTo>
                  <a:pt x="48" y="30"/>
                </a:lnTo>
                <a:lnTo>
                  <a:pt x="38" y="30"/>
                </a:lnTo>
                <a:lnTo>
                  <a:pt x="35" y="35"/>
                </a:lnTo>
                <a:lnTo>
                  <a:pt x="28" y="37"/>
                </a:lnTo>
                <a:lnTo>
                  <a:pt x="24" y="37"/>
                </a:lnTo>
                <a:lnTo>
                  <a:pt x="26" y="33"/>
                </a:lnTo>
                <a:lnTo>
                  <a:pt x="20" y="33"/>
                </a:lnTo>
                <a:lnTo>
                  <a:pt x="20" y="21"/>
                </a:lnTo>
                <a:lnTo>
                  <a:pt x="30" y="25"/>
                </a:lnTo>
                <a:lnTo>
                  <a:pt x="31" y="17"/>
                </a:lnTo>
                <a:lnTo>
                  <a:pt x="38" y="16"/>
                </a:lnTo>
                <a:lnTo>
                  <a:pt x="37" y="14"/>
                </a:lnTo>
                <a:lnTo>
                  <a:pt x="37" y="10"/>
                </a:lnTo>
                <a:lnTo>
                  <a:pt x="33" y="12"/>
                </a:lnTo>
                <a:lnTo>
                  <a:pt x="18" y="16"/>
                </a:lnTo>
                <a:lnTo>
                  <a:pt x="17" y="10"/>
                </a:lnTo>
                <a:lnTo>
                  <a:pt x="28" y="5"/>
                </a:lnTo>
                <a:lnTo>
                  <a:pt x="34" y="5"/>
                </a:lnTo>
                <a:lnTo>
                  <a:pt x="41" y="5"/>
                </a:lnTo>
                <a:lnTo>
                  <a:pt x="42" y="5"/>
                </a:lnTo>
                <a:lnTo>
                  <a:pt x="48" y="7"/>
                </a:lnTo>
                <a:lnTo>
                  <a:pt x="5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2" name="Freeform 272"/>
          <p:cNvSpPr>
            <a:spLocks noEditPoints="1"/>
          </p:cNvSpPr>
          <p:nvPr/>
        </p:nvSpPr>
        <p:spPr bwMode="auto">
          <a:xfrm>
            <a:off x="2071790" y="2146301"/>
            <a:ext cx="1012548" cy="624141"/>
          </a:xfrm>
          <a:custGeom>
            <a:avLst/>
            <a:gdLst>
              <a:gd name="T0" fmla="*/ 0 w 107"/>
              <a:gd name="T1" fmla="*/ 184615 h 66"/>
              <a:gd name="T2" fmla="*/ 110769 w 107"/>
              <a:gd name="T3" fmla="*/ 0 h 66"/>
              <a:gd name="T4" fmla="*/ 73846 w 107"/>
              <a:gd name="T5" fmla="*/ 184615 h 66"/>
              <a:gd name="T6" fmla="*/ 1267689 w 107"/>
              <a:gd name="T7" fmla="*/ 147692 h 66"/>
              <a:gd name="T8" fmla="*/ 1243074 w 107"/>
              <a:gd name="T9" fmla="*/ 406152 h 66"/>
              <a:gd name="T10" fmla="*/ 1193843 w 107"/>
              <a:gd name="T11" fmla="*/ 504613 h 66"/>
              <a:gd name="T12" fmla="*/ 1292305 w 107"/>
              <a:gd name="T13" fmla="*/ 603074 h 66"/>
              <a:gd name="T14" fmla="*/ 1304612 w 107"/>
              <a:gd name="T15" fmla="*/ 676920 h 66"/>
              <a:gd name="T16" fmla="*/ 1218459 w 107"/>
              <a:gd name="T17" fmla="*/ 689228 h 66"/>
              <a:gd name="T18" fmla="*/ 1107690 w 107"/>
              <a:gd name="T19" fmla="*/ 713843 h 66"/>
              <a:gd name="T20" fmla="*/ 1083074 w 107"/>
              <a:gd name="T21" fmla="*/ 787689 h 66"/>
              <a:gd name="T22" fmla="*/ 1033844 w 107"/>
              <a:gd name="T23" fmla="*/ 812304 h 66"/>
              <a:gd name="T24" fmla="*/ 566153 w 107"/>
              <a:gd name="T25" fmla="*/ 763073 h 66"/>
              <a:gd name="T26" fmla="*/ 516922 w 107"/>
              <a:gd name="T27" fmla="*/ 738458 h 66"/>
              <a:gd name="T28" fmla="*/ 430768 w 107"/>
              <a:gd name="T29" fmla="*/ 713843 h 66"/>
              <a:gd name="T30" fmla="*/ 455384 w 107"/>
              <a:gd name="T31" fmla="*/ 627689 h 66"/>
              <a:gd name="T32" fmla="*/ 590768 w 107"/>
              <a:gd name="T33" fmla="*/ 652305 h 66"/>
              <a:gd name="T34" fmla="*/ 676921 w 107"/>
              <a:gd name="T35" fmla="*/ 603074 h 66"/>
              <a:gd name="T36" fmla="*/ 541537 w 107"/>
              <a:gd name="T37" fmla="*/ 504613 h 66"/>
              <a:gd name="T38" fmla="*/ 799998 w 107"/>
              <a:gd name="T39" fmla="*/ 455383 h 66"/>
              <a:gd name="T40" fmla="*/ 590768 w 107"/>
              <a:gd name="T41" fmla="*/ 443075 h 66"/>
              <a:gd name="T42" fmla="*/ 209230 w 107"/>
              <a:gd name="T43" fmla="*/ 479998 h 66"/>
              <a:gd name="T44" fmla="*/ 196923 w 107"/>
              <a:gd name="T45" fmla="*/ 406152 h 66"/>
              <a:gd name="T46" fmla="*/ 430768 w 107"/>
              <a:gd name="T47" fmla="*/ 369229 h 66"/>
              <a:gd name="T48" fmla="*/ 639999 w 107"/>
              <a:gd name="T49" fmla="*/ 369229 h 66"/>
              <a:gd name="T50" fmla="*/ 775383 w 107"/>
              <a:gd name="T51" fmla="*/ 393844 h 66"/>
              <a:gd name="T52" fmla="*/ 787691 w 107"/>
              <a:gd name="T53" fmla="*/ 319998 h 66"/>
              <a:gd name="T54" fmla="*/ 676921 w 107"/>
              <a:gd name="T55" fmla="*/ 270768 h 66"/>
              <a:gd name="T56" fmla="*/ 418461 w 107"/>
              <a:gd name="T57" fmla="*/ 258460 h 66"/>
              <a:gd name="T58" fmla="*/ 270769 w 107"/>
              <a:gd name="T59" fmla="*/ 233845 h 66"/>
              <a:gd name="T60" fmla="*/ 221538 w 107"/>
              <a:gd name="T61" fmla="*/ 147692 h 66"/>
              <a:gd name="T62" fmla="*/ 270769 w 107"/>
              <a:gd name="T63" fmla="*/ 110769 h 66"/>
              <a:gd name="T64" fmla="*/ 467691 w 107"/>
              <a:gd name="T65" fmla="*/ 196922 h 66"/>
              <a:gd name="T66" fmla="*/ 566153 w 107"/>
              <a:gd name="T67" fmla="*/ 246153 h 66"/>
              <a:gd name="T68" fmla="*/ 713844 w 107"/>
              <a:gd name="T69" fmla="*/ 86153 h 66"/>
              <a:gd name="T70" fmla="*/ 898460 w 107"/>
              <a:gd name="T71" fmla="*/ 36923 h 66"/>
              <a:gd name="T72" fmla="*/ 1144613 w 107"/>
              <a:gd name="T73" fmla="*/ 0 h 66"/>
              <a:gd name="T74" fmla="*/ 1243074 w 107"/>
              <a:gd name="T75" fmla="*/ 86153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7"/>
              <a:gd name="T115" fmla="*/ 0 h 66"/>
              <a:gd name="T116" fmla="*/ 107 w 107"/>
              <a:gd name="T117" fmla="*/ 66 h 6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7" h="66">
                <a:moveTo>
                  <a:pt x="6" y="15"/>
                </a:moveTo>
                <a:lnTo>
                  <a:pt x="0" y="15"/>
                </a:lnTo>
                <a:lnTo>
                  <a:pt x="1" y="4"/>
                </a:lnTo>
                <a:lnTo>
                  <a:pt x="9" y="0"/>
                </a:lnTo>
                <a:lnTo>
                  <a:pt x="8" y="13"/>
                </a:lnTo>
                <a:lnTo>
                  <a:pt x="6" y="15"/>
                </a:lnTo>
                <a:close/>
                <a:moveTo>
                  <a:pt x="101" y="7"/>
                </a:moveTo>
                <a:lnTo>
                  <a:pt x="103" y="12"/>
                </a:lnTo>
                <a:lnTo>
                  <a:pt x="107" y="21"/>
                </a:lnTo>
                <a:lnTo>
                  <a:pt x="101" y="33"/>
                </a:lnTo>
                <a:lnTo>
                  <a:pt x="97" y="41"/>
                </a:lnTo>
                <a:lnTo>
                  <a:pt x="98" y="47"/>
                </a:lnTo>
                <a:lnTo>
                  <a:pt x="105" y="49"/>
                </a:lnTo>
                <a:lnTo>
                  <a:pt x="106" y="54"/>
                </a:lnTo>
                <a:lnTo>
                  <a:pt x="106" y="55"/>
                </a:lnTo>
                <a:lnTo>
                  <a:pt x="99" y="56"/>
                </a:lnTo>
                <a:lnTo>
                  <a:pt x="98" y="56"/>
                </a:lnTo>
                <a:lnTo>
                  <a:pt x="90" y="58"/>
                </a:lnTo>
                <a:lnTo>
                  <a:pt x="88" y="58"/>
                </a:lnTo>
                <a:lnTo>
                  <a:pt x="88" y="64"/>
                </a:lnTo>
                <a:lnTo>
                  <a:pt x="85" y="66"/>
                </a:lnTo>
                <a:lnTo>
                  <a:pt x="84" y="66"/>
                </a:lnTo>
                <a:lnTo>
                  <a:pt x="78" y="66"/>
                </a:lnTo>
                <a:lnTo>
                  <a:pt x="46" y="62"/>
                </a:lnTo>
                <a:lnTo>
                  <a:pt x="44" y="62"/>
                </a:lnTo>
                <a:lnTo>
                  <a:pt x="42" y="60"/>
                </a:lnTo>
                <a:lnTo>
                  <a:pt x="38" y="59"/>
                </a:lnTo>
                <a:lnTo>
                  <a:pt x="35" y="58"/>
                </a:lnTo>
                <a:lnTo>
                  <a:pt x="37" y="54"/>
                </a:lnTo>
                <a:lnTo>
                  <a:pt x="37" y="51"/>
                </a:lnTo>
                <a:lnTo>
                  <a:pt x="38" y="47"/>
                </a:lnTo>
                <a:lnTo>
                  <a:pt x="48" y="53"/>
                </a:lnTo>
                <a:lnTo>
                  <a:pt x="52" y="53"/>
                </a:lnTo>
                <a:lnTo>
                  <a:pt x="55" y="49"/>
                </a:lnTo>
                <a:lnTo>
                  <a:pt x="48" y="43"/>
                </a:lnTo>
                <a:lnTo>
                  <a:pt x="44" y="41"/>
                </a:lnTo>
                <a:lnTo>
                  <a:pt x="63" y="42"/>
                </a:lnTo>
                <a:lnTo>
                  <a:pt x="65" y="37"/>
                </a:lnTo>
                <a:lnTo>
                  <a:pt x="56" y="37"/>
                </a:lnTo>
                <a:lnTo>
                  <a:pt x="48" y="36"/>
                </a:lnTo>
                <a:lnTo>
                  <a:pt x="37" y="34"/>
                </a:lnTo>
                <a:lnTo>
                  <a:pt x="17" y="39"/>
                </a:lnTo>
                <a:lnTo>
                  <a:pt x="14" y="37"/>
                </a:lnTo>
                <a:lnTo>
                  <a:pt x="16" y="33"/>
                </a:lnTo>
                <a:lnTo>
                  <a:pt x="20" y="30"/>
                </a:lnTo>
                <a:lnTo>
                  <a:pt x="35" y="30"/>
                </a:lnTo>
                <a:lnTo>
                  <a:pt x="42" y="30"/>
                </a:lnTo>
                <a:lnTo>
                  <a:pt x="52" y="30"/>
                </a:lnTo>
                <a:lnTo>
                  <a:pt x="59" y="32"/>
                </a:lnTo>
                <a:lnTo>
                  <a:pt x="63" y="32"/>
                </a:lnTo>
                <a:lnTo>
                  <a:pt x="65" y="29"/>
                </a:lnTo>
                <a:lnTo>
                  <a:pt x="64" y="26"/>
                </a:lnTo>
                <a:lnTo>
                  <a:pt x="55" y="22"/>
                </a:lnTo>
                <a:lnTo>
                  <a:pt x="46" y="21"/>
                </a:lnTo>
                <a:lnTo>
                  <a:pt x="34" y="21"/>
                </a:lnTo>
                <a:lnTo>
                  <a:pt x="26" y="21"/>
                </a:lnTo>
                <a:lnTo>
                  <a:pt x="22" y="19"/>
                </a:lnTo>
                <a:lnTo>
                  <a:pt x="20" y="17"/>
                </a:lnTo>
                <a:lnTo>
                  <a:pt x="18" y="12"/>
                </a:lnTo>
                <a:lnTo>
                  <a:pt x="20" y="8"/>
                </a:lnTo>
                <a:lnTo>
                  <a:pt x="22" y="9"/>
                </a:lnTo>
                <a:lnTo>
                  <a:pt x="30" y="15"/>
                </a:lnTo>
                <a:lnTo>
                  <a:pt x="38" y="16"/>
                </a:lnTo>
                <a:lnTo>
                  <a:pt x="38" y="13"/>
                </a:lnTo>
                <a:lnTo>
                  <a:pt x="46" y="20"/>
                </a:lnTo>
                <a:lnTo>
                  <a:pt x="60" y="17"/>
                </a:lnTo>
                <a:lnTo>
                  <a:pt x="58" y="7"/>
                </a:lnTo>
                <a:lnTo>
                  <a:pt x="68" y="9"/>
                </a:lnTo>
                <a:lnTo>
                  <a:pt x="73" y="3"/>
                </a:lnTo>
                <a:lnTo>
                  <a:pt x="85" y="2"/>
                </a:lnTo>
                <a:lnTo>
                  <a:pt x="93" y="0"/>
                </a:lnTo>
                <a:lnTo>
                  <a:pt x="94" y="2"/>
                </a:lnTo>
                <a:lnTo>
                  <a:pt x="101" y="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3" name="Freeform 279"/>
          <p:cNvSpPr>
            <a:spLocks noEditPoints="1"/>
          </p:cNvSpPr>
          <p:nvPr/>
        </p:nvSpPr>
        <p:spPr bwMode="auto">
          <a:xfrm>
            <a:off x="2516383" y="3386033"/>
            <a:ext cx="1269044" cy="833001"/>
          </a:xfrm>
          <a:custGeom>
            <a:avLst/>
            <a:gdLst>
              <a:gd name="T0" fmla="*/ 1021533 w 134"/>
              <a:gd name="T1" fmla="*/ 615382 h 88"/>
              <a:gd name="T2" fmla="*/ 1144609 w 134"/>
              <a:gd name="T3" fmla="*/ 615382 h 88"/>
              <a:gd name="T4" fmla="*/ 1230763 w 134"/>
              <a:gd name="T5" fmla="*/ 639997 h 88"/>
              <a:gd name="T6" fmla="*/ 1107686 w 134"/>
              <a:gd name="T7" fmla="*/ 1033841 h 88"/>
              <a:gd name="T8" fmla="*/ 935380 w 134"/>
              <a:gd name="T9" fmla="*/ 836919 h 88"/>
              <a:gd name="T10" fmla="*/ 923072 w 134"/>
              <a:gd name="T11" fmla="*/ 836919 h 88"/>
              <a:gd name="T12" fmla="*/ 676919 w 134"/>
              <a:gd name="T13" fmla="*/ 1083072 h 88"/>
              <a:gd name="T14" fmla="*/ 566151 w 134"/>
              <a:gd name="T15" fmla="*/ 947688 h 88"/>
              <a:gd name="T16" fmla="*/ 406152 w 134"/>
              <a:gd name="T17" fmla="*/ 1033841 h 88"/>
              <a:gd name="T18" fmla="*/ 258460 w 134"/>
              <a:gd name="T19" fmla="*/ 836919 h 88"/>
              <a:gd name="T20" fmla="*/ 246153 w 134"/>
              <a:gd name="T21" fmla="*/ 763073 h 88"/>
              <a:gd name="T22" fmla="*/ 258460 w 134"/>
              <a:gd name="T23" fmla="*/ 664612 h 88"/>
              <a:gd name="T24" fmla="*/ 295383 w 134"/>
              <a:gd name="T25" fmla="*/ 615382 h 88"/>
              <a:gd name="T26" fmla="*/ 356921 w 134"/>
              <a:gd name="T27" fmla="*/ 664612 h 88"/>
              <a:gd name="T28" fmla="*/ 381536 w 134"/>
              <a:gd name="T29" fmla="*/ 627689 h 88"/>
              <a:gd name="T30" fmla="*/ 418459 w 134"/>
              <a:gd name="T31" fmla="*/ 529228 h 88"/>
              <a:gd name="T32" fmla="*/ 479997 w 134"/>
              <a:gd name="T33" fmla="*/ 566151 h 88"/>
              <a:gd name="T34" fmla="*/ 615381 w 134"/>
              <a:gd name="T35" fmla="*/ 516921 h 88"/>
              <a:gd name="T36" fmla="*/ 627689 w 134"/>
              <a:gd name="T37" fmla="*/ 627689 h 88"/>
              <a:gd name="T38" fmla="*/ 615381 w 134"/>
              <a:gd name="T39" fmla="*/ 713843 h 88"/>
              <a:gd name="T40" fmla="*/ 689227 w 134"/>
              <a:gd name="T41" fmla="*/ 627689 h 88"/>
              <a:gd name="T42" fmla="*/ 726150 w 134"/>
              <a:gd name="T43" fmla="*/ 615382 h 88"/>
              <a:gd name="T44" fmla="*/ 738457 w 134"/>
              <a:gd name="T45" fmla="*/ 615382 h 88"/>
              <a:gd name="T46" fmla="*/ 787688 w 134"/>
              <a:gd name="T47" fmla="*/ 504613 h 88"/>
              <a:gd name="T48" fmla="*/ 935380 w 134"/>
              <a:gd name="T49" fmla="*/ 529228 h 88"/>
              <a:gd name="T50" fmla="*/ 1267685 w 134"/>
              <a:gd name="T51" fmla="*/ 135384 h 88"/>
              <a:gd name="T52" fmla="*/ 1550761 w 134"/>
              <a:gd name="T53" fmla="*/ 61538 h 88"/>
              <a:gd name="T54" fmla="*/ 1649222 w 134"/>
              <a:gd name="T55" fmla="*/ 209230 h 88"/>
              <a:gd name="T56" fmla="*/ 1476915 w 134"/>
              <a:gd name="T57" fmla="*/ 246153 h 88"/>
              <a:gd name="T58" fmla="*/ 1255378 w 134"/>
              <a:gd name="T59" fmla="*/ 356921 h 88"/>
              <a:gd name="T60" fmla="*/ 1156917 w 134"/>
              <a:gd name="T61" fmla="*/ 455383 h 88"/>
              <a:gd name="T62" fmla="*/ 1132302 w 134"/>
              <a:gd name="T63" fmla="*/ 455383 h 88"/>
              <a:gd name="T64" fmla="*/ 1058456 w 134"/>
              <a:gd name="T65" fmla="*/ 467690 h 88"/>
              <a:gd name="T66" fmla="*/ 1083071 w 134"/>
              <a:gd name="T67" fmla="*/ 356921 h 88"/>
              <a:gd name="T68" fmla="*/ 1107686 w 134"/>
              <a:gd name="T69" fmla="*/ 270768 h 88"/>
              <a:gd name="T70" fmla="*/ 1046148 w 134"/>
              <a:gd name="T71" fmla="*/ 307691 h 88"/>
              <a:gd name="T72" fmla="*/ 886149 w 134"/>
              <a:gd name="T73" fmla="*/ 418460 h 88"/>
              <a:gd name="T74" fmla="*/ 713842 w 134"/>
              <a:gd name="T75" fmla="*/ 369229 h 88"/>
              <a:gd name="T76" fmla="*/ 713842 w 134"/>
              <a:gd name="T77" fmla="*/ 307691 h 88"/>
              <a:gd name="T78" fmla="*/ 639996 w 134"/>
              <a:gd name="T79" fmla="*/ 307691 h 88"/>
              <a:gd name="T80" fmla="*/ 615381 w 134"/>
              <a:gd name="T81" fmla="*/ 369229 h 88"/>
              <a:gd name="T82" fmla="*/ 504613 w 134"/>
              <a:gd name="T83" fmla="*/ 418460 h 88"/>
              <a:gd name="T84" fmla="*/ 369229 w 134"/>
              <a:gd name="T85" fmla="*/ 369229 h 88"/>
              <a:gd name="T86" fmla="*/ 307691 w 134"/>
              <a:gd name="T87" fmla="*/ 455383 h 88"/>
              <a:gd name="T88" fmla="*/ 159999 w 134"/>
              <a:gd name="T89" fmla="*/ 553844 h 88"/>
              <a:gd name="T90" fmla="*/ 49231 w 134"/>
              <a:gd name="T91" fmla="*/ 553844 h 88"/>
              <a:gd name="T92" fmla="*/ 61538 w 134"/>
              <a:gd name="T93" fmla="*/ 467690 h 88"/>
              <a:gd name="T94" fmla="*/ 98461 w 134"/>
              <a:gd name="T95" fmla="*/ 295383 h 88"/>
              <a:gd name="T96" fmla="*/ 369229 w 134"/>
              <a:gd name="T97" fmla="*/ 270768 h 88"/>
              <a:gd name="T98" fmla="*/ 406152 w 134"/>
              <a:gd name="T99" fmla="*/ 221537 h 88"/>
              <a:gd name="T100" fmla="*/ 467690 w 134"/>
              <a:gd name="T101" fmla="*/ 147692 h 88"/>
              <a:gd name="T102" fmla="*/ 529228 w 134"/>
              <a:gd name="T103" fmla="*/ 110769 h 88"/>
              <a:gd name="T104" fmla="*/ 689227 w 134"/>
              <a:gd name="T105" fmla="*/ 135384 h 88"/>
              <a:gd name="T106" fmla="*/ 726150 w 134"/>
              <a:gd name="T107" fmla="*/ 135384 h 88"/>
              <a:gd name="T108" fmla="*/ 886149 w 134"/>
              <a:gd name="T109" fmla="*/ 0 h 8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34"/>
              <a:gd name="T166" fmla="*/ 0 h 88"/>
              <a:gd name="T167" fmla="*/ 134 w 134"/>
              <a:gd name="T168" fmla="*/ 88 h 8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34" h="88">
                <a:moveTo>
                  <a:pt x="76" y="43"/>
                </a:moveTo>
                <a:lnTo>
                  <a:pt x="83" y="50"/>
                </a:lnTo>
                <a:lnTo>
                  <a:pt x="85" y="50"/>
                </a:lnTo>
                <a:lnTo>
                  <a:pt x="93" y="50"/>
                </a:lnTo>
                <a:lnTo>
                  <a:pt x="97" y="51"/>
                </a:lnTo>
                <a:lnTo>
                  <a:pt x="100" y="52"/>
                </a:lnTo>
                <a:lnTo>
                  <a:pt x="94" y="68"/>
                </a:lnTo>
                <a:lnTo>
                  <a:pt x="90" y="84"/>
                </a:lnTo>
                <a:lnTo>
                  <a:pt x="81" y="79"/>
                </a:lnTo>
                <a:lnTo>
                  <a:pt x="76" y="68"/>
                </a:lnTo>
                <a:lnTo>
                  <a:pt x="75" y="68"/>
                </a:lnTo>
                <a:lnTo>
                  <a:pt x="63" y="73"/>
                </a:lnTo>
                <a:lnTo>
                  <a:pt x="55" y="88"/>
                </a:lnTo>
                <a:lnTo>
                  <a:pt x="52" y="88"/>
                </a:lnTo>
                <a:lnTo>
                  <a:pt x="46" y="77"/>
                </a:lnTo>
                <a:lnTo>
                  <a:pt x="38" y="81"/>
                </a:lnTo>
                <a:lnTo>
                  <a:pt x="33" y="84"/>
                </a:lnTo>
                <a:lnTo>
                  <a:pt x="22" y="76"/>
                </a:lnTo>
                <a:lnTo>
                  <a:pt x="21" y="68"/>
                </a:lnTo>
                <a:lnTo>
                  <a:pt x="21" y="66"/>
                </a:lnTo>
                <a:lnTo>
                  <a:pt x="20" y="62"/>
                </a:lnTo>
                <a:lnTo>
                  <a:pt x="24" y="56"/>
                </a:lnTo>
                <a:lnTo>
                  <a:pt x="21" y="54"/>
                </a:lnTo>
                <a:lnTo>
                  <a:pt x="24" y="50"/>
                </a:lnTo>
                <a:lnTo>
                  <a:pt x="28" y="52"/>
                </a:lnTo>
                <a:lnTo>
                  <a:pt x="29" y="54"/>
                </a:lnTo>
                <a:lnTo>
                  <a:pt x="33" y="52"/>
                </a:lnTo>
                <a:lnTo>
                  <a:pt x="31" y="51"/>
                </a:lnTo>
                <a:lnTo>
                  <a:pt x="29" y="47"/>
                </a:lnTo>
                <a:lnTo>
                  <a:pt x="34" y="43"/>
                </a:lnTo>
                <a:lnTo>
                  <a:pt x="38" y="46"/>
                </a:lnTo>
                <a:lnTo>
                  <a:pt x="39" y="46"/>
                </a:lnTo>
                <a:lnTo>
                  <a:pt x="47" y="45"/>
                </a:lnTo>
                <a:lnTo>
                  <a:pt x="50" y="42"/>
                </a:lnTo>
                <a:lnTo>
                  <a:pt x="54" y="43"/>
                </a:lnTo>
                <a:lnTo>
                  <a:pt x="51" y="51"/>
                </a:lnTo>
                <a:lnTo>
                  <a:pt x="50" y="55"/>
                </a:lnTo>
                <a:lnTo>
                  <a:pt x="50" y="58"/>
                </a:lnTo>
                <a:lnTo>
                  <a:pt x="54" y="55"/>
                </a:lnTo>
                <a:lnTo>
                  <a:pt x="56" y="51"/>
                </a:lnTo>
                <a:lnTo>
                  <a:pt x="59" y="50"/>
                </a:lnTo>
                <a:lnTo>
                  <a:pt x="60" y="50"/>
                </a:lnTo>
                <a:lnTo>
                  <a:pt x="60" y="46"/>
                </a:lnTo>
                <a:lnTo>
                  <a:pt x="64" y="41"/>
                </a:lnTo>
                <a:lnTo>
                  <a:pt x="75" y="43"/>
                </a:lnTo>
                <a:lnTo>
                  <a:pt x="76" y="43"/>
                </a:lnTo>
                <a:close/>
                <a:moveTo>
                  <a:pt x="101" y="3"/>
                </a:moveTo>
                <a:lnTo>
                  <a:pt x="103" y="11"/>
                </a:lnTo>
                <a:lnTo>
                  <a:pt x="113" y="5"/>
                </a:lnTo>
                <a:lnTo>
                  <a:pt x="126" y="5"/>
                </a:lnTo>
                <a:lnTo>
                  <a:pt x="126" y="11"/>
                </a:lnTo>
                <a:lnTo>
                  <a:pt x="134" y="17"/>
                </a:lnTo>
                <a:lnTo>
                  <a:pt x="130" y="21"/>
                </a:lnTo>
                <a:lnTo>
                  <a:pt x="120" y="20"/>
                </a:lnTo>
                <a:lnTo>
                  <a:pt x="105" y="25"/>
                </a:lnTo>
                <a:lnTo>
                  <a:pt x="102" y="29"/>
                </a:lnTo>
                <a:lnTo>
                  <a:pt x="94" y="35"/>
                </a:lnTo>
                <a:lnTo>
                  <a:pt x="94" y="37"/>
                </a:lnTo>
                <a:lnTo>
                  <a:pt x="92" y="37"/>
                </a:lnTo>
                <a:lnTo>
                  <a:pt x="88" y="38"/>
                </a:lnTo>
                <a:lnTo>
                  <a:pt x="86" y="38"/>
                </a:lnTo>
                <a:lnTo>
                  <a:pt x="80" y="34"/>
                </a:lnTo>
                <a:lnTo>
                  <a:pt x="88" y="29"/>
                </a:lnTo>
                <a:lnTo>
                  <a:pt x="92" y="25"/>
                </a:lnTo>
                <a:lnTo>
                  <a:pt x="90" y="22"/>
                </a:lnTo>
                <a:lnTo>
                  <a:pt x="86" y="21"/>
                </a:lnTo>
                <a:lnTo>
                  <a:pt x="85" y="25"/>
                </a:lnTo>
                <a:lnTo>
                  <a:pt x="79" y="29"/>
                </a:lnTo>
                <a:lnTo>
                  <a:pt x="72" y="34"/>
                </a:lnTo>
                <a:lnTo>
                  <a:pt x="64" y="34"/>
                </a:lnTo>
                <a:lnTo>
                  <a:pt x="58" y="30"/>
                </a:lnTo>
                <a:lnTo>
                  <a:pt x="58" y="25"/>
                </a:lnTo>
                <a:lnTo>
                  <a:pt x="56" y="20"/>
                </a:lnTo>
                <a:lnTo>
                  <a:pt x="52" y="25"/>
                </a:lnTo>
                <a:lnTo>
                  <a:pt x="51" y="26"/>
                </a:lnTo>
                <a:lnTo>
                  <a:pt x="50" y="30"/>
                </a:lnTo>
                <a:lnTo>
                  <a:pt x="42" y="26"/>
                </a:lnTo>
                <a:lnTo>
                  <a:pt x="41" y="34"/>
                </a:lnTo>
                <a:lnTo>
                  <a:pt x="38" y="33"/>
                </a:lnTo>
                <a:lnTo>
                  <a:pt x="30" y="30"/>
                </a:lnTo>
                <a:lnTo>
                  <a:pt x="25" y="37"/>
                </a:lnTo>
                <a:lnTo>
                  <a:pt x="14" y="43"/>
                </a:lnTo>
                <a:lnTo>
                  <a:pt x="13" y="45"/>
                </a:lnTo>
                <a:lnTo>
                  <a:pt x="5" y="45"/>
                </a:lnTo>
                <a:lnTo>
                  <a:pt x="4" y="45"/>
                </a:lnTo>
                <a:lnTo>
                  <a:pt x="0" y="45"/>
                </a:lnTo>
                <a:lnTo>
                  <a:pt x="5" y="38"/>
                </a:lnTo>
                <a:lnTo>
                  <a:pt x="7" y="32"/>
                </a:lnTo>
                <a:lnTo>
                  <a:pt x="8" y="24"/>
                </a:lnTo>
                <a:lnTo>
                  <a:pt x="9" y="13"/>
                </a:lnTo>
                <a:lnTo>
                  <a:pt x="30" y="22"/>
                </a:lnTo>
                <a:lnTo>
                  <a:pt x="30" y="21"/>
                </a:lnTo>
                <a:lnTo>
                  <a:pt x="33" y="18"/>
                </a:lnTo>
                <a:lnTo>
                  <a:pt x="37" y="12"/>
                </a:lnTo>
                <a:lnTo>
                  <a:pt x="38" y="12"/>
                </a:lnTo>
                <a:lnTo>
                  <a:pt x="43" y="9"/>
                </a:lnTo>
                <a:lnTo>
                  <a:pt x="47" y="8"/>
                </a:lnTo>
                <a:lnTo>
                  <a:pt x="56" y="11"/>
                </a:lnTo>
                <a:lnTo>
                  <a:pt x="59" y="11"/>
                </a:lnTo>
                <a:lnTo>
                  <a:pt x="67" y="5"/>
                </a:lnTo>
                <a:lnTo>
                  <a:pt x="72" y="0"/>
                </a:lnTo>
                <a:lnTo>
                  <a:pt x="101" y="3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4" name="Freeform 280"/>
          <p:cNvSpPr>
            <a:spLocks/>
          </p:cNvSpPr>
          <p:nvPr/>
        </p:nvSpPr>
        <p:spPr bwMode="auto">
          <a:xfrm>
            <a:off x="2781435" y="2694713"/>
            <a:ext cx="1364313" cy="643683"/>
          </a:xfrm>
          <a:custGeom>
            <a:avLst/>
            <a:gdLst>
              <a:gd name="T0" fmla="*/ 1599992 w 144"/>
              <a:gd name="T1" fmla="*/ 578459 h 68"/>
              <a:gd name="T2" fmla="*/ 1526146 w 144"/>
              <a:gd name="T3" fmla="*/ 652304 h 68"/>
              <a:gd name="T4" fmla="*/ 1329224 w 144"/>
              <a:gd name="T5" fmla="*/ 836919 h 68"/>
              <a:gd name="T6" fmla="*/ 1267686 w 144"/>
              <a:gd name="T7" fmla="*/ 787688 h 68"/>
              <a:gd name="T8" fmla="*/ 1230763 w 144"/>
              <a:gd name="T9" fmla="*/ 652304 h 68"/>
              <a:gd name="T10" fmla="*/ 1070764 w 144"/>
              <a:gd name="T11" fmla="*/ 615382 h 68"/>
              <a:gd name="T12" fmla="*/ 947688 w 144"/>
              <a:gd name="T13" fmla="*/ 627689 h 68"/>
              <a:gd name="T14" fmla="*/ 849227 w 144"/>
              <a:gd name="T15" fmla="*/ 676920 h 68"/>
              <a:gd name="T16" fmla="*/ 578459 w 144"/>
              <a:gd name="T17" fmla="*/ 676920 h 68"/>
              <a:gd name="T18" fmla="*/ 455382 w 144"/>
              <a:gd name="T19" fmla="*/ 492305 h 68"/>
              <a:gd name="T20" fmla="*/ 443075 w 144"/>
              <a:gd name="T21" fmla="*/ 443075 h 68"/>
              <a:gd name="T22" fmla="*/ 221537 w 144"/>
              <a:gd name="T23" fmla="*/ 430767 h 68"/>
              <a:gd name="T24" fmla="*/ 36923 w 144"/>
              <a:gd name="T25" fmla="*/ 369229 h 68"/>
              <a:gd name="T26" fmla="*/ 24615 w 144"/>
              <a:gd name="T27" fmla="*/ 332306 h 68"/>
              <a:gd name="T28" fmla="*/ 123076 w 144"/>
              <a:gd name="T29" fmla="*/ 332306 h 68"/>
              <a:gd name="T30" fmla="*/ 184614 w 144"/>
              <a:gd name="T31" fmla="*/ 283076 h 68"/>
              <a:gd name="T32" fmla="*/ 295383 w 144"/>
              <a:gd name="T33" fmla="*/ 233845 h 68"/>
              <a:gd name="T34" fmla="*/ 393844 w 144"/>
              <a:gd name="T35" fmla="*/ 270768 h 68"/>
              <a:gd name="T36" fmla="*/ 504613 w 144"/>
              <a:gd name="T37" fmla="*/ 319998 h 68"/>
              <a:gd name="T38" fmla="*/ 504613 w 144"/>
              <a:gd name="T39" fmla="*/ 283076 h 68"/>
              <a:gd name="T40" fmla="*/ 479998 w 144"/>
              <a:gd name="T41" fmla="*/ 209230 h 68"/>
              <a:gd name="T42" fmla="*/ 443075 w 144"/>
              <a:gd name="T43" fmla="*/ 147692 h 68"/>
              <a:gd name="T44" fmla="*/ 504613 w 144"/>
              <a:gd name="T45" fmla="*/ 159999 h 68"/>
              <a:gd name="T46" fmla="*/ 701535 w 144"/>
              <a:gd name="T47" fmla="*/ 73846 h 68"/>
              <a:gd name="T48" fmla="*/ 750765 w 144"/>
              <a:gd name="T49" fmla="*/ 98461 h 68"/>
              <a:gd name="T50" fmla="*/ 886150 w 144"/>
              <a:gd name="T51" fmla="*/ 0 h 68"/>
              <a:gd name="T52" fmla="*/ 1046149 w 144"/>
              <a:gd name="T53" fmla="*/ 110769 h 68"/>
              <a:gd name="T54" fmla="*/ 799996 w 144"/>
              <a:gd name="T55" fmla="*/ 209230 h 68"/>
              <a:gd name="T56" fmla="*/ 750765 w 144"/>
              <a:gd name="T57" fmla="*/ 418460 h 68"/>
              <a:gd name="T58" fmla="*/ 750765 w 144"/>
              <a:gd name="T59" fmla="*/ 418460 h 68"/>
              <a:gd name="T60" fmla="*/ 898457 w 144"/>
              <a:gd name="T61" fmla="*/ 381537 h 68"/>
              <a:gd name="T62" fmla="*/ 1206148 w 144"/>
              <a:gd name="T63" fmla="*/ 406152 h 68"/>
              <a:gd name="T64" fmla="*/ 1464608 w 144"/>
              <a:gd name="T65" fmla="*/ 381537 h 68"/>
              <a:gd name="T66" fmla="*/ 1526146 w 144"/>
              <a:gd name="T67" fmla="*/ 356921 h 68"/>
              <a:gd name="T68" fmla="*/ 1673838 w 144"/>
              <a:gd name="T69" fmla="*/ 418460 h 68"/>
              <a:gd name="T70" fmla="*/ 1698453 w 144"/>
              <a:gd name="T71" fmla="*/ 356921 h 68"/>
              <a:gd name="T72" fmla="*/ 1772299 w 144"/>
              <a:gd name="T73" fmla="*/ 418460 h 68"/>
              <a:gd name="T74" fmla="*/ 1747684 w 144"/>
              <a:gd name="T75" fmla="*/ 492305 h 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4"/>
              <a:gd name="T115" fmla="*/ 0 h 68"/>
              <a:gd name="T116" fmla="*/ 144 w 144"/>
              <a:gd name="T117" fmla="*/ 68 h 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4" h="68">
                <a:moveTo>
                  <a:pt x="142" y="40"/>
                </a:moveTo>
                <a:lnTo>
                  <a:pt x="130" y="47"/>
                </a:lnTo>
                <a:lnTo>
                  <a:pt x="125" y="52"/>
                </a:lnTo>
                <a:lnTo>
                  <a:pt x="124" y="53"/>
                </a:lnTo>
                <a:lnTo>
                  <a:pt x="109" y="68"/>
                </a:lnTo>
                <a:lnTo>
                  <a:pt x="108" y="68"/>
                </a:lnTo>
                <a:lnTo>
                  <a:pt x="104" y="64"/>
                </a:lnTo>
                <a:lnTo>
                  <a:pt x="103" y="64"/>
                </a:lnTo>
                <a:lnTo>
                  <a:pt x="104" y="56"/>
                </a:lnTo>
                <a:lnTo>
                  <a:pt x="100" y="53"/>
                </a:lnTo>
                <a:lnTo>
                  <a:pt x="94" y="48"/>
                </a:lnTo>
                <a:lnTo>
                  <a:pt x="87" y="50"/>
                </a:lnTo>
                <a:lnTo>
                  <a:pt x="77" y="51"/>
                </a:lnTo>
                <a:lnTo>
                  <a:pt x="73" y="48"/>
                </a:lnTo>
                <a:lnTo>
                  <a:pt x="69" y="55"/>
                </a:lnTo>
                <a:lnTo>
                  <a:pt x="62" y="51"/>
                </a:lnTo>
                <a:lnTo>
                  <a:pt x="47" y="55"/>
                </a:lnTo>
                <a:lnTo>
                  <a:pt x="40" y="51"/>
                </a:lnTo>
                <a:lnTo>
                  <a:pt x="37" y="40"/>
                </a:lnTo>
                <a:lnTo>
                  <a:pt x="37" y="36"/>
                </a:lnTo>
                <a:lnTo>
                  <a:pt x="36" y="36"/>
                </a:lnTo>
                <a:lnTo>
                  <a:pt x="22" y="35"/>
                </a:lnTo>
                <a:lnTo>
                  <a:pt x="18" y="35"/>
                </a:lnTo>
                <a:lnTo>
                  <a:pt x="10" y="33"/>
                </a:lnTo>
                <a:lnTo>
                  <a:pt x="3" y="30"/>
                </a:lnTo>
                <a:lnTo>
                  <a:pt x="0" y="26"/>
                </a:lnTo>
                <a:lnTo>
                  <a:pt x="2" y="27"/>
                </a:lnTo>
                <a:lnTo>
                  <a:pt x="10" y="27"/>
                </a:lnTo>
                <a:lnTo>
                  <a:pt x="15" y="23"/>
                </a:lnTo>
                <a:lnTo>
                  <a:pt x="17" y="23"/>
                </a:lnTo>
                <a:lnTo>
                  <a:pt x="24" y="19"/>
                </a:lnTo>
                <a:lnTo>
                  <a:pt x="32" y="22"/>
                </a:lnTo>
                <a:lnTo>
                  <a:pt x="40" y="27"/>
                </a:lnTo>
                <a:lnTo>
                  <a:pt x="41" y="26"/>
                </a:lnTo>
                <a:lnTo>
                  <a:pt x="41" y="25"/>
                </a:lnTo>
                <a:lnTo>
                  <a:pt x="41" y="23"/>
                </a:lnTo>
                <a:lnTo>
                  <a:pt x="39" y="22"/>
                </a:lnTo>
                <a:lnTo>
                  <a:pt x="39" y="17"/>
                </a:lnTo>
                <a:lnTo>
                  <a:pt x="35" y="13"/>
                </a:lnTo>
                <a:lnTo>
                  <a:pt x="36" y="12"/>
                </a:lnTo>
                <a:lnTo>
                  <a:pt x="41" y="13"/>
                </a:lnTo>
                <a:lnTo>
                  <a:pt x="52" y="14"/>
                </a:lnTo>
                <a:lnTo>
                  <a:pt x="57" y="6"/>
                </a:lnTo>
                <a:lnTo>
                  <a:pt x="61" y="9"/>
                </a:lnTo>
                <a:lnTo>
                  <a:pt x="61" y="8"/>
                </a:lnTo>
                <a:lnTo>
                  <a:pt x="66" y="4"/>
                </a:lnTo>
                <a:lnTo>
                  <a:pt x="72" y="0"/>
                </a:lnTo>
                <a:lnTo>
                  <a:pt x="90" y="0"/>
                </a:lnTo>
                <a:lnTo>
                  <a:pt x="85" y="9"/>
                </a:lnTo>
                <a:lnTo>
                  <a:pt x="73" y="13"/>
                </a:lnTo>
                <a:lnTo>
                  <a:pt x="65" y="17"/>
                </a:lnTo>
                <a:lnTo>
                  <a:pt x="57" y="30"/>
                </a:lnTo>
                <a:lnTo>
                  <a:pt x="61" y="34"/>
                </a:lnTo>
                <a:lnTo>
                  <a:pt x="68" y="33"/>
                </a:lnTo>
                <a:lnTo>
                  <a:pt x="73" y="31"/>
                </a:lnTo>
                <a:lnTo>
                  <a:pt x="81" y="38"/>
                </a:lnTo>
                <a:lnTo>
                  <a:pt x="98" y="33"/>
                </a:lnTo>
                <a:lnTo>
                  <a:pt x="113" y="34"/>
                </a:lnTo>
                <a:lnTo>
                  <a:pt x="119" y="31"/>
                </a:lnTo>
                <a:lnTo>
                  <a:pt x="124" y="29"/>
                </a:lnTo>
                <a:lnTo>
                  <a:pt x="133" y="33"/>
                </a:lnTo>
                <a:lnTo>
                  <a:pt x="136" y="34"/>
                </a:lnTo>
                <a:lnTo>
                  <a:pt x="137" y="31"/>
                </a:lnTo>
                <a:lnTo>
                  <a:pt x="138" y="29"/>
                </a:lnTo>
                <a:lnTo>
                  <a:pt x="144" y="34"/>
                </a:lnTo>
                <a:lnTo>
                  <a:pt x="142" y="35"/>
                </a:lnTo>
                <a:lnTo>
                  <a:pt x="142" y="4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5" name="Freeform 313"/>
          <p:cNvSpPr>
            <a:spLocks/>
          </p:cNvSpPr>
          <p:nvPr/>
        </p:nvSpPr>
        <p:spPr bwMode="auto">
          <a:xfrm>
            <a:off x="3349389" y="3793985"/>
            <a:ext cx="1079725" cy="681547"/>
          </a:xfrm>
          <a:custGeom>
            <a:avLst/>
            <a:gdLst>
              <a:gd name="T0" fmla="*/ 1353840 w 114"/>
              <a:gd name="T1" fmla="*/ 578459 h 72"/>
              <a:gd name="T2" fmla="*/ 959996 w 114"/>
              <a:gd name="T3" fmla="*/ 787689 h 72"/>
              <a:gd name="T4" fmla="*/ 886150 w 114"/>
              <a:gd name="T5" fmla="*/ 713843 h 72"/>
              <a:gd name="T6" fmla="*/ 799997 w 114"/>
              <a:gd name="T7" fmla="*/ 787689 h 72"/>
              <a:gd name="T8" fmla="*/ 541536 w 114"/>
              <a:gd name="T9" fmla="*/ 824612 h 72"/>
              <a:gd name="T10" fmla="*/ 529229 w 114"/>
              <a:gd name="T11" fmla="*/ 701535 h 72"/>
              <a:gd name="T12" fmla="*/ 467690 w 114"/>
              <a:gd name="T13" fmla="*/ 763073 h 72"/>
              <a:gd name="T14" fmla="*/ 221538 w 114"/>
              <a:gd name="T15" fmla="*/ 873842 h 72"/>
              <a:gd name="T16" fmla="*/ 0 w 114"/>
              <a:gd name="T17" fmla="*/ 652305 h 72"/>
              <a:gd name="T18" fmla="*/ 73846 w 114"/>
              <a:gd name="T19" fmla="*/ 307691 h 72"/>
              <a:gd name="T20" fmla="*/ 184615 w 114"/>
              <a:gd name="T21" fmla="*/ 147692 h 72"/>
              <a:gd name="T22" fmla="*/ 307691 w 114"/>
              <a:gd name="T23" fmla="*/ 159999 h 72"/>
              <a:gd name="T24" fmla="*/ 319999 w 114"/>
              <a:gd name="T25" fmla="*/ 258460 h 72"/>
              <a:gd name="T26" fmla="*/ 258460 w 114"/>
              <a:gd name="T27" fmla="*/ 319999 h 72"/>
              <a:gd name="T28" fmla="*/ 332306 w 114"/>
              <a:gd name="T29" fmla="*/ 307691 h 72"/>
              <a:gd name="T30" fmla="*/ 443075 w 114"/>
              <a:gd name="T31" fmla="*/ 295383 h 72"/>
              <a:gd name="T32" fmla="*/ 381537 w 114"/>
              <a:gd name="T33" fmla="*/ 418460 h 72"/>
              <a:gd name="T34" fmla="*/ 443075 w 114"/>
              <a:gd name="T35" fmla="*/ 455383 h 72"/>
              <a:gd name="T36" fmla="*/ 516921 w 114"/>
              <a:gd name="T37" fmla="*/ 369229 h 72"/>
              <a:gd name="T38" fmla="*/ 529229 w 114"/>
              <a:gd name="T39" fmla="*/ 307691 h 72"/>
              <a:gd name="T40" fmla="*/ 627690 w 114"/>
              <a:gd name="T41" fmla="*/ 258460 h 72"/>
              <a:gd name="T42" fmla="*/ 738458 w 114"/>
              <a:gd name="T43" fmla="*/ 233845 h 72"/>
              <a:gd name="T44" fmla="*/ 787689 w 114"/>
              <a:gd name="T45" fmla="*/ 209230 h 72"/>
              <a:gd name="T46" fmla="*/ 886150 w 114"/>
              <a:gd name="T47" fmla="*/ 0 h 72"/>
              <a:gd name="T48" fmla="*/ 910766 w 114"/>
              <a:gd name="T49" fmla="*/ 36923 h 72"/>
              <a:gd name="T50" fmla="*/ 1033842 w 114"/>
              <a:gd name="T51" fmla="*/ 110769 h 72"/>
              <a:gd name="T52" fmla="*/ 1095380 w 114"/>
              <a:gd name="T53" fmla="*/ 110769 h 72"/>
              <a:gd name="T54" fmla="*/ 1206149 w 114"/>
              <a:gd name="T55" fmla="*/ 209230 h 72"/>
              <a:gd name="T56" fmla="*/ 1218456 w 114"/>
              <a:gd name="T57" fmla="*/ 307691 h 72"/>
              <a:gd name="T58" fmla="*/ 1255379 w 114"/>
              <a:gd name="T59" fmla="*/ 369229 h 72"/>
              <a:gd name="T60" fmla="*/ 1329225 w 114"/>
              <a:gd name="T61" fmla="*/ 369229 h 72"/>
              <a:gd name="T62" fmla="*/ 1378456 w 114"/>
              <a:gd name="T63" fmla="*/ 467690 h 72"/>
              <a:gd name="T64" fmla="*/ 1403071 w 114"/>
              <a:gd name="T65" fmla="*/ 553844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4"/>
              <a:gd name="T100" fmla="*/ 0 h 72"/>
              <a:gd name="T101" fmla="*/ 114 w 11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4" h="72">
                <a:moveTo>
                  <a:pt x="114" y="45"/>
                </a:moveTo>
                <a:lnTo>
                  <a:pt x="110" y="47"/>
                </a:lnTo>
                <a:lnTo>
                  <a:pt x="86" y="47"/>
                </a:lnTo>
                <a:lnTo>
                  <a:pt x="78" y="64"/>
                </a:lnTo>
                <a:lnTo>
                  <a:pt x="73" y="64"/>
                </a:lnTo>
                <a:lnTo>
                  <a:pt x="72" y="58"/>
                </a:lnTo>
                <a:lnTo>
                  <a:pt x="67" y="57"/>
                </a:lnTo>
                <a:lnTo>
                  <a:pt x="65" y="64"/>
                </a:lnTo>
                <a:lnTo>
                  <a:pt x="49" y="72"/>
                </a:lnTo>
                <a:lnTo>
                  <a:pt x="44" y="67"/>
                </a:lnTo>
                <a:lnTo>
                  <a:pt x="47" y="63"/>
                </a:lnTo>
                <a:lnTo>
                  <a:pt x="43" y="57"/>
                </a:lnTo>
                <a:lnTo>
                  <a:pt x="38" y="62"/>
                </a:lnTo>
                <a:lnTo>
                  <a:pt x="31" y="59"/>
                </a:lnTo>
                <a:lnTo>
                  <a:pt x="18" y="71"/>
                </a:lnTo>
                <a:lnTo>
                  <a:pt x="8" y="61"/>
                </a:lnTo>
                <a:lnTo>
                  <a:pt x="0" y="53"/>
                </a:lnTo>
                <a:lnTo>
                  <a:pt x="2" y="41"/>
                </a:lnTo>
                <a:lnTo>
                  <a:pt x="6" y="25"/>
                </a:lnTo>
                <a:lnTo>
                  <a:pt x="12" y="9"/>
                </a:lnTo>
                <a:lnTo>
                  <a:pt x="15" y="12"/>
                </a:lnTo>
                <a:lnTo>
                  <a:pt x="21" y="12"/>
                </a:lnTo>
                <a:lnTo>
                  <a:pt x="25" y="13"/>
                </a:lnTo>
                <a:lnTo>
                  <a:pt x="27" y="19"/>
                </a:lnTo>
                <a:lnTo>
                  <a:pt x="26" y="21"/>
                </a:lnTo>
                <a:lnTo>
                  <a:pt x="22" y="25"/>
                </a:lnTo>
                <a:lnTo>
                  <a:pt x="21" y="26"/>
                </a:lnTo>
                <a:lnTo>
                  <a:pt x="25" y="29"/>
                </a:lnTo>
                <a:lnTo>
                  <a:pt x="27" y="25"/>
                </a:lnTo>
                <a:lnTo>
                  <a:pt x="30" y="23"/>
                </a:lnTo>
                <a:lnTo>
                  <a:pt x="36" y="24"/>
                </a:lnTo>
                <a:lnTo>
                  <a:pt x="36" y="25"/>
                </a:lnTo>
                <a:lnTo>
                  <a:pt x="31" y="34"/>
                </a:lnTo>
                <a:lnTo>
                  <a:pt x="32" y="34"/>
                </a:lnTo>
                <a:lnTo>
                  <a:pt x="36" y="37"/>
                </a:lnTo>
                <a:lnTo>
                  <a:pt x="38" y="36"/>
                </a:lnTo>
                <a:lnTo>
                  <a:pt x="42" y="30"/>
                </a:lnTo>
                <a:lnTo>
                  <a:pt x="42" y="25"/>
                </a:lnTo>
                <a:lnTo>
                  <a:pt x="43" y="25"/>
                </a:lnTo>
                <a:lnTo>
                  <a:pt x="51" y="21"/>
                </a:lnTo>
                <a:lnTo>
                  <a:pt x="56" y="16"/>
                </a:lnTo>
                <a:lnTo>
                  <a:pt x="60" y="19"/>
                </a:lnTo>
                <a:lnTo>
                  <a:pt x="63" y="20"/>
                </a:lnTo>
                <a:lnTo>
                  <a:pt x="64" y="17"/>
                </a:lnTo>
                <a:lnTo>
                  <a:pt x="70" y="3"/>
                </a:lnTo>
                <a:lnTo>
                  <a:pt x="72" y="0"/>
                </a:lnTo>
                <a:lnTo>
                  <a:pt x="74" y="3"/>
                </a:lnTo>
                <a:lnTo>
                  <a:pt x="80" y="8"/>
                </a:lnTo>
                <a:lnTo>
                  <a:pt x="84" y="9"/>
                </a:lnTo>
                <a:lnTo>
                  <a:pt x="86" y="9"/>
                </a:lnTo>
                <a:lnTo>
                  <a:pt x="89" y="9"/>
                </a:lnTo>
                <a:lnTo>
                  <a:pt x="93" y="11"/>
                </a:lnTo>
                <a:lnTo>
                  <a:pt x="98" y="17"/>
                </a:lnTo>
                <a:lnTo>
                  <a:pt x="98" y="24"/>
                </a:lnTo>
                <a:lnTo>
                  <a:pt x="99" y="25"/>
                </a:lnTo>
                <a:lnTo>
                  <a:pt x="102" y="30"/>
                </a:lnTo>
                <a:lnTo>
                  <a:pt x="107" y="30"/>
                </a:lnTo>
                <a:lnTo>
                  <a:pt x="108" y="30"/>
                </a:lnTo>
                <a:lnTo>
                  <a:pt x="111" y="30"/>
                </a:lnTo>
                <a:lnTo>
                  <a:pt x="112" y="38"/>
                </a:lnTo>
                <a:lnTo>
                  <a:pt x="112" y="44"/>
                </a:lnTo>
                <a:lnTo>
                  <a:pt x="114" y="4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6" name="Freeform 347"/>
          <p:cNvSpPr>
            <a:spLocks/>
          </p:cNvSpPr>
          <p:nvPr/>
        </p:nvSpPr>
        <p:spPr bwMode="auto">
          <a:xfrm>
            <a:off x="4968971" y="3254122"/>
            <a:ext cx="1041862" cy="842773"/>
          </a:xfrm>
          <a:custGeom>
            <a:avLst/>
            <a:gdLst>
              <a:gd name="T0" fmla="*/ 1230763 w 110"/>
              <a:gd name="T1" fmla="*/ 233846 h 89"/>
              <a:gd name="T2" fmla="*/ 1279993 w 110"/>
              <a:gd name="T3" fmla="*/ 393846 h 89"/>
              <a:gd name="T4" fmla="*/ 1329224 w 110"/>
              <a:gd name="T5" fmla="*/ 516922 h 89"/>
              <a:gd name="T6" fmla="*/ 1181532 w 110"/>
              <a:gd name="T7" fmla="*/ 627691 h 89"/>
              <a:gd name="T8" fmla="*/ 1144609 w 110"/>
              <a:gd name="T9" fmla="*/ 639999 h 89"/>
              <a:gd name="T10" fmla="*/ 935380 w 110"/>
              <a:gd name="T11" fmla="*/ 750768 h 89"/>
              <a:gd name="T12" fmla="*/ 861534 w 110"/>
              <a:gd name="T13" fmla="*/ 812307 h 89"/>
              <a:gd name="T14" fmla="*/ 738458 w 110"/>
              <a:gd name="T15" fmla="*/ 935383 h 89"/>
              <a:gd name="T16" fmla="*/ 578459 w 110"/>
              <a:gd name="T17" fmla="*/ 1009229 h 89"/>
              <a:gd name="T18" fmla="*/ 603074 w 110"/>
              <a:gd name="T19" fmla="*/ 1095383 h 89"/>
              <a:gd name="T20" fmla="*/ 270768 w 110"/>
              <a:gd name="T21" fmla="*/ 1009229 h 89"/>
              <a:gd name="T22" fmla="*/ 61538 w 110"/>
              <a:gd name="T23" fmla="*/ 947691 h 89"/>
              <a:gd name="T24" fmla="*/ 110769 w 110"/>
              <a:gd name="T25" fmla="*/ 861537 h 89"/>
              <a:gd name="T26" fmla="*/ 110769 w 110"/>
              <a:gd name="T27" fmla="*/ 849230 h 89"/>
              <a:gd name="T28" fmla="*/ 307691 w 110"/>
              <a:gd name="T29" fmla="*/ 836922 h 89"/>
              <a:gd name="T30" fmla="*/ 393844 w 110"/>
              <a:gd name="T31" fmla="*/ 750768 h 89"/>
              <a:gd name="T32" fmla="*/ 467690 w 110"/>
              <a:gd name="T33" fmla="*/ 726153 h 89"/>
              <a:gd name="T34" fmla="*/ 467690 w 110"/>
              <a:gd name="T35" fmla="*/ 726153 h 89"/>
              <a:gd name="T36" fmla="*/ 443075 w 110"/>
              <a:gd name="T37" fmla="*/ 676922 h 89"/>
              <a:gd name="T38" fmla="*/ 319998 w 110"/>
              <a:gd name="T39" fmla="*/ 726153 h 89"/>
              <a:gd name="T40" fmla="*/ 49231 w 110"/>
              <a:gd name="T41" fmla="*/ 750768 h 89"/>
              <a:gd name="T42" fmla="*/ 49231 w 110"/>
              <a:gd name="T43" fmla="*/ 701537 h 89"/>
              <a:gd name="T44" fmla="*/ 36923 w 110"/>
              <a:gd name="T45" fmla="*/ 603076 h 89"/>
              <a:gd name="T46" fmla="*/ 196922 w 110"/>
              <a:gd name="T47" fmla="*/ 418461 h 89"/>
              <a:gd name="T48" fmla="*/ 319998 w 110"/>
              <a:gd name="T49" fmla="*/ 418461 h 89"/>
              <a:gd name="T50" fmla="*/ 344614 w 110"/>
              <a:gd name="T51" fmla="*/ 356923 h 89"/>
              <a:gd name="T52" fmla="*/ 406152 w 110"/>
              <a:gd name="T53" fmla="*/ 61538 h 89"/>
              <a:gd name="T54" fmla="*/ 615381 w 110"/>
              <a:gd name="T55" fmla="*/ 61538 h 89"/>
              <a:gd name="T56" fmla="*/ 676920 w 110"/>
              <a:gd name="T57" fmla="*/ 73846 h 89"/>
              <a:gd name="T58" fmla="*/ 886149 w 110"/>
              <a:gd name="T59" fmla="*/ 49231 h 89"/>
              <a:gd name="T60" fmla="*/ 935380 w 110"/>
              <a:gd name="T61" fmla="*/ 98461 h 89"/>
              <a:gd name="T62" fmla="*/ 996918 w 110"/>
              <a:gd name="T63" fmla="*/ 123077 h 89"/>
              <a:gd name="T64" fmla="*/ 1230763 w 110"/>
              <a:gd name="T65" fmla="*/ 135384 h 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0"/>
              <a:gd name="T100" fmla="*/ 0 h 89"/>
              <a:gd name="T101" fmla="*/ 110 w 110"/>
              <a:gd name="T102" fmla="*/ 89 h 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0" h="89">
                <a:moveTo>
                  <a:pt x="100" y="11"/>
                </a:moveTo>
                <a:lnTo>
                  <a:pt x="100" y="19"/>
                </a:lnTo>
                <a:lnTo>
                  <a:pt x="100" y="27"/>
                </a:lnTo>
                <a:lnTo>
                  <a:pt x="104" y="32"/>
                </a:lnTo>
                <a:lnTo>
                  <a:pt x="110" y="36"/>
                </a:lnTo>
                <a:lnTo>
                  <a:pt x="108" y="42"/>
                </a:lnTo>
                <a:lnTo>
                  <a:pt x="104" y="46"/>
                </a:lnTo>
                <a:lnTo>
                  <a:pt x="96" y="51"/>
                </a:lnTo>
                <a:lnTo>
                  <a:pt x="93" y="52"/>
                </a:lnTo>
                <a:lnTo>
                  <a:pt x="83" y="63"/>
                </a:lnTo>
                <a:lnTo>
                  <a:pt x="76" y="61"/>
                </a:lnTo>
                <a:lnTo>
                  <a:pt x="68" y="61"/>
                </a:lnTo>
                <a:lnTo>
                  <a:pt x="70" y="66"/>
                </a:lnTo>
                <a:lnTo>
                  <a:pt x="64" y="68"/>
                </a:lnTo>
                <a:lnTo>
                  <a:pt x="60" y="76"/>
                </a:lnTo>
                <a:lnTo>
                  <a:pt x="46" y="80"/>
                </a:lnTo>
                <a:lnTo>
                  <a:pt x="47" y="82"/>
                </a:lnTo>
                <a:lnTo>
                  <a:pt x="51" y="87"/>
                </a:lnTo>
                <a:lnTo>
                  <a:pt x="49" y="89"/>
                </a:lnTo>
                <a:lnTo>
                  <a:pt x="28" y="89"/>
                </a:lnTo>
                <a:lnTo>
                  <a:pt x="22" y="82"/>
                </a:lnTo>
                <a:lnTo>
                  <a:pt x="20" y="80"/>
                </a:lnTo>
                <a:lnTo>
                  <a:pt x="5" y="77"/>
                </a:lnTo>
                <a:lnTo>
                  <a:pt x="8" y="72"/>
                </a:lnTo>
                <a:lnTo>
                  <a:pt x="9" y="70"/>
                </a:lnTo>
                <a:lnTo>
                  <a:pt x="9" y="69"/>
                </a:lnTo>
                <a:lnTo>
                  <a:pt x="19" y="66"/>
                </a:lnTo>
                <a:lnTo>
                  <a:pt x="25" y="68"/>
                </a:lnTo>
                <a:lnTo>
                  <a:pt x="28" y="66"/>
                </a:lnTo>
                <a:lnTo>
                  <a:pt x="32" y="61"/>
                </a:lnTo>
                <a:lnTo>
                  <a:pt x="38" y="59"/>
                </a:lnTo>
                <a:lnTo>
                  <a:pt x="36" y="55"/>
                </a:lnTo>
                <a:lnTo>
                  <a:pt x="30" y="53"/>
                </a:lnTo>
                <a:lnTo>
                  <a:pt x="26" y="59"/>
                </a:lnTo>
                <a:lnTo>
                  <a:pt x="15" y="59"/>
                </a:lnTo>
                <a:lnTo>
                  <a:pt x="4" y="61"/>
                </a:lnTo>
                <a:lnTo>
                  <a:pt x="0" y="59"/>
                </a:lnTo>
                <a:lnTo>
                  <a:pt x="4" y="57"/>
                </a:lnTo>
                <a:lnTo>
                  <a:pt x="4" y="53"/>
                </a:lnTo>
                <a:lnTo>
                  <a:pt x="3" y="49"/>
                </a:lnTo>
                <a:lnTo>
                  <a:pt x="8" y="39"/>
                </a:lnTo>
                <a:lnTo>
                  <a:pt x="16" y="34"/>
                </a:lnTo>
                <a:lnTo>
                  <a:pt x="16" y="29"/>
                </a:lnTo>
                <a:lnTo>
                  <a:pt x="26" y="34"/>
                </a:lnTo>
                <a:lnTo>
                  <a:pt x="30" y="32"/>
                </a:lnTo>
                <a:lnTo>
                  <a:pt x="28" y="29"/>
                </a:lnTo>
                <a:lnTo>
                  <a:pt x="37" y="17"/>
                </a:lnTo>
                <a:lnTo>
                  <a:pt x="33" y="5"/>
                </a:lnTo>
                <a:lnTo>
                  <a:pt x="37" y="1"/>
                </a:lnTo>
                <a:lnTo>
                  <a:pt x="50" y="5"/>
                </a:lnTo>
                <a:lnTo>
                  <a:pt x="53" y="5"/>
                </a:lnTo>
                <a:lnTo>
                  <a:pt x="55" y="6"/>
                </a:lnTo>
                <a:lnTo>
                  <a:pt x="66" y="0"/>
                </a:lnTo>
                <a:lnTo>
                  <a:pt x="72" y="4"/>
                </a:lnTo>
                <a:lnTo>
                  <a:pt x="76" y="6"/>
                </a:lnTo>
                <a:lnTo>
                  <a:pt x="76" y="8"/>
                </a:lnTo>
                <a:lnTo>
                  <a:pt x="79" y="9"/>
                </a:lnTo>
                <a:lnTo>
                  <a:pt x="81" y="10"/>
                </a:lnTo>
                <a:lnTo>
                  <a:pt x="96" y="11"/>
                </a:lnTo>
                <a:lnTo>
                  <a:pt x="100" y="1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7" name="Freeform 373"/>
          <p:cNvSpPr>
            <a:spLocks noEditPoints="1"/>
          </p:cNvSpPr>
          <p:nvPr/>
        </p:nvSpPr>
        <p:spPr bwMode="auto">
          <a:xfrm>
            <a:off x="1579569" y="3386031"/>
            <a:ext cx="501999" cy="521542"/>
          </a:xfrm>
          <a:custGeom>
            <a:avLst/>
            <a:gdLst>
              <a:gd name="T0" fmla="*/ 160000 w 53"/>
              <a:gd name="T1" fmla="*/ 566154 h 55"/>
              <a:gd name="T2" fmla="*/ 110769 w 53"/>
              <a:gd name="T3" fmla="*/ 676923 h 55"/>
              <a:gd name="T4" fmla="*/ 36923 w 53"/>
              <a:gd name="T5" fmla="*/ 640000 h 55"/>
              <a:gd name="T6" fmla="*/ 0 w 53"/>
              <a:gd name="T7" fmla="*/ 529231 h 55"/>
              <a:gd name="T8" fmla="*/ 73846 w 53"/>
              <a:gd name="T9" fmla="*/ 393846 h 55"/>
              <a:gd name="T10" fmla="*/ 135385 w 53"/>
              <a:gd name="T11" fmla="*/ 406154 h 55"/>
              <a:gd name="T12" fmla="*/ 123077 w 53"/>
              <a:gd name="T13" fmla="*/ 504615 h 55"/>
              <a:gd name="T14" fmla="*/ 135385 w 53"/>
              <a:gd name="T15" fmla="*/ 529231 h 55"/>
              <a:gd name="T16" fmla="*/ 160000 w 53"/>
              <a:gd name="T17" fmla="*/ 566154 h 55"/>
              <a:gd name="T18" fmla="*/ 652309 w 53"/>
              <a:gd name="T19" fmla="*/ 147692 h 55"/>
              <a:gd name="T20" fmla="*/ 627694 w 53"/>
              <a:gd name="T21" fmla="*/ 356923 h 55"/>
              <a:gd name="T22" fmla="*/ 529232 w 53"/>
              <a:gd name="T23" fmla="*/ 430769 h 55"/>
              <a:gd name="T24" fmla="*/ 480001 w 53"/>
              <a:gd name="T25" fmla="*/ 467692 h 55"/>
              <a:gd name="T26" fmla="*/ 443078 w 53"/>
              <a:gd name="T27" fmla="*/ 369231 h 55"/>
              <a:gd name="T28" fmla="*/ 320001 w 53"/>
              <a:gd name="T29" fmla="*/ 467692 h 55"/>
              <a:gd name="T30" fmla="*/ 184616 w 53"/>
              <a:gd name="T31" fmla="*/ 566154 h 55"/>
              <a:gd name="T32" fmla="*/ 184616 w 53"/>
              <a:gd name="T33" fmla="*/ 356923 h 55"/>
              <a:gd name="T34" fmla="*/ 320001 w 53"/>
              <a:gd name="T35" fmla="*/ 295385 h 55"/>
              <a:gd name="T36" fmla="*/ 332308 w 53"/>
              <a:gd name="T37" fmla="*/ 184615 h 55"/>
              <a:gd name="T38" fmla="*/ 393847 w 53"/>
              <a:gd name="T39" fmla="*/ 147692 h 55"/>
              <a:gd name="T40" fmla="*/ 467693 w 53"/>
              <a:gd name="T41" fmla="*/ 221538 h 55"/>
              <a:gd name="T42" fmla="*/ 480001 w 53"/>
              <a:gd name="T43" fmla="*/ 0 h 55"/>
              <a:gd name="T44" fmla="*/ 652309 w 53"/>
              <a:gd name="T45" fmla="*/ 98462 h 55"/>
              <a:gd name="T46" fmla="*/ 640001 w 53"/>
              <a:gd name="T47" fmla="*/ 147692 h 55"/>
              <a:gd name="T48" fmla="*/ 652309 w 53"/>
              <a:gd name="T49" fmla="*/ 147692 h 5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3"/>
              <a:gd name="T76" fmla="*/ 0 h 55"/>
              <a:gd name="T77" fmla="*/ 53 w 53"/>
              <a:gd name="T78" fmla="*/ 55 h 5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3" h="55">
                <a:moveTo>
                  <a:pt x="13" y="46"/>
                </a:moveTo>
                <a:lnTo>
                  <a:pt x="9" y="55"/>
                </a:lnTo>
                <a:lnTo>
                  <a:pt x="3" y="52"/>
                </a:lnTo>
                <a:lnTo>
                  <a:pt x="0" y="43"/>
                </a:lnTo>
                <a:lnTo>
                  <a:pt x="6" y="32"/>
                </a:lnTo>
                <a:lnTo>
                  <a:pt x="11" y="33"/>
                </a:lnTo>
                <a:lnTo>
                  <a:pt x="10" y="41"/>
                </a:lnTo>
                <a:lnTo>
                  <a:pt x="11" y="43"/>
                </a:lnTo>
                <a:lnTo>
                  <a:pt x="13" y="46"/>
                </a:lnTo>
                <a:close/>
                <a:moveTo>
                  <a:pt x="53" y="12"/>
                </a:moveTo>
                <a:lnTo>
                  <a:pt x="51" y="29"/>
                </a:lnTo>
                <a:lnTo>
                  <a:pt x="43" y="35"/>
                </a:lnTo>
                <a:lnTo>
                  <a:pt x="39" y="38"/>
                </a:lnTo>
                <a:lnTo>
                  <a:pt x="36" y="30"/>
                </a:lnTo>
                <a:lnTo>
                  <a:pt x="26" y="38"/>
                </a:lnTo>
                <a:lnTo>
                  <a:pt x="15" y="46"/>
                </a:lnTo>
                <a:lnTo>
                  <a:pt x="15" y="29"/>
                </a:lnTo>
                <a:lnTo>
                  <a:pt x="26" y="24"/>
                </a:lnTo>
                <a:lnTo>
                  <a:pt x="27" y="15"/>
                </a:lnTo>
                <a:lnTo>
                  <a:pt x="32" y="12"/>
                </a:lnTo>
                <a:lnTo>
                  <a:pt x="38" y="18"/>
                </a:lnTo>
                <a:lnTo>
                  <a:pt x="39" y="0"/>
                </a:lnTo>
                <a:lnTo>
                  <a:pt x="53" y="8"/>
                </a:lnTo>
                <a:lnTo>
                  <a:pt x="52" y="12"/>
                </a:lnTo>
                <a:lnTo>
                  <a:pt x="53" y="12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8" name="Freeform 375"/>
          <p:cNvSpPr>
            <a:spLocks/>
          </p:cNvSpPr>
          <p:nvPr/>
        </p:nvSpPr>
        <p:spPr bwMode="auto">
          <a:xfrm>
            <a:off x="2564024" y="981075"/>
            <a:ext cx="406729" cy="691318"/>
          </a:xfrm>
          <a:custGeom>
            <a:avLst/>
            <a:gdLst>
              <a:gd name="T0" fmla="*/ 529232 w 43"/>
              <a:gd name="T1" fmla="*/ 627693 h 73"/>
              <a:gd name="T2" fmla="*/ 516924 w 43"/>
              <a:gd name="T3" fmla="*/ 713846 h 73"/>
              <a:gd name="T4" fmla="*/ 504617 w 43"/>
              <a:gd name="T5" fmla="*/ 726154 h 73"/>
              <a:gd name="T6" fmla="*/ 406155 w 43"/>
              <a:gd name="T7" fmla="*/ 812308 h 73"/>
              <a:gd name="T8" fmla="*/ 406155 w 43"/>
              <a:gd name="T9" fmla="*/ 787693 h 73"/>
              <a:gd name="T10" fmla="*/ 406155 w 43"/>
              <a:gd name="T11" fmla="*/ 787693 h 73"/>
              <a:gd name="T12" fmla="*/ 320001 w 43"/>
              <a:gd name="T13" fmla="*/ 738462 h 73"/>
              <a:gd name="T14" fmla="*/ 307693 w 43"/>
              <a:gd name="T15" fmla="*/ 738462 h 73"/>
              <a:gd name="T16" fmla="*/ 147693 w 43"/>
              <a:gd name="T17" fmla="*/ 898462 h 73"/>
              <a:gd name="T18" fmla="*/ 36923 w 43"/>
              <a:gd name="T19" fmla="*/ 787693 h 73"/>
              <a:gd name="T20" fmla="*/ 49231 w 43"/>
              <a:gd name="T21" fmla="*/ 726154 h 73"/>
              <a:gd name="T22" fmla="*/ 147693 w 43"/>
              <a:gd name="T23" fmla="*/ 763077 h 73"/>
              <a:gd name="T24" fmla="*/ 233847 w 43"/>
              <a:gd name="T25" fmla="*/ 763077 h 73"/>
              <a:gd name="T26" fmla="*/ 307693 w 43"/>
              <a:gd name="T27" fmla="*/ 627693 h 73"/>
              <a:gd name="T28" fmla="*/ 406155 w 43"/>
              <a:gd name="T29" fmla="*/ 652308 h 73"/>
              <a:gd name="T30" fmla="*/ 406155 w 43"/>
              <a:gd name="T31" fmla="*/ 664616 h 73"/>
              <a:gd name="T32" fmla="*/ 406155 w 43"/>
              <a:gd name="T33" fmla="*/ 652308 h 73"/>
              <a:gd name="T34" fmla="*/ 307693 w 43"/>
              <a:gd name="T35" fmla="*/ 566154 h 73"/>
              <a:gd name="T36" fmla="*/ 246154 w 43"/>
              <a:gd name="T37" fmla="*/ 406154 h 73"/>
              <a:gd name="T38" fmla="*/ 196924 w 43"/>
              <a:gd name="T39" fmla="*/ 320000 h 73"/>
              <a:gd name="T40" fmla="*/ 24615 w 43"/>
              <a:gd name="T41" fmla="*/ 295385 h 73"/>
              <a:gd name="T42" fmla="*/ 24615 w 43"/>
              <a:gd name="T43" fmla="*/ 221539 h 73"/>
              <a:gd name="T44" fmla="*/ 86154 w 43"/>
              <a:gd name="T45" fmla="*/ 209231 h 73"/>
              <a:gd name="T46" fmla="*/ 0 w 43"/>
              <a:gd name="T47" fmla="*/ 135385 h 73"/>
              <a:gd name="T48" fmla="*/ 24615 w 43"/>
              <a:gd name="T49" fmla="*/ 12308 h 73"/>
              <a:gd name="T50" fmla="*/ 196924 w 43"/>
              <a:gd name="T51" fmla="*/ 0 h 73"/>
              <a:gd name="T52" fmla="*/ 246154 w 43"/>
              <a:gd name="T53" fmla="*/ 110769 h 73"/>
              <a:gd name="T54" fmla="*/ 356924 w 43"/>
              <a:gd name="T55" fmla="*/ 184615 h 73"/>
              <a:gd name="T56" fmla="*/ 295385 w 43"/>
              <a:gd name="T57" fmla="*/ 258462 h 73"/>
              <a:gd name="T58" fmla="*/ 406155 w 43"/>
              <a:gd name="T59" fmla="*/ 406154 h 73"/>
              <a:gd name="T60" fmla="*/ 406155 w 43"/>
              <a:gd name="T61" fmla="*/ 406154 h 73"/>
              <a:gd name="T62" fmla="*/ 492309 w 43"/>
              <a:gd name="T63" fmla="*/ 516923 h 73"/>
              <a:gd name="T64" fmla="*/ 504617 w 43"/>
              <a:gd name="T65" fmla="*/ 652308 h 73"/>
              <a:gd name="T66" fmla="*/ 504617 w 43"/>
              <a:gd name="T67" fmla="*/ 664616 h 73"/>
              <a:gd name="T68" fmla="*/ 529232 w 43"/>
              <a:gd name="T69" fmla="*/ 627693 h 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"/>
              <a:gd name="T106" fmla="*/ 0 h 73"/>
              <a:gd name="T107" fmla="*/ 43 w 43"/>
              <a:gd name="T108" fmla="*/ 73 h 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" h="73">
                <a:moveTo>
                  <a:pt x="43" y="51"/>
                </a:moveTo>
                <a:lnTo>
                  <a:pt x="42" y="58"/>
                </a:lnTo>
                <a:lnTo>
                  <a:pt x="41" y="59"/>
                </a:lnTo>
                <a:lnTo>
                  <a:pt x="33" y="66"/>
                </a:lnTo>
                <a:lnTo>
                  <a:pt x="33" y="64"/>
                </a:lnTo>
                <a:lnTo>
                  <a:pt x="26" y="60"/>
                </a:lnTo>
                <a:lnTo>
                  <a:pt x="25" y="60"/>
                </a:lnTo>
                <a:lnTo>
                  <a:pt x="12" y="73"/>
                </a:lnTo>
                <a:lnTo>
                  <a:pt x="3" y="64"/>
                </a:lnTo>
                <a:lnTo>
                  <a:pt x="4" y="59"/>
                </a:lnTo>
                <a:lnTo>
                  <a:pt x="12" y="62"/>
                </a:lnTo>
                <a:lnTo>
                  <a:pt x="19" y="62"/>
                </a:lnTo>
                <a:lnTo>
                  <a:pt x="25" y="51"/>
                </a:lnTo>
                <a:lnTo>
                  <a:pt x="33" y="53"/>
                </a:lnTo>
                <a:lnTo>
                  <a:pt x="33" y="54"/>
                </a:lnTo>
                <a:lnTo>
                  <a:pt x="33" y="53"/>
                </a:lnTo>
                <a:lnTo>
                  <a:pt x="25" y="46"/>
                </a:lnTo>
                <a:lnTo>
                  <a:pt x="20" y="33"/>
                </a:lnTo>
                <a:lnTo>
                  <a:pt x="16" y="26"/>
                </a:lnTo>
                <a:lnTo>
                  <a:pt x="2" y="24"/>
                </a:lnTo>
                <a:lnTo>
                  <a:pt x="2" y="18"/>
                </a:lnTo>
                <a:lnTo>
                  <a:pt x="7" y="17"/>
                </a:lnTo>
                <a:lnTo>
                  <a:pt x="0" y="11"/>
                </a:lnTo>
                <a:lnTo>
                  <a:pt x="2" y="1"/>
                </a:lnTo>
                <a:lnTo>
                  <a:pt x="16" y="0"/>
                </a:lnTo>
                <a:lnTo>
                  <a:pt x="20" y="9"/>
                </a:lnTo>
                <a:lnTo>
                  <a:pt x="29" y="15"/>
                </a:lnTo>
                <a:lnTo>
                  <a:pt x="24" y="21"/>
                </a:lnTo>
                <a:lnTo>
                  <a:pt x="33" y="33"/>
                </a:lnTo>
                <a:lnTo>
                  <a:pt x="40" y="42"/>
                </a:lnTo>
                <a:lnTo>
                  <a:pt x="41" y="53"/>
                </a:lnTo>
                <a:lnTo>
                  <a:pt x="41" y="54"/>
                </a:lnTo>
                <a:lnTo>
                  <a:pt x="43" y="5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19" name="Freeform 382"/>
          <p:cNvSpPr>
            <a:spLocks/>
          </p:cNvSpPr>
          <p:nvPr/>
        </p:nvSpPr>
        <p:spPr bwMode="auto">
          <a:xfrm>
            <a:off x="4012614" y="2827848"/>
            <a:ext cx="918499" cy="1164004"/>
          </a:xfrm>
          <a:custGeom>
            <a:avLst/>
            <a:gdLst>
              <a:gd name="T0" fmla="*/ 1193843 w 97"/>
              <a:gd name="T1" fmla="*/ 1366152 h 123"/>
              <a:gd name="T2" fmla="*/ 1132305 w 97"/>
              <a:gd name="T3" fmla="*/ 1403075 h 123"/>
              <a:gd name="T4" fmla="*/ 1058459 w 97"/>
              <a:gd name="T5" fmla="*/ 1415383 h 123"/>
              <a:gd name="T6" fmla="*/ 959998 w 97"/>
              <a:gd name="T7" fmla="*/ 1353844 h 123"/>
              <a:gd name="T8" fmla="*/ 886152 w 97"/>
              <a:gd name="T9" fmla="*/ 1353844 h 123"/>
              <a:gd name="T10" fmla="*/ 812306 w 97"/>
              <a:gd name="T11" fmla="*/ 1452306 h 123"/>
              <a:gd name="T12" fmla="*/ 676921 w 97"/>
              <a:gd name="T13" fmla="*/ 1415383 h 123"/>
              <a:gd name="T14" fmla="*/ 615383 w 97"/>
              <a:gd name="T15" fmla="*/ 1452306 h 123"/>
              <a:gd name="T16" fmla="*/ 541537 w 97"/>
              <a:gd name="T17" fmla="*/ 1501536 h 123"/>
              <a:gd name="T18" fmla="*/ 467691 w 97"/>
              <a:gd name="T19" fmla="*/ 1403075 h 123"/>
              <a:gd name="T20" fmla="*/ 553845 w 97"/>
              <a:gd name="T21" fmla="*/ 1403075 h 123"/>
              <a:gd name="T22" fmla="*/ 627691 w 97"/>
              <a:gd name="T23" fmla="*/ 1353844 h 123"/>
              <a:gd name="T24" fmla="*/ 775383 w 97"/>
              <a:gd name="T25" fmla="*/ 1279998 h 123"/>
              <a:gd name="T26" fmla="*/ 861536 w 97"/>
              <a:gd name="T27" fmla="*/ 1255383 h 123"/>
              <a:gd name="T28" fmla="*/ 799998 w 97"/>
              <a:gd name="T29" fmla="*/ 1193845 h 123"/>
              <a:gd name="T30" fmla="*/ 849229 w 97"/>
              <a:gd name="T31" fmla="*/ 1132306 h 123"/>
              <a:gd name="T32" fmla="*/ 886152 w 97"/>
              <a:gd name="T33" fmla="*/ 1070768 h 123"/>
              <a:gd name="T34" fmla="*/ 812306 w 97"/>
              <a:gd name="T35" fmla="*/ 1095383 h 123"/>
              <a:gd name="T36" fmla="*/ 775383 w 97"/>
              <a:gd name="T37" fmla="*/ 1132306 h 123"/>
              <a:gd name="T38" fmla="*/ 726152 w 97"/>
              <a:gd name="T39" fmla="*/ 1193845 h 123"/>
              <a:gd name="T40" fmla="*/ 590768 w 97"/>
              <a:gd name="T41" fmla="*/ 1329229 h 123"/>
              <a:gd name="T42" fmla="*/ 418460 w 97"/>
              <a:gd name="T43" fmla="*/ 1304614 h 123"/>
              <a:gd name="T44" fmla="*/ 455383 w 97"/>
              <a:gd name="T45" fmla="*/ 1255383 h 123"/>
              <a:gd name="T46" fmla="*/ 467691 w 97"/>
              <a:gd name="T47" fmla="*/ 1083075 h 123"/>
              <a:gd name="T48" fmla="*/ 516922 w 97"/>
              <a:gd name="T49" fmla="*/ 984614 h 123"/>
              <a:gd name="T50" fmla="*/ 455383 w 97"/>
              <a:gd name="T51" fmla="*/ 873845 h 123"/>
              <a:gd name="T52" fmla="*/ 307691 w 97"/>
              <a:gd name="T53" fmla="*/ 836922 h 123"/>
              <a:gd name="T54" fmla="*/ 258461 w 97"/>
              <a:gd name="T55" fmla="*/ 824614 h 123"/>
              <a:gd name="T56" fmla="*/ 184615 w 97"/>
              <a:gd name="T57" fmla="*/ 886153 h 123"/>
              <a:gd name="T58" fmla="*/ 98461 w 97"/>
              <a:gd name="T59" fmla="*/ 935383 h 123"/>
              <a:gd name="T60" fmla="*/ 172307 w 97"/>
              <a:gd name="T61" fmla="*/ 873845 h 123"/>
              <a:gd name="T62" fmla="*/ 295384 w 97"/>
              <a:gd name="T63" fmla="*/ 578461 h 123"/>
              <a:gd name="T64" fmla="*/ 332307 w 97"/>
              <a:gd name="T65" fmla="*/ 479999 h 123"/>
              <a:gd name="T66" fmla="*/ 246153 w 97"/>
              <a:gd name="T67" fmla="*/ 504615 h 123"/>
              <a:gd name="T68" fmla="*/ 209230 w 97"/>
              <a:gd name="T69" fmla="*/ 676922 h 123"/>
              <a:gd name="T70" fmla="*/ 123077 w 97"/>
              <a:gd name="T71" fmla="*/ 763076 h 123"/>
              <a:gd name="T72" fmla="*/ 73846 w 97"/>
              <a:gd name="T73" fmla="*/ 873845 h 123"/>
              <a:gd name="T74" fmla="*/ 24615 w 97"/>
              <a:gd name="T75" fmla="*/ 873845 h 123"/>
              <a:gd name="T76" fmla="*/ 24615 w 97"/>
              <a:gd name="T77" fmla="*/ 664614 h 123"/>
              <a:gd name="T78" fmla="*/ 49231 w 97"/>
              <a:gd name="T79" fmla="*/ 529230 h 123"/>
              <a:gd name="T80" fmla="*/ 98461 w 97"/>
              <a:gd name="T81" fmla="*/ 455384 h 123"/>
              <a:gd name="T82" fmla="*/ 86154 w 97"/>
              <a:gd name="T83" fmla="*/ 443076 h 123"/>
              <a:gd name="T84" fmla="*/ 147692 w 97"/>
              <a:gd name="T85" fmla="*/ 320000 h 123"/>
              <a:gd name="T86" fmla="*/ 209230 w 97"/>
              <a:gd name="T87" fmla="*/ 246154 h 123"/>
              <a:gd name="T88" fmla="*/ 443076 w 97"/>
              <a:gd name="T89" fmla="*/ 0 h 123"/>
              <a:gd name="T90" fmla="*/ 516922 w 97"/>
              <a:gd name="T91" fmla="*/ 135384 h 123"/>
              <a:gd name="T92" fmla="*/ 553845 w 97"/>
              <a:gd name="T93" fmla="*/ 295384 h 123"/>
              <a:gd name="T94" fmla="*/ 492306 w 97"/>
              <a:gd name="T95" fmla="*/ 516922 h 123"/>
              <a:gd name="T96" fmla="*/ 590768 w 97"/>
              <a:gd name="T97" fmla="*/ 664614 h 123"/>
              <a:gd name="T98" fmla="*/ 676921 w 97"/>
              <a:gd name="T99" fmla="*/ 738460 h 123"/>
              <a:gd name="T100" fmla="*/ 799998 w 97"/>
              <a:gd name="T101" fmla="*/ 947691 h 123"/>
              <a:gd name="T102" fmla="*/ 910767 w 97"/>
              <a:gd name="T103" fmla="*/ 984614 h 123"/>
              <a:gd name="T104" fmla="*/ 959998 w 97"/>
              <a:gd name="T105" fmla="*/ 996922 h 123"/>
              <a:gd name="T106" fmla="*/ 1144612 w 97"/>
              <a:gd name="T107" fmla="*/ 1353844 h 12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7"/>
              <a:gd name="T163" fmla="*/ 0 h 123"/>
              <a:gd name="T164" fmla="*/ 97 w 97"/>
              <a:gd name="T165" fmla="*/ 123 h 12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7" h="123">
                <a:moveTo>
                  <a:pt x="96" y="110"/>
                </a:moveTo>
                <a:lnTo>
                  <a:pt x="97" y="111"/>
                </a:lnTo>
                <a:lnTo>
                  <a:pt x="96" y="113"/>
                </a:lnTo>
                <a:lnTo>
                  <a:pt x="92" y="114"/>
                </a:lnTo>
                <a:lnTo>
                  <a:pt x="89" y="114"/>
                </a:lnTo>
                <a:lnTo>
                  <a:pt x="86" y="115"/>
                </a:lnTo>
                <a:lnTo>
                  <a:pt x="84" y="114"/>
                </a:lnTo>
                <a:lnTo>
                  <a:pt x="78" y="110"/>
                </a:lnTo>
                <a:lnTo>
                  <a:pt x="78" y="109"/>
                </a:lnTo>
                <a:lnTo>
                  <a:pt x="72" y="110"/>
                </a:lnTo>
                <a:lnTo>
                  <a:pt x="69" y="114"/>
                </a:lnTo>
                <a:lnTo>
                  <a:pt x="66" y="118"/>
                </a:lnTo>
                <a:lnTo>
                  <a:pt x="57" y="117"/>
                </a:lnTo>
                <a:lnTo>
                  <a:pt x="55" y="115"/>
                </a:lnTo>
                <a:lnTo>
                  <a:pt x="51" y="118"/>
                </a:lnTo>
                <a:lnTo>
                  <a:pt x="50" y="118"/>
                </a:lnTo>
                <a:lnTo>
                  <a:pt x="45" y="123"/>
                </a:lnTo>
                <a:lnTo>
                  <a:pt x="44" y="122"/>
                </a:lnTo>
                <a:lnTo>
                  <a:pt x="38" y="121"/>
                </a:lnTo>
                <a:lnTo>
                  <a:pt x="38" y="114"/>
                </a:lnTo>
                <a:lnTo>
                  <a:pt x="45" y="114"/>
                </a:lnTo>
                <a:lnTo>
                  <a:pt x="48" y="113"/>
                </a:lnTo>
                <a:lnTo>
                  <a:pt x="51" y="110"/>
                </a:lnTo>
                <a:lnTo>
                  <a:pt x="58" y="104"/>
                </a:lnTo>
                <a:lnTo>
                  <a:pt x="63" y="104"/>
                </a:lnTo>
                <a:lnTo>
                  <a:pt x="67" y="102"/>
                </a:lnTo>
                <a:lnTo>
                  <a:pt x="70" y="102"/>
                </a:lnTo>
                <a:lnTo>
                  <a:pt x="63" y="100"/>
                </a:lnTo>
                <a:lnTo>
                  <a:pt x="65" y="97"/>
                </a:lnTo>
                <a:lnTo>
                  <a:pt x="66" y="94"/>
                </a:lnTo>
                <a:lnTo>
                  <a:pt x="69" y="92"/>
                </a:lnTo>
                <a:lnTo>
                  <a:pt x="72" y="88"/>
                </a:lnTo>
                <a:lnTo>
                  <a:pt x="72" y="87"/>
                </a:lnTo>
                <a:lnTo>
                  <a:pt x="71" y="84"/>
                </a:lnTo>
                <a:lnTo>
                  <a:pt x="66" y="89"/>
                </a:lnTo>
                <a:lnTo>
                  <a:pt x="65" y="92"/>
                </a:lnTo>
                <a:lnTo>
                  <a:pt x="63" y="92"/>
                </a:lnTo>
                <a:lnTo>
                  <a:pt x="59" y="96"/>
                </a:lnTo>
                <a:lnTo>
                  <a:pt x="59" y="97"/>
                </a:lnTo>
                <a:lnTo>
                  <a:pt x="54" y="101"/>
                </a:lnTo>
                <a:lnTo>
                  <a:pt x="48" y="108"/>
                </a:lnTo>
                <a:lnTo>
                  <a:pt x="42" y="110"/>
                </a:lnTo>
                <a:lnTo>
                  <a:pt x="34" y="106"/>
                </a:lnTo>
                <a:lnTo>
                  <a:pt x="36" y="104"/>
                </a:lnTo>
                <a:lnTo>
                  <a:pt x="37" y="102"/>
                </a:lnTo>
                <a:lnTo>
                  <a:pt x="38" y="101"/>
                </a:lnTo>
                <a:lnTo>
                  <a:pt x="38" y="88"/>
                </a:lnTo>
                <a:lnTo>
                  <a:pt x="44" y="85"/>
                </a:lnTo>
                <a:lnTo>
                  <a:pt x="42" y="80"/>
                </a:lnTo>
                <a:lnTo>
                  <a:pt x="38" y="80"/>
                </a:lnTo>
                <a:lnTo>
                  <a:pt x="37" y="71"/>
                </a:lnTo>
                <a:lnTo>
                  <a:pt x="27" y="72"/>
                </a:lnTo>
                <a:lnTo>
                  <a:pt x="25" y="68"/>
                </a:lnTo>
                <a:lnTo>
                  <a:pt x="21" y="66"/>
                </a:lnTo>
                <a:lnTo>
                  <a:pt x="21" y="67"/>
                </a:lnTo>
                <a:lnTo>
                  <a:pt x="16" y="68"/>
                </a:lnTo>
                <a:lnTo>
                  <a:pt x="15" y="72"/>
                </a:lnTo>
                <a:lnTo>
                  <a:pt x="15" y="80"/>
                </a:lnTo>
                <a:lnTo>
                  <a:pt x="8" y="76"/>
                </a:lnTo>
                <a:lnTo>
                  <a:pt x="11" y="75"/>
                </a:lnTo>
                <a:lnTo>
                  <a:pt x="14" y="71"/>
                </a:lnTo>
                <a:lnTo>
                  <a:pt x="19" y="60"/>
                </a:lnTo>
                <a:lnTo>
                  <a:pt x="24" y="47"/>
                </a:lnTo>
                <a:lnTo>
                  <a:pt x="25" y="46"/>
                </a:lnTo>
                <a:lnTo>
                  <a:pt x="27" y="39"/>
                </a:lnTo>
                <a:lnTo>
                  <a:pt x="27" y="38"/>
                </a:lnTo>
                <a:lnTo>
                  <a:pt x="20" y="41"/>
                </a:lnTo>
                <a:lnTo>
                  <a:pt x="19" y="50"/>
                </a:lnTo>
                <a:lnTo>
                  <a:pt x="17" y="55"/>
                </a:lnTo>
                <a:lnTo>
                  <a:pt x="10" y="62"/>
                </a:lnTo>
                <a:lnTo>
                  <a:pt x="7" y="70"/>
                </a:lnTo>
                <a:lnTo>
                  <a:pt x="6" y="71"/>
                </a:lnTo>
                <a:lnTo>
                  <a:pt x="3" y="74"/>
                </a:lnTo>
                <a:lnTo>
                  <a:pt x="2" y="71"/>
                </a:lnTo>
                <a:lnTo>
                  <a:pt x="2" y="70"/>
                </a:lnTo>
                <a:lnTo>
                  <a:pt x="2" y="54"/>
                </a:lnTo>
                <a:lnTo>
                  <a:pt x="6" y="51"/>
                </a:lnTo>
                <a:lnTo>
                  <a:pt x="4" y="43"/>
                </a:lnTo>
                <a:lnTo>
                  <a:pt x="10" y="39"/>
                </a:lnTo>
                <a:lnTo>
                  <a:pt x="8" y="37"/>
                </a:lnTo>
                <a:lnTo>
                  <a:pt x="8" y="36"/>
                </a:lnTo>
                <a:lnTo>
                  <a:pt x="7" y="36"/>
                </a:lnTo>
                <a:lnTo>
                  <a:pt x="0" y="33"/>
                </a:lnTo>
                <a:lnTo>
                  <a:pt x="12" y="26"/>
                </a:lnTo>
                <a:lnTo>
                  <a:pt x="16" y="21"/>
                </a:lnTo>
                <a:lnTo>
                  <a:pt x="17" y="20"/>
                </a:lnTo>
                <a:lnTo>
                  <a:pt x="19" y="19"/>
                </a:lnTo>
                <a:lnTo>
                  <a:pt x="36" y="0"/>
                </a:lnTo>
                <a:lnTo>
                  <a:pt x="37" y="7"/>
                </a:lnTo>
                <a:lnTo>
                  <a:pt x="42" y="11"/>
                </a:lnTo>
                <a:lnTo>
                  <a:pt x="44" y="15"/>
                </a:lnTo>
                <a:lnTo>
                  <a:pt x="45" y="24"/>
                </a:lnTo>
                <a:lnTo>
                  <a:pt x="44" y="38"/>
                </a:lnTo>
                <a:lnTo>
                  <a:pt x="40" y="42"/>
                </a:lnTo>
                <a:lnTo>
                  <a:pt x="50" y="45"/>
                </a:lnTo>
                <a:lnTo>
                  <a:pt x="48" y="54"/>
                </a:lnTo>
                <a:lnTo>
                  <a:pt x="49" y="56"/>
                </a:lnTo>
                <a:lnTo>
                  <a:pt x="55" y="60"/>
                </a:lnTo>
                <a:lnTo>
                  <a:pt x="62" y="76"/>
                </a:lnTo>
                <a:lnTo>
                  <a:pt x="65" y="77"/>
                </a:lnTo>
                <a:lnTo>
                  <a:pt x="71" y="80"/>
                </a:lnTo>
                <a:lnTo>
                  <a:pt x="74" y="80"/>
                </a:lnTo>
                <a:lnTo>
                  <a:pt x="74" y="84"/>
                </a:lnTo>
                <a:lnTo>
                  <a:pt x="78" y="81"/>
                </a:lnTo>
                <a:lnTo>
                  <a:pt x="88" y="92"/>
                </a:lnTo>
                <a:lnTo>
                  <a:pt x="93" y="110"/>
                </a:lnTo>
                <a:lnTo>
                  <a:pt x="96" y="11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0" name="Freeform 405"/>
          <p:cNvSpPr>
            <a:spLocks noEditPoints="1"/>
          </p:cNvSpPr>
          <p:nvPr/>
        </p:nvSpPr>
        <p:spPr bwMode="auto">
          <a:xfrm>
            <a:off x="2071793" y="3262668"/>
            <a:ext cx="530091" cy="549634"/>
          </a:xfrm>
          <a:custGeom>
            <a:avLst/>
            <a:gdLst>
              <a:gd name="T0" fmla="*/ 12308 w 56"/>
              <a:gd name="T1" fmla="*/ 258460 h 58"/>
              <a:gd name="T2" fmla="*/ 12308 w 56"/>
              <a:gd name="T3" fmla="*/ 307691 h 58"/>
              <a:gd name="T4" fmla="*/ 0 w 56"/>
              <a:gd name="T5" fmla="*/ 307691 h 58"/>
              <a:gd name="T6" fmla="*/ 12308 w 56"/>
              <a:gd name="T7" fmla="*/ 258460 h 58"/>
              <a:gd name="T8" fmla="*/ 12308 w 56"/>
              <a:gd name="T9" fmla="*/ 258460 h 58"/>
              <a:gd name="T10" fmla="*/ 159999 w 56"/>
              <a:gd name="T11" fmla="*/ 0 h 58"/>
              <a:gd name="T12" fmla="*/ 283076 w 56"/>
              <a:gd name="T13" fmla="*/ 86153 h 58"/>
              <a:gd name="T14" fmla="*/ 455383 w 56"/>
              <a:gd name="T15" fmla="*/ 36923 h 58"/>
              <a:gd name="T16" fmla="*/ 418460 w 56"/>
              <a:gd name="T17" fmla="*/ 98461 h 58"/>
              <a:gd name="T18" fmla="*/ 430768 w 56"/>
              <a:gd name="T19" fmla="*/ 98461 h 58"/>
              <a:gd name="T20" fmla="*/ 492306 w 56"/>
              <a:gd name="T21" fmla="*/ 196922 h 58"/>
              <a:gd name="T22" fmla="*/ 566152 w 56"/>
              <a:gd name="T23" fmla="*/ 172307 h 58"/>
              <a:gd name="T24" fmla="*/ 590767 w 56"/>
              <a:gd name="T25" fmla="*/ 172307 h 58"/>
              <a:gd name="T26" fmla="*/ 615382 w 56"/>
              <a:gd name="T27" fmla="*/ 209230 h 58"/>
              <a:gd name="T28" fmla="*/ 627690 w 56"/>
              <a:gd name="T29" fmla="*/ 295383 h 58"/>
              <a:gd name="T30" fmla="*/ 639997 w 56"/>
              <a:gd name="T31" fmla="*/ 295383 h 58"/>
              <a:gd name="T32" fmla="*/ 689228 w 56"/>
              <a:gd name="T33" fmla="*/ 319999 h 58"/>
              <a:gd name="T34" fmla="*/ 676920 w 56"/>
              <a:gd name="T35" fmla="*/ 455383 h 58"/>
              <a:gd name="T36" fmla="*/ 664613 w 56"/>
              <a:gd name="T37" fmla="*/ 553844 h 58"/>
              <a:gd name="T38" fmla="*/ 639997 w 56"/>
              <a:gd name="T39" fmla="*/ 627690 h 58"/>
              <a:gd name="T40" fmla="*/ 578459 w 56"/>
              <a:gd name="T41" fmla="*/ 713843 h 58"/>
              <a:gd name="T42" fmla="*/ 566152 w 56"/>
              <a:gd name="T43" fmla="*/ 713843 h 58"/>
              <a:gd name="T44" fmla="*/ 541536 w 56"/>
              <a:gd name="T45" fmla="*/ 578459 h 58"/>
              <a:gd name="T46" fmla="*/ 516921 w 56"/>
              <a:gd name="T47" fmla="*/ 479998 h 58"/>
              <a:gd name="T48" fmla="*/ 455383 w 56"/>
              <a:gd name="T49" fmla="*/ 529228 h 58"/>
              <a:gd name="T50" fmla="*/ 356922 w 56"/>
              <a:gd name="T51" fmla="*/ 590767 h 58"/>
              <a:gd name="T52" fmla="*/ 332306 w 56"/>
              <a:gd name="T53" fmla="*/ 578459 h 58"/>
              <a:gd name="T54" fmla="*/ 307691 w 56"/>
              <a:gd name="T55" fmla="*/ 578459 h 58"/>
              <a:gd name="T56" fmla="*/ 319999 w 56"/>
              <a:gd name="T57" fmla="*/ 529228 h 58"/>
              <a:gd name="T58" fmla="*/ 332306 w 56"/>
              <a:gd name="T59" fmla="*/ 504613 h 58"/>
              <a:gd name="T60" fmla="*/ 381537 w 56"/>
              <a:gd name="T61" fmla="*/ 504613 h 58"/>
              <a:gd name="T62" fmla="*/ 406152 w 56"/>
              <a:gd name="T63" fmla="*/ 467690 h 58"/>
              <a:gd name="T64" fmla="*/ 381537 w 56"/>
              <a:gd name="T65" fmla="*/ 455383 h 58"/>
              <a:gd name="T66" fmla="*/ 332306 w 56"/>
              <a:gd name="T67" fmla="*/ 406152 h 58"/>
              <a:gd name="T68" fmla="*/ 332306 w 56"/>
              <a:gd name="T69" fmla="*/ 406152 h 58"/>
              <a:gd name="T70" fmla="*/ 258461 w 56"/>
              <a:gd name="T71" fmla="*/ 418460 h 58"/>
              <a:gd name="T72" fmla="*/ 172307 w 56"/>
              <a:gd name="T73" fmla="*/ 356922 h 58"/>
              <a:gd name="T74" fmla="*/ 147692 w 56"/>
              <a:gd name="T75" fmla="*/ 344614 h 58"/>
              <a:gd name="T76" fmla="*/ 147692 w 56"/>
              <a:gd name="T77" fmla="*/ 344614 h 58"/>
              <a:gd name="T78" fmla="*/ 172307 w 56"/>
              <a:gd name="T79" fmla="*/ 270768 h 58"/>
              <a:gd name="T80" fmla="*/ 172307 w 56"/>
              <a:gd name="T81" fmla="*/ 258460 h 58"/>
              <a:gd name="T82" fmla="*/ 246153 w 56"/>
              <a:gd name="T83" fmla="*/ 270768 h 58"/>
              <a:gd name="T84" fmla="*/ 270768 w 56"/>
              <a:gd name="T85" fmla="*/ 270768 h 58"/>
              <a:gd name="T86" fmla="*/ 332306 w 56"/>
              <a:gd name="T87" fmla="*/ 319999 h 58"/>
              <a:gd name="T88" fmla="*/ 356922 w 56"/>
              <a:gd name="T89" fmla="*/ 344614 h 58"/>
              <a:gd name="T90" fmla="*/ 406152 w 56"/>
              <a:gd name="T91" fmla="*/ 381537 h 58"/>
              <a:gd name="T92" fmla="*/ 455383 w 56"/>
              <a:gd name="T93" fmla="*/ 319999 h 58"/>
              <a:gd name="T94" fmla="*/ 455383 w 56"/>
              <a:gd name="T95" fmla="*/ 307691 h 58"/>
              <a:gd name="T96" fmla="*/ 356922 w 56"/>
              <a:gd name="T97" fmla="*/ 221538 h 58"/>
              <a:gd name="T98" fmla="*/ 307691 w 56"/>
              <a:gd name="T99" fmla="*/ 172307 h 58"/>
              <a:gd name="T100" fmla="*/ 283076 w 56"/>
              <a:gd name="T101" fmla="*/ 172307 h 58"/>
              <a:gd name="T102" fmla="*/ 221538 w 56"/>
              <a:gd name="T103" fmla="*/ 172307 h 58"/>
              <a:gd name="T104" fmla="*/ 49231 w 56"/>
              <a:gd name="T105" fmla="*/ 159999 h 58"/>
              <a:gd name="T106" fmla="*/ 110769 w 56"/>
              <a:gd name="T107" fmla="*/ 110769 h 58"/>
              <a:gd name="T108" fmla="*/ 98461 w 56"/>
              <a:gd name="T109" fmla="*/ 98461 h 58"/>
              <a:gd name="T110" fmla="*/ 98461 w 56"/>
              <a:gd name="T111" fmla="*/ 86153 h 58"/>
              <a:gd name="T112" fmla="*/ 147692 w 56"/>
              <a:gd name="T113" fmla="*/ 86153 h 58"/>
              <a:gd name="T114" fmla="*/ 147692 w 56"/>
              <a:gd name="T115" fmla="*/ 86153 h 58"/>
              <a:gd name="T116" fmla="*/ 159999 w 56"/>
              <a:gd name="T117" fmla="*/ 36923 h 58"/>
              <a:gd name="T118" fmla="*/ 159999 w 56"/>
              <a:gd name="T119" fmla="*/ 0 h 58"/>
              <a:gd name="T120" fmla="*/ 159999 w 56"/>
              <a:gd name="T121" fmla="*/ 0 h 5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6"/>
              <a:gd name="T184" fmla="*/ 0 h 58"/>
              <a:gd name="T185" fmla="*/ 56 w 56"/>
              <a:gd name="T186" fmla="*/ 58 h 5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6" h="58">
                <a:moveTo>
                  <a:pt x="1" y="21"/>
                </a:moveTo>
                <a:lnTo>
                  <a:pt x="1" y="25"/>
                </a:lnTo>
                <a:lnTo>
                  <a:pt x="0" y="25"/>
                </a:lnTo>
                <a:lnTo>
                  <a:pt x="1" y="21"/>
                </a:lnTo>
                <a:close/>
                <a:moveTo>
                  <a:pt x="13" y="0"/>
                </a:moveTo>
                <a:lnTo>
                  <a:pt x="23" y="7"/>
                </a:lnTo>
                <a:lnTo>
                  <a:pt x="37" y="3"/>
                </a:lnTo>
                <a:lnTo>
                  <a:pt x="34" y="8"/>
                </a:lnTo>
                <a:lnTo>
                  <a:pt x="35" y="8"/>
                </a:lnTo>
                <a:lnTo>
                  <a:pt x="40" y="16"/>
                </a:lnTo>
                <a:lnTo>
                  <a:pt x="46" y="14"/>
                </a:lnTo>
                <a:lnTo>
                  <a:pt x="48" y="14"/>
                </a:lnTo>
                <a:lnTo>
                  <a:pt x="50" y="17"/>
                </a:lnTo>
                <a:lnTo>
                  <a:pt x="51" y="24"/>
                </a:lnTo>
                <a:lnTo>
                  <a:pt x="52" y="24"/>
                </a:lnTo>
                <a:lnTo>
                  <a:pt x="56" y="26"/>
                </a:lnTo>
                <a:lnTo>
                  <a:pt x="55" y="37"/>
                </a:lnTo>
                <a:lnTo>
                  <a:pt x="54" y="45"/>
                </a:lnTo>
                <a:lnTo>
                  <a:pt x="52" y="51"/>
                </a:lnTo>
                <a:lnTo>
                  <a:pt x="47" y="58"/>
                </a:lnTo>
                <a:lnTo>
                  <a:pt x="46" y="58"/>
                </a:lnTo>
                <a:lnTo>
                  <a:pt x="44" y="47"/>
                </a:lnTo>
                <a:lnTo>
                  <a:pt x="42" y="39"/>
                </a:lnTo>
                <a:lnTo>
                  <a:pt x="37" y="43"/>
                </a:lnTo>
                <a:lnTo>
                  <a:pt x="29" y="48"/>
                </a:lnTo>
                <a:lnTo>
                  <a:pt x="27" y="47"/>
                </a:lnTo>
                <a:lnTo>
                  <a:pt x="25" y="47"/>
                </a:lnTo>
                <a:lnTo>
                  <a:pt x="26" y="43"/>
                </a:lnTo>
                <a:lnTo>
                  <a:pt x="27" y="41"/>
                </a:lnTo>
                <a:lnTo>
                  <a:pt x="31" y="41"/>
                </a:lnTo>
                <a:lnTo>
                  <a:pt x="33" y="38"/>
                </a:lnTo>
                <a:lnTo>
                  <a:pt x="31" y="37"/>
                </a:lnTo>
                <a:lnTo>
                  <a:pt x="27" y="33"/>
                </a:lnTo>
                <a:lnTo>
                  <a:pt x="21" y="34"/>
                </a:lnTo>
                <a:lnTo>
                  <a:pt x="14" y="29"/>
                </a:lnTo>
                <a:lnTo>
                  <a:pt x="12" y="28"/>
                </a:lnTo>
                <a:lnTo>
                  <a:pt x="14" y="22"/>
                </a:lnTo>
                <a:lnTo>
                  <a:pt x="14" y="21"/>
                </a:lnTo>
                <a:lnTo>
                  <a:pt x="20" y="22"/>
                </a:lnTo>
                <a:lnTo>
                  <a:pt x="22" y="22"/>
                </a:lnTo>
                <a:lnTo>
                  <a:pt x="27" y="26"/>
                </a:lnTo>
                <a:lnTo>
                  <a:pt x="29" y="28"/>
                </a:lnTo>
                <a:lnTo>
                  <a:pt x="33" y="31"/>
                </a:lnTo>
                <a:lnTo>
                  <a:pt x="37" y="26"/>
                </a:lnTo>
                <a:lnTo>
                  <a:pt x="37" y="25"/>
                </a:lnTo>
                <a:lnTo>
                  <a:pt x="29" y="18"/>
                </a:lnTo>
                <a:lnTo>
                  <a:pt x="25" y="14"/>
                </a:lnTo>
                <a:lnTo>
                  <a:pt x="23" y="14"/>
                </a:lnTo>
                <a:lnTo>
                  <a:pt x="18" y="14"/>
                </a:lnTo>
                <a:lnTo>
                  <a:pt x="4" y="13"/>
                </a:lnTo>
                <a:lnTo>
                  <a:pt x="9" y="9"/>
                </a:lnTo>
                <a:lnTo>
                  <a:pt x="8" y="8"/>
                </a:lnTo>
                <a:lnTo>
                  <a:pt x="8" y="7"/>
                </a:lnTo>
                <a:lnTo>
                  <a:pt x="12" y="7"/>
                </a:lnTo>
                <a:lnTo>
                  <a:pt x="13" y="3"/>
                </a:lnTo>
                <a:lnTo>
                  <a:pt x="13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1" name="Freeform 407"/>
          <p:cNvSpPr>
            <a:spLocks/>
          </p:cNvSpPr>
          <p:nvPr/>
        </p:nvSpPr>
        <p:spPr bwMode="auto">
          <a:xfrm>
            <a:off x="2081562" y="3102664"/>
            <a:ext cx="880636" cy="492228"/>
          </a:xfrm>
          <a:custGeom>
            <a:avLst/>
            <a:gdLst>
              <a:gd name="T0" fmla="*/ 923075 w 93"/>
              <a:gd name="T1" fmla="*/ 49231 h 52"/>
              <a:gd name="T2" fmla="*/ 910767 w 93"/>
              <a:gd name="T3" fmla="*/ 49231 h 52"/>
              <a:gd name="T4" fmla="*/ 910767 w 93"/>
              <a:gd name="T5" fmla="*/ 61538 h 52"/>
              <a:gd name="T6" fmla="*/ 923075 w 93"/>
              <a:gd name="T7" fmla="*/ 159999 h 52"/>
              <a:gd name="T8" fmla="*/ 996921 w 93"/>
              <a:gd name="T9" fmla="*/ 196922 h 52"/>
              <a:gd name="T10" fmla="*/ 996921 w 93"/>
              <a:gd name="T11" fmla="*/ 196922 h 52"/>
              <a:gd name="T12" fmla="*/ 996921 w 93"/>
              <a:gd name="T13" fmla="*/ 209230 h 52"/>
              <a:gd name="T14" fmla="*/ 1033844 w 93"/>
              <a:gd name="T15" fmla="*/ 295383 h 52"/>
              <a:gd name="T16" fmla="*/ 1033844 w 93"/>
              <a:gd name="T17" fmla="*/ 307691 h 52"/>
              <a:gd name="T18" fmla="*/ 1046152 w 93"/>
              <a:gd name="T19" fmla="*/ 307691 h 52"/>
              <a:gd name="T20" fmla="*/ 1119998 w 93"/>
              <a:gd name="T21" fmla="*/ 307691 h 52"/>
              <a:gd name="T22" fmla="*/ 1083075 w 93"/>
              <a:gd name="T23" fmla="*/ 369229 h 52"/>
              <a:gd name="T24" fmla="*/ 1095382 w 93"/>
              <a:gd name="T25" fmla="*/ 406152 h 52"/>
              <a:gd name="T26" fmla="*/ 1144613 w 93"/>
              <a:gd name="T27" fmla="*/ 467690 h 52"/>
              <a:gd name="T28" fmla="*/ 1095382 w 93"/>
              <a:gd name="T29" fmla="*/ 479998 h 52"/>
              <a:gd name="T30" fmla="*/ 1033844 w 93"/>
              <a:gd name="T31" fmla="*/ 516921 h 52"/>
              <a:gd name="T32" fmla="*/ 1033844 w 93"/>
              <a:gd name="T33" fmla="*/ 516921 h 52"/>
              <a:gd name="T34" fmla="*/ 1021536 w 93"/>
              <a:gd name="T35" fmla="*/ 516921 h 52"/>
              <a:gd name="T36" fmla="*/ 972306 w 93"/>
              <a:gd name="T37" fmla="*/ 590766 h 52"/>
              <a:gd name="T38" fmla="*/ 935383 w 93"/>
              <a:gd name="T39" fmla="*/ 627689 h 52"/>
              <a:gd name="T40" fmla="*/ 935383 w 93"/>
              <a:gd name="T41" fmla="*/ 639997 h 52"/>
              <a:gd name="T42" fmla="*/ 676922 w 93"/>
              <a:gd name="T43" fmla="*/ 529228 h 52"/>
              <a:gd name="T44" fmla="*/ 627691 w 93"/>
              <a:gd name="T45" fmla="*/ 504613 h 52"/>
              <a:gd name="T46" fmla="*/ 615383 w 93"/>
              <a:gd name="T47" fmla="*/ 504613 h 52"/>
              <a:gd name="T48" fmla="*/ 603076 w 93"/>
              <a:gd name="T49" fmla="*/ 418460 h 52"/>
              <a:gd name="T50" fmla="*/ 578460 w 93"/>
              <a:gd name="T51" fmla="*/ 381537 h 52"/>
              <a:gd name="T52" fmla="*/ 553845 w 93"/>
              <a:gd name="T53" fmla="*/ 381537 h 52"/>
              <a:gd name="T54" fmla="*/ 479999 w 93"/>
              <a:gd name="T55" fmla="*/ 406152 h 52"/>
              <a:gd name="T56" fmla="*/ 418461 w 93"/>
              <a:gd name="T57" fmla="*/ 307691 h 52"/>
              <a:gd name="T58" fmla="*/ 406153 w 93"/>
              <a:gd name="T59" fmla="*/ 307691 h 52"/>
              <a:gd name="T60" fmla="*/ 443076 w 93"/>
              <a:gd name="T61" fmla="*/ 246153 h 52"/>
              <a:gd name="T62" fmla="*/ 270769 w 93"/>
              <a:gd name="T63" fmla="*/ 295383 h 52"/>
              <a:gd name="T64" fmla="*/ 147692 w 93"/>
              <a:gd name="T65" fmla="*/ 209230 h 52"/>
              <a:gd name="T66" fmla="*/ 147692 w 93"/>
              <a:gd name="T67" fmla="*/ 209230 h 52"/>
              <a:gd name="T68" fmla="*/ 147692 w 93"/>
              <a:gd name="T69" fmla="*/ 246153 h 52"/>
              <a:gd name="T70" fmla="*/ 135384 w 93"/>
              <a:gd name="T71" fmla="*/ 295383 h 52"/>
              <a:gd name="T72" fmla="*/ 135384 w 93"/>
              <a:gd name="T73" fmla="*/ 295383 h 52"/>
              <a:gd name="T74" fmla="*/ 86154 w 93"/>
              <a:gd name="T75" fmla="*/ 295383 h 52"/>
              <a:gd name="T76" fmla="*/ 0 w 93"/>
              <a:gd name="T77" fmla="*/ 196922 h 52"/>
              <a:gd name="T78" fmla="*/ 147692 w 93"/>
              <a:gd name="T79" fmla="*/ 147692 h 52"/>
              <a:gd name="T80" fmla="*/ 209230 w 93"/>
              <a:gd name="T81" fmla="*/ 123076 h 52"/>
              <a:gd name="T82" fmla="*/ 295384 w 93"/>
              <a:gd name="T83" fmla="*/ 123076 h 52"/>
              <a:gd name="T84" fmla="*/ 393845 w 93"/>
              <a:gd name="T85" fmla="*/ 147692 h 52"/>
              <a:gd name="T86" fmla="*/ 406153 w 93"/>
              <a:gd name="T87" fmla="*/ 98461 h 52"/>
              <a:gd name="T88" fmla="*/ 406153 w 93"/>
              <a:gd name="T89" fmla="*/ 49231 h 52"/>
              <a:gd name="T90" fmla="*/ 443076 w 93"/>
              <a:gd name="T91" fmla="*/ 49231 h 52"/>
              <a:gd name="T92" fmla="*/ 504614 w 93"/>
              <a:gd name="T93" fmla="*/ 49231 h 52"/>
              <a:gd name="T94" fmla="*/ 553845 w 93"/>
              <a:gd name="T95" fmla="*/ 123076 h 52"/>
              <a:gd name="T96" fmla="*/ 566153 w 93"/>
              <a:gd name="T97" fmla="*/ 110769 h 52"/>
              <a:gd name="T98" fmla="*/ 553845 w 93"/>
              <a:gd name="T99" fmla="*/ 49231 h 52"/>
              <a:gd name="T100" fmla="*/ 676922 w 93"/>
              <a:gd name="T101" fmla="*/ 0 h 52"/>
              <a:gd name="T102" fmla="*/ 738460 w 93"/>
              <a:gd name="T103" fmla="*/ 0 h 52"/>
              <a:gd name="T104" fmla="*/ 873844 w 93"/>
              <a:gd name="T105" fmla="*/ 36923 h 52"/>
              <a:gd name="T106" fmla="*/ 923075 w 93"/>
              <a:gd name="T107" fmla="*/ 49231 h 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3"/>
              <a:gd name="T163" fmla="*/ 0 h 52"/>
              <a:gd name="T164" fmla="*/ 93 w 93"/>
              <a:gd name="T165" fmla="*/ 52 h 5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3" h="52">
                <a:moveTo>
                  <a:pt x="75" y="4"/>
                </a:moveTo>
                <a:lnTo>
                  <a:pt x="74" y="4"/>
                </a:lnTo>
                <a:lnTo>
                  <a:pt x="74" y="5"/>
                </a:lnTo>
                <a:lnTo>
                  <a:pt x="75" y="13"/>
                </a:lnTo>
                <a:lnTo>
                  <a:pt x="81" y="16"/>
                </a:lnTo>
                <a:lnTo>
                  <a:pt x="81" y="17"/>
                </a:lnTo>
                <a:lnTo>
                  <a:pt x="84" y="24"/>
                </a:lnTo>
                <a:lnTo>
                  <a:pt x="84" y="25"/>
                </a:lnTo>
                <a:lnTo>
                  <a:pt x="85" y="25"/>
                </a:lnTo>
                <a:lnTo>
                  <a:pt x="91" y="25"/>
                </a:lnTo>
                <a:lnTo>
                  <a:pt x="88" y="30"/>
                </a:lnTo>
                <a:lnTo>
                  <a:pt x="89" y="33"/>
                </a:lnTo>
                <a:lnTo>
                  <a:pt x="93" y="38"/>
                </a:lnTo>
                <a:lnTo>
                  <a:pt x="89" y="39"/>
                </a:lnTo>
                <a:lnTo>
                  <a:pt x="84" y="42"/>
                </a:lnTo>
                <a:lnTo>
                  <a:pt x="83" y="42"/>
                </a:lnTo>
                <a:lnTo>
                  <a:pt x="79" y="48"/>
                </a:lnTo>
                <a:lnTo>
                  <a:pt x="76" y="51"/>
                </a:lnTo>
                <a:lnTo>
                  <a:pt x="76" y="52"/>
                </a:lnTo>
                <a:lnTo>
                  <a:pt x="55" y="43"/>
                </a:lnTo>
                <a:lnTo>
                  <a:pt x="51" y="41"/>
                </a:lnTo>
                <a:lnTo>
                  <a:pt x="50" y="41"/>
                </a:lnTo>
                <a:lnTo>
                  <a:pt x="49" y="34"/>
                </a:lnTo>
                <a:lnTo>
                  <a:pt x="47" y="31"/>
                </a:lnTo>
                <a:lnTo>
                  <a:pt x="45" y="31"/>
                </a:lnTo>
                <a:lnTo>
                  <a:pt x="39" y="33"/>
                </a:lnTo>
                <a:lnTo>
                  <a:pt x="34" y="25"/>
                </a:lnTo>
                <a:lnTo>
                  <a:pt x="33" y="25"/>
                </a:lnTo>
                <a:lnTo>
                  <a:pt x="36" y="20"/>
                </a:lnTo>
                <a:lnTo>
                  <a:pt x="22" y="24"/>
                </a:lnTo>
                <a:lnTo>
                  <a:pt x="12" y="17"/>
                </a:lnTo>
                <a:lnTo>
                  <a:pt x="12" y="20"/>
                </a:lnTo>
                <a:lnTo>
                  <a:pt x="11" y="24"/>
                </a:lnTo>
                <a:lnTo>
                  <a:pt x="7" y="24"/>
                </a:lnTo>
                <a:lnTo>
                  <a:pt x="0" y="16"/>
                </a:lnTo>
                <a:lnTo>
                  <a:pt x="12" y="12"/>
                </a:lnTo>
                <a:lnTo>
                  <a:pt x="17" y="10"/>
                </a:lnTo>
                <a:lnTo>
                  <a:pt x="24" y="10"/>
                </a:lnTo>
                <a:lnTo>
                  <a:pt x="32" y="12"/>
                </a:lnTo>
                <a:lnTo>
                  <a:pt x="33" y="8"/>
                </a:lnTo>
                <a:lnTo>
                  <a:pt x="33" y="4"/>
                </a:lnTo>
                <a:lnTo>
                  <a:pt x="36" y="4"/>
                </a:lnTo>
                <a:lnTo>
                  <a:pt x="41" y="4"/>
                </a:lnTo>
                <a:lnTo>
                  <a:pt x="45" y="10"/>
                </a:lnTo>
                <a:lnTo>
                  <a:pt x="46" y="9"/>
                </a:lnTo>
                <a:lnTo>
                  <a:pt x="45" y="4"/>
                </a:lnTo>
                <a:lnTo>
                  <a:pt x="55" y="0"/>
                </a:lnTo>
                <a:lnTo>
                  <a:pt x="60" y="0"/>
                </a:lnTo>
                <a:lnTo>
                  <a:pt x="71" y="3"/>
                </a:lnTo>
                <a:lnTo>
                  <a:pt x="75" y="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2" name="Freeform 408"/>
          <p:cNvSpPr>
            <a:spLocks noEditPoints="1"/>
          </p:cNvSpPr>
          <p:nvPr/>
        </p:nvSpPr>
        <p:spPr bwMode="auto">
          <a:xfrm>
            <a:off x="2355157" y="1369483"/>
            <a:ext cx="635132" cy="340774"/>
          </a:xfrm>
          <a:custGeom>
            <a:avLst/>
            <a:gdLst>
              <a:gd name="T0" fmla="*/ 307692 w 67"/>
              <a:gd name="T1" fmla="*/ 283076 h 36"/>
              <a:gd name="T2" fmla="*/ 418462 w 67"/>
              <a:gd name="T3" fmla="*/ 393844 h 36"/>
              <a:gd name="T4" fmla="*/ 578462 w 67"/>
              <a:gd name="T5" fmla="*/ 233845 h 36"/>
              <a:gd name="T6" fmla="*/ 590770 w 67"/>
              <a:gd name="T7" fmla="*/ 233845 h 36"/>
              <a:gd name="T8" fmla="*/ 676923 w 67"/>
              <a:gd name="T9" fmla="*/ 283076 h 36"/>
              <a:gd name="T10" fmla="*/ 676923 w 67"/>
              <a:gd name="T11" fmla="*/ 283076 h 36"/>
              <a:gd name="T12" fmla="*/ 676923 w 67"/>
              <a:gd name="T13" fmla="*/ 307691 h 36"/>
              <a:gd name="T14" fmla="*/ 738462 w 67"/>
              <a:gd name="T15" fmla="*/ 270768 h 36"/>
              <a:gd name="T16" fmla="*/ 787693 w 67"/>
              <a:gd name="T17" fmla="*/ 307691 h 36"/>
              <a:gd name="T18" fmla="*/ 824616 w 67"/>
              <a:gd name="T19" fmla="*/ 356921 h 36"/>
              <a:gd name="T20" fmla="*/ 824616 w 67"/>
              <a:gd name="T21" fmla="*/ 356921 h 36"/>
              <a:gd name="T22" fmla="*/ 738462 w 67"/>
              <a:gd name="T23" fmla="*/ 430767 h 36"/>
              <a:gd name="T24" fmla="*/ 726154 w 67"/>
              <a:gd name="T25" fmla="*/ 443075 h 36"/>
              <a:gd name="T26" fmla="*/ 676923 w 67"/>
              <a:gd name="T27" fmla="*/ 430767 h 36"/>
              <a:gd name="T28" fmla="*/ 676923 w 67"/>
              <a:gd name="T29" fmla="*/ 430767 h 36"/>
              <a:gd name="T30" fmla="*/ 627693 w 67"/>
              <a:gd name="T31" fmla="*/ 418460 h 36"/>
              <a:gd name="T32" fmla="*/ 529231 w 67"/>
              <a:gd name="T33" fmla="*/ 443075 h 36"/>
              <a:gd name="T34" fmla="*/ 430770 w 67"/>
              <a:gd name="T35" fmla="*/ 443075 h 36"/>
              <a:gd name="T36" fmla="*/ 320000 w 67"/>
              <a:gd name="T37" fmla="*/ 443075 h 36"/>
              <a:gd name="T38" fmla="*/ 307692 w 67"/>
              <a:gd name="T39" fmla="*/ 443075 h 36"/>
              <a:gd name="T40" fmla="*/ 246154 w 67"/>
              <a:gd name="T41" fmla="*/ 443075 h 36"/>
              <a:gd name="T42" fmla="*/ 246154 w 67"/>
              <a:gd name="T43" fmla="*/ 381537 h 36"/>
              <a:gd name="T44" fmla="*/ 221539 w 67"/>
              <a:gd name="T45" fmla="*/ 369229 h 36"/>
              <a:gd name="T46" fmla="*/ 320000 w 67"/>
              <a:gd name="T47" fmla="*/ 221538 h 36"/>
              <a:gd name="T48" fmla="*/ 320000 w 67"/>
              <a:gd name="T49" fmla="*/ 221538 h 36"/>
              <a:gd name="T50" fmla="*/ 307692 w 67"/>
              <a:gd name="T51" fmla="*/ 283076 h 36"/>
              <a:gd name="T52" fmla="*/ 123077 w 67"/>
              <a:gd name="T53" fmla="*/ 12308 h 36"/>
              <a:gd name="T54" fmla="*/ 160000 w 67"/>
              <a:gd name="T55" fmla="*/ 98461 h 36"/>
              <a:gd name="T56" fmla="*/ 246154 w 67"/>
              <a:gd name="T57" fmla="*/ 61538 h 36"/>
              <a:gd name="T58" fmla="*/ 246154 w 67"/>
              <a:gd name="T59" fmla="*/ 184615 h 36"/>
              <a:gd name="T60" fmla="*/ 196923 w 67"/>
              <a:gd name="T61" fmla="*/ 319999 h 36"/>
              <a:gd name="T62" fmla="*/ 160000 w 67"/>
              <a:gd name="T63" fmla="*/ 356921 h 36"/>
              <a:gd name="T64" fmla="*/ 160000 w 67"/>
              <a:gd name="T65" fmla="*/ 356921 h 36"/>
              <a:gd name="T66" fmla="*/ 123077 w 67"/>
              <a:gd name="T67" fmla="*/ 381537 h 36"/>
              <a:gd name="T68" fmla="*/ 98462 w 67"/>
              <a:gd name="T69" fmla="*/ 381537 h 36"/>
              <a:gd name="T70" fmla="*/ 49231 w 67"/>
              <a:gd name="T71" fmla="*/ 356921 h 36"/>
              <a:gd name="T72" fmla="*/ 12308 w 67"/>
              <a:gd name="T73" fmla="*/ 283076 h 36"/>
              <a:gd name="T74" fmla="*/ 36923 w 67"/>
              <a:gd name="T75" fmla="*/ 258460 h 36"/>
              <a:gd name="T76" fmla="*/ 61539 w 67"/>
              <a:gd name="T77" fmla="*/ 233845 h 36"/>
              <a:gd name="T78" fmla="*/ 86154 w 67"/>
              <a:gd name="T79" fmla="*/ 123076 h 36"/>
              <a:gd name="T80" fmla="*/ 0 w 67"/>
              <a:gd name="T81" fmla="*/ 123076 h 36"/>
              <a:gd name="T82" fmla="*/ 36923 w 67"/>
              <a:gd name="T83" fmla="*/ 0 h 36"/>
              <a:gd name="T84" fmla="*/ 123077 w 67"/>
              <a:gd name="T85" fmla="*/ 12308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7"/>
              <a:gd name="T130" fmla="*/ 0 h 36"/>
              <a:gd name="T131" fmla="*/ 67 w 67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7" h="36">
                <a:moveTo>
                  <a:pt x="25" y="23"/>
                </a:moveTo>
                <a:lnTo>
                  <a:pt x="34" y="32"/>
                </a:lnTo>
                <a:lnTo>
                  <a:pt x="47" y="19"/>
                </a:lnTo>
                <a:lnTo>
                  <a:pt x="48" y="19"/>
                </a:lnTo>
                <a:lnTo>
                  <a:pt x="55" y="23"/>
                </a:lnTo>
                <a:lnTo>
                  <a:pt x="55" y="25"/>
                </a:lnTo>
                <a:lnTo>
                  <a:pt x="60" y="22"/>
                </a:lnTo>
                <a:lnTo>
                  <a:pt x="64" y="25"/>
                </a:lnTo>
                <a:lnTo>
                  <a:pt x="67" y="29"/>
                </a:lnTo>
                <a:lnTo>
                  <a:pt x="60" y="35"/>
                </a:lnTo>
                <a:lnTo>
                  <a:pt x="59" y="36"/>
                </a:lnTo>
                <a:lnTo>
                  <a:pt x="55" y="35"/>
                </a:lnTo>
                <a:lnTo>
                  <a:pt x="51" y="34"/>
                </a:lnTo>
                <a:lnTo>
                  <a:pt x="43" y="36"/>
                </a:lnTo>
                <a:lnTo>
                  <a:pt x="35" y="36"/>
                </a:lnTo>
                <a:lnTo>
                  <a:pt x="26" y="36"/>
                </a:lnTo>
                <a:lnTo>
                  <a:pt x="25" y="36"/>
                </a:lnTo>
                <a:lnTo>
                  <a:pt x="20" y="36"/>
                </a:lnTo>
                <a:lnTo>
                  <a:pt x="20" y="31"/>
                </a:lnTo>
                <a:lnTo>
                  <a:pt x="18" y="30"/>
                </a:lnTo>
                <a:lnTo>
                  <a:pt x="26" y="18"/>
                </a:lnTo>
                <a:lnTo>
                  <a:pt x="25" y="23"/>
                </a:lnTo>
                <a:close/>
                <a:moveTo>
                  <a:pt x="10" y="1"/>
                </a:moveTo>
                <a:lnTo>
                  <a:pt x="13" y="8"/>
                </a:lnTo>
                <a:lnTo>
                  <a:pt x="20" y="5"/>
                </a:lnTo>
                <a:lnTo>
                  <a:pt x="20" y="15"/>
                </a:lnTo>
                <a:lnTo>
                  <a:pt x="16" y="26"/>
                </a:lnTo>
                <a:lnTo>
                  <a:pt x="13" y="29"/>
                </a:lnTo>
                <a:lnTo>
                  <a:pt x="10" y="31"/>
                </a:lnTo>
                <a:lnTo>
                  <a:pt x="8" y="31"/>
                </a:lnTo>
                <a:lnTo>
                  <a:pt x="4" y="29"/>
                </a:lnTo>
                <a:lnTo>
                  <a:pt x="1" y="23"/>
                </a:lnTo>
                <a:lnTo>
                  <a:pt x="3" y="21"/>
                </a:lnTo>
                <a:lnTo>
                  <a:pt x="5" y="19"/>
                </a:lnTo>
                <a:lnTo>
                  <a:pt x="7" y="10"/>
                </a:lnTo>
                <a:lnTo>
                  <a:pt x="0" y="10"/>
                </a:lnTo>
                <a:lnTo>
                  <a:pt x="3" y="0"/>
                </a:lnTo>
                <a:lnTo>
                  <a:pt x="10" y="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3" name="Freeform 411"/>
          <p:cNvSpPr>
            <a:spLocks/>
          </p:cNvSpPr>
          <p:nvPr/>
        </p:nvSpPr>
        <p:spPr bwMode="auto">
          <a:xfrm>
            <a:off x="2639746" y="2979304"/>
            <a:ext cx="1165224" cy="511771"/>
          </a:xfrm>
          <a:custGeom>
            <a:avLst/>
            <a:gdLst>
              <a:gd name="T0" fmla="*/ 1513843 w 123"/>
              <a:gd name="T1" fmla="*/ 467689 h 54"/>
              <a:gd name="T2" fmla="*/ 1513843 w 123"/>
              <a:gd name="T3" fmla="*/ 479997 h 54"/>
              <a:gd name="T4" fmla="*/ 1501535 w 123"/>
              <a:gd name="T5" fmla="*/ 529227 h 54"/>
              <a:gd name="T6" fmla="*/ 1501535 w 123"/>
              <a:gd name="T7" fmla="*/ 529227 h 54"/>
              <a:gd name="T8" fmla="*/ 1390766 w 123"/>
              <a:gd name="T9" fmla="*/ 590765 h 54"/>
              <a:gd name="T10" fmla="*/ 1230767 w 123"/>
              <a:gd name="T11" fmla="*/ 590765 h 54"/>
              <a:gd name="T12" fmla="*/ 1107690 w 123"/>
              <a:gd name="T13" fmla="*/ 664611 h 54"/>
              <a:gd name="T14" fmla="*/ 1083075 w 123"/>
              <a:gd name="T15" fmla="*/ 566150 h 54"/>
              <a:gd name="T16" fmla="*/ 726152 w 123"/>
              <a:gd name="T17" fmla="*/ 529227 h 54"/>
              <a:gd name="T18" fmla="*/ 664614 w 123"/>
              <a:gd name="T19" fmla="*/ 590765 h 54"/>
              <a:gd name="T20" fmla="*/ 566153 w 123"/>
              <a:gd name="T21" fmla="*/ 664611 h 54"/>
              <a:gd name="T22" fmla="*/ 566153 w 123"/>
              <a:gd name="T23" fmla="*/ 664611 h 54"/>
              <a:gd name="T24" fmla="*/ 529230 w 123"/>
              <a:gd name="T25" fmla="*/ 664611 h 54"/>
              <a:gd name="T26" fmla="*/ 418461 w 123"/>
              <a:gd name="T27" fmla="*/ 627688 h 54"/>
              <a:gd name="T28" fmla="*/ 369230 w 123"/>
              <a:gd name="T29" fmla="*/ 566150 h 54"/>
              <a:gd name="T30" fmla="*/ 356922 w 123"/>
              <a:gd name="T31" fmla="*/ 529227 h 54"/>
              <a:gd name="T32" fmla="*/ 393845 w 123"/>
              <a:gd name="T33" fmla="*/ 467689 h 54"/>
              <a:gd name="T34" fmla="*/ 319999 w 123"/>
              <a:gd name="T35" fmla="*/ 467689 h 54"/>
              <a:gd name="T36" fmla="*/ 307692 w 123"/>
              <a:gd name="T37" fmla="*/ 467689 h 54"/>
              <a:gd name="T38" fmla="*/ 307692 w 123"/>
              <a:gd name="T39" fmla="*/ 455382 h 54"/>
              <a:gd name="T40" fmla="*/ 270769 w 123"/>
              <a:gd name="T41" fmla="*/ 369228 h 54"/>
              <a:gd name="T42" fmla="*/ 270769 w 123"/>
              <a:gd name="T43" fmla="*/ 356921 h 54"/>
              <a:gd name="T44" fmla="*/ 270769 w 123"/>
              <a:gd name="T45" fmla="*/ 356921 h 54"/>
              <a:gd name="T46" fmla="*/ 196923 w 123"/>
              <a:gd name="T47" fmla="*/ 319998 h 54"/>
              <a:gd name="T48" fmla="*/ 184615 w 123"/>
              <a:gd name="T49" fmla="*/ 221537 h 54"/>
              <a:gd name="T50" fmla="*/ 184615 w 123"/>
              <a:gd name="T51" fmla="*/ 209229 h 54"/>
              <a:gd name="T52" fmla="*/ 196923 w 123"/>
              <a:gd name="T53" fmla="*/ 209229 h 54"/>
              <a:gd name="T54" fmla="*/ 221538 w 123"/>
              <a:gd name="T55" fmla="*/ 221537 h 54"/>
              <a:gd name="T56" fmla="*/ 307692 w 123"/>
              <a:gd name="T57" fmla="*/ 221537 h 54"/>
              <a:gd name="T58" fmla="*/ 369230 w 123"/>
              <a:gd name="T59" fmla="*/ 221537 h 54"/>
              <a:gd name="T60" fmla="*/ 369230 w 123"/>
              <a:gd name="T61" fmla="*/ 221537 h 54"/>
              <a:gd name="T62" fmla="*/ 369230 w 123"/>
              <a:gd name="T63" fmla="*/ 196922 h 54"/>
              <a:gd name="T64" fmla="*/ 307692 w 123"/>
              <a:gd name="T65" fmla="*/ 159999 h 54"/>
              <a:gd name="T66" fmla="*/ 258461 w 123"/>
              <a:gd name="T67" fmla="*/ 147691 h 54"/>
              <a:gd name="T68" fmla="*/ 49231 w 123"/>
              <a:gd name="T69" fmla="*/ 98461 h 54"/>
              <a:gd name="T70" fmla="*/ 0 w 123"/>
              <a:gd name="T71" fmla="*/ 73846 h 54"/>
              <a:gd name="T72" fmla="*/ 12308 w 123"/>
              <a:gd name="T73" fmla="*/ 36923 h 54"/>
              <a:gd name="T74" fmla="*/ 12308 w 123"/>
              <a:gd name="T75" fmla="*/ 0 h 54"/>
              <a:gd name="T76" fmla="*/ 221538 w 123"/>
              <a:gd name="T77" fmla="*/ 0 h 54"/>
              <a:gd name="T78" fmla="*/ 307692 w 123"/>
              <a:gd name="T79" fmla="*/ 36923 h 54"/>
              <a:gd name="T80" fmla="*/ 406153 w 123"/>
              <a:gd name="T81" fmla="*/ 61538 h 54"/>
              <a:gd name="T82" fmla="*/ 455384 w 123"/>
              <a:gd name="T83" fmla="*/ 61538 h 54"/>
              <a:gd name="T84" fmla="*/ 627691 w 123"/>
              <a:gd name="T85" fmla="*/ 73846 h 54"/>
              <a:gd name="T86" fmla="*/ 639999 w 123"/>
              <a:gd name="T87" fmla="*/ 73846 h 54"/>
              <a:gd name="T88" fmla="*/ 639999 w 123"/>
              <a:gd name="T89" fmla="*/ 123076 h 54"/>
              <a:gd name="T90" fmla="*/ 676922 w 123"/>
              <a:gd name="T91" fmla="*/ 258460 h 54"/>
              <a:gd name="T92" fmla="*/ 763075 w 123"/>
              <a:gd name="T93" fmla="*/ 307690 h 54"/>
              <a:gd name="T94" fmla="*/ 947690 w 123"/>
              <a:gd name="T95" fmla="*/ 258460 h 54"/>
              <a:gd name="T96" fmla="*/ 1033844 w 123"/>
              <a:gd name="T97" fmla="*/ 307690 h 54"/>
              <a:gd name="T98" fmla="*/ 1083075 w 123"/>
              <a:gd name="T99" fmla="*/ 221537 h 54"/>
              <a:gd name="T100" fmla="*/ 1132305 w 123"/>
              <a:gd name="T101" fmla="*/ 258460 h 54"/>
              <a:gd name="T102" fmla="*/ 1132305 w 123"/>
              <a:gd name="T103" fmla="*/ 258460 h 54"/>
              <a:gd name="T104" fmla="*/ 1255382 w 123"/>
              <a:gd name="T105" fmla="*/ 246152 h 54"/>
              <a:gd name="T106" fmla="*/ 1341536 w 123"/>
              <a:gd name="T107" fmla="*/ 221537 h 54"/>
              <a:gd name="T108" fmla="*/ 1415382 w 123"/>
              <a:gd name="T109" fmla="*/ 283075 h 54"/>
              <a:gd name="T110" fmla="*/ 1464612 w 123"/>
              <a:gd name="T111" fmla="*/ 319998 h 54"/>
              <a:gd name="T112" fmla="*/ 1452305 w 123"/>
              <a:gd name="T113" fmla="*/ 418459 h 54"/>
              <a:gd name="T114" fmla="*/ 1464612 w 123"/>
              <a:gd name="T115" fmla="*/ 418459 h 54"/>
              <a:gd name="T116" fmla="*/ 1513843 w 123"/>
              <a:gd name="T117" fmla="*/ 467689 h 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3"/>
              <a:gd name="T178" fmla="*/ 0 h 54"/>
              <a:gd name="T179" fmla="*/ 123 w 123"/>
              <a:gd name="T180" fmla="*/ 54 h 5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3" h="54">
                <a:moveTo>
                  <a:pt x="123" y="38"/>
                </a:moveTo>
                <a:lnTo>
                  <a:pt x="123" y="39"/>
                </a:lnTo>
                <a:lnTo>
                  <a:pt x="122" y="43"/>
                </a:lnTo>
                <a:lnTo>
                  <a:pt x="113" y="48"/>
                </a:lnTo>
                <a:lnTo>
                  <a:pt x="100" y="48"/>
                </a:lnTo>
                <a:lnTo>
                  <a:pt x="90" y="54"/>
                </a:lnTo>
                <a:lnTo>
                  <a:pt x="88" y="46"/>
                </a:lnTo>
                <a:lnTo>
                  <a:pt x="59" y="43"/>
                </a:lnTo>
                <a:lnTo>
                  <a:pt x="54" y="48"/>
                </a:lnTo>
                <a:lnTo>
                  <a:pt x="46" y="54"/>
                </a:lnTo>
                <a:lnTo>
                  <a:pt x="43" y="54"/>
                </a:lnTo>
                <a:lnTo>
                  <a:pt x="34" y="51"/>
                </a:lnTo>
                <a:lnTo>
                  <a:pt x="30" y="46"/>
                </a:lnTo>
                <a:lnTo>
                  <a:pt x="29" y="43"/>
                </a:lnTo>
                <a:lnTo>
                  <a:pt x="32" y="38"/>
                </a:lnTo>
                <a:lnTo>
                  <a:pt x="26" y="38"/>
                </a:lnTo>
                <a:lnTo>
                  <a:pt x="25" y="38"/>
                </a:lnTo>
                <a:lnTo>
                  <a:pt x="25" y="37"/>
                </a:lnTo>
                <a:lnTo>
                  <a:pt x="22" y="30"/>
                </a:lnTo>
                <a:lnTo>
                  <a:pt x="22" y="29"/>
                </a:lnTo>
                <a:lnTo>
                  <a:pt x="16" y="26"/>
                </a:lnTo>
                <a:lnTo>
                  <a:pt x="15" y="18"/>
                </a:lnTo>
                <a:lnTo>
                  <a:pt x="15" y="17"/>
                </a:lnTo>
                <a:lnTo>
                  <a:pt x="16" y="17"/>
                </a:lnTo>
                <a:lnTo>
                  <a:pt x="18" y="18"/>
                </a:lnTo>
                <a:lnTo>
                  <a:pt x="25" y="18"/>
                </a:lnTo>
                <a:lnTo>
                  <a:pt x="30" y="18"/>
                </a:lnTo>
                <a:lnTo>
                  <a:pt x="30" y="16"/>
                </a:lnTo>
                <a:lnTo>
                  <a:pt x="25" y="13"/>
                </a:lnTo>
                <a:lnTo>
                  <a:pt x="21" y="12"/>
                </a:lnTo>
                <a:lnTo>
                  <a:pt x="4" y="8"/>
                </a:lnTo>
                <a:lnTo>
                  <a:pt x="0" y="6"/>
                </a:lnTo>
                <a:lnTo>
                  <a:pt x="1" y="3"/>
                </a:lnTo>
                <a:lnTo>
                  <a:pt x="1" y="0"/>
                </a:lnTo>
                <a:lnTo>
                  <a:pt x="18" y="0"/>
                </a:lnTo>
                <a:lnTo>
                  <a:pt x="25" y="3"/>
                </a:lnTo>
                <a:lnTo>
                  <a:pt x="33" y="5"/>
                </a:lnTo>
                <a:lnTo>
                  <a:pt x="37" y="5"/>
                </a:lnTo>
                <a:lnTo>
                  <a:pt x="51" y="6"/>
                </a:lnTo>
                <a:lnTo>
                  <a:pt x="52" y="6"/>
                </a:lnTo>
                <a:lnTo>
                  <a:pt x="52" y="10"/>
                </a:lnTo>
                <a:lnTo>
                  <a:pt x="55" y="21"/>
                </a:lnTo>
                <a:lnTo>
                  <a:pt x="62" y="25"/>
                </a:lnTo>
                <a:lnTo>
                  <a:pt x="77" y="21"/>
                </a:lnTo>
                <a:lnTo>
                  <a:pt x="84" y="25"/>
                </a:lnTo>
                <a:lnTo>
                  <a:pt x="88" y="18"/>
                </a:lnTo>
                <a:lnTo>
                  <a:pt x="92" y="21"/>
                </a:lnTo>
                <a:lnTo>
                  <a:pt x="102" y="20"/>
                </a:lnTo>
                <a:lnTo>
                  <a:pt x="109" y="18"/>
                </a:lnTo>
                <a:lnTo>
                  <a:pt x="115" y="23"/>
                </a:lnTo>
                <a:lnTo>
                  <a:pt x="119" y="26"/>
                </a:lnTo>
                <a:lnTo>
                  <a:pt x="118" y="34"/>
                </a:lnTo>
                <a:lnTo>
                  <a:pt x="119" y="34"/>
                </a:lnTo>
                <a:lnTo>
                  <a:pt x="123" y="3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4" name="Freeform 412"/>
          <p:cNvSpPr>
            <a:spLocks/>
          </p:cNvSpPr>
          <p:nvPr/>
        </p:nvSpPr>
        <p:spPr bwMode="auto">
          <a:xfrm>
            <a:off x="3994292" y="3451989"/>
            <a:ext cx="434821" cy="379858"/>
          </a:xfrm>
          <a:custGeom>
            <a:avLst/>
            <a:gdLst>
              <a:gd name="T0" fmla="*/ 443075 w 46"/>
              <a:gd name="T1" fmla="*/ 492305 h 40"/>
              <a:gd name="T2" fmla="*/ 430767 w 46"/>
              <a:gd name="T3" fmla="*/ 479997 h 40"/>
              <a:gd name="T4" fmla="*/ 418459 w 46"/>
              <a:gd name="T5" fmla="*/ 479997 h 40"/>
              <a:gd name="T6" fmla="*/ 319998 w 46"/>
              <a:gd name="T7" fmla="*/ 418459 h 40"/>
              <a:gd name="T8" fmla="*/ 319998 w 46"/>
              <a:gd name="T9" fmla="*/ 418459 h 40"/>
              <a:gd name="T10" fmla="*/ 209230 w 46"/>
              <a:gd name="T11" fmla="*/ 418459 h 40"/>
              <a:gd name="T12" fmla="*/ 172307 w 46"/>
              <a:gd name="T13" fmla="*/ 418459 h 40"/>
              <a:gd name="T14" fmla="*/ 159999 w 46"/>
              <a:gd name="T15" fmla="*/ 393844 h 40"/>
              <a:gd name="T16" fmla="*/ 147692 w 46"/>
              <a:gd name="T17" fmla="*/ 369229 h 40"/>
              <a:gd name="T18" fmla="*/ 123076 w 46"/>
              <a:gd name="T19" fmla="*/ 344613 h 40"/>
              <a:gd name="T20" fmla="*/ 12308 w 46"/>
              <a:gd name="T21" fmla="*/ 307691 h 40"/>
              <a:gd name="T22" fmla="*/ 12308 w 46"/>
              <a:gd name="T23" fmla="*/ 307691 h 40"/>
              <a:gd name="T24" fmla="*/ 0 w 46"/>
              <a:gd name="T25" fmla="*/ 270768 h 40"/>
              <a:gd name="T26" fmla="*/ 172307 w 46"/>
              <a:gd name="T27" fmla="*/ 172307 h 40"/>
              <a:gd name="T28" fmla="*/ 73846 w 46"/>
              <a:gd name="T29" fmla="*/ 209230 h 40"/>
              <a:gd name="T30" fmla="*/ 61538 w 46"/>
              <a:gd name="T31" fmla="*/ 184614 h 40"/>
              <a:gd name="T32" fmla="*/ 123076 w 46"/>
              <a:gd name="T33" fmla="*/ 123076 h 40"/>
              <a:gd name="T34" fmla="*/ 209230 w 46"/>
              <a:gd name="T35" fmla="*/ 172307 h 40"/>
              <a:gd name="T36" fmla="*/ 209230 w 46"/>
              <a:gd name="T37" fmla="*/ 73846 h 40"/>
              <a:gd name="T38" fmla="*/ 221537 w 46"/>
              <a:gd name="T39" fmla="*/ 24615 h 40"/>
              <a:gd name="T40" fmla="*/ 283076 w 46"/>
              <a:gd name="T41" fmla="*/ 12308 h 40"/>
              <a:gd name="T42" fmla="*/ 283076 w 46"/>
              <a:gd name="T43" fmla="*/ 0 h 40"/>
              <a:gd name="T44" fmla="*/ 332306 w 46"/>
              <a:gd name="T45" fmla="*/ 24615 h 40"/>
              <a:gd name="T46" fmla="*/ 356921 w 46"/>
              <a:gd name="T47" fmla="*/ 73846 h 40"/>
              <a:gd name="T48" fmla="*/ 479998 w 46"/>
              <a:gd name="T49" fmla="*/ 61538 h 40"/>
              <a:gd name="T50" fmla="*/ 492305 w 46"/>
              <a:gd name="T51" fmla="*/ 172307 h 40"/>
              <a:gd name="T52" fmla="*/ 541536 w 46"/>
              <a:gd name="T53" fmla="*/ 172307 h 40"/>
              <a:gd name="T54" fmla="*/ 566151 w 46"/>
              <a:gd name="T55" fmla="*/ 233845 h 40"/>
              <a:gd name="T56" fmla="*/ 492305 w 46"/>
              <a:gd name="T57" fmla="*/ 270768 h 40"/>
              <a:gd name="T58" fmla="*/ 492305 w 46"/>
              <a:gd name="T59" fmla="*/ 430767 h 40"/>
              <a:gd name="T60" fmla="*/ 479998 w 46"/>
              <a:gd name="T61" fmla="*/ 443075 h 40"/>
              <a:gd name="T62" fmla="*/ 467690 w 46"/>
              <a:gd name="T63" fmla="*/ 467690 h 40"/>
              <a:gd name="T64" fmla="*/ 443075 w 46"/>
              <a:gd name="T65" fmla="*/ 492305 h 4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6"/>
              <a:gd name="T100" fmla="*/ 0 h 40"/>
              <a:gd name="T101" fmla="*/ 46 w 46"/>
              <a:gd name="T102" fmla="*/ 40 h 4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6" h="40">
                <a:moveTo>
                  <a:pt x="36" y="40"/>
                </a:moveTo>
                <a:lnTo>
                  <a:pt x="35" y="39"/>
                </a:lnTo>
                <a:lnTo>
                  <a:pt x="34" y="39"/>
                </a:lnTo>
                <a:lnTo>
                  <a:pt x="26" y="34"/>
                </a:lnTo>
                <a:lnTo>
                  <a:pt x="17" y="34"/>
                </a:lnTo>
                <a:lnTo>
                  <a:pt x="14" y="34"/>
                </a:lnTo>
                <a:lnTo>
                  <a:pt x="13" y="32"/>
                </a:lnTo>
                <a:lnTo>
                  <a:pt x="12" y="30"/>
                </a:lnTo>
                <a:lnTo>
                  <a:pt x="10" y="28"/>
                </a:lnTo>
                <a:lnTo>
                  <a:pt x="1" y="25"/>
                </a:lnTo>
                <a:lnTo>
                  <a:pt x="0" y="22"/>
                </a:lnTo>
                <a:lnTo>
                  <a:pt x="14" y="14"/>
                </a:lnTo>
                <a:lnTo>
                  <a:pt x="6" y="17"/>
                </a:lnTo>
                <a:lnTo>
                  <a:pt x="5" y="15"/>
                </a:lnTo>
                <a:lnTo>
                  <a:pt x="10" y="10"/>
                </a:lnTo>
                <a:lnTo>
                  <a:pt x="17" y="14"/>
                </a:lnTo>
                <a:lnTo>
                  <a:pt x="17" y="6"/>
                </a:lnTo>
                <a:lnTo>
                  <a:pt x="18" y="2"/>
                </a:lnTo>
                <a:lnTo>
                  <a:pt x="23" y="1"/>
                </a:lnTo>
                <a:lnTo>
                  <a:pt x="23" y="0"/>
                </a:lnTo>
                <a:lnTo>
                  <a:pt x="27" y="2"/>
                </a:lnTo>
                <a:lnTo>
                  <a:pt x="29" y="6"/>
                </a:lnTo>
                <a:lnTo>
                  <a:pt x="39" y="5"/>
                </a:lnTo>
                <a:lnTo>
                  <a:pt x="40" y="14"/>
                </a:lnTo>
                <a:lnTo>
                  <a:pt x="44" y="14"/>
                </a:lnTo>
                <a:lnTo>
                  <a:pt x="46" y="19"/>
                </a:lnTo>
                <a:lnTo>
                  <a:pt x="40" y="22"/>
                </a:lnTo>
                <a:lnTo>
                  <a:pt x="40" y="35"/>
                </a:lnTo>
                <a:lnTo>
                  <a:pt x="39" y="36"/>
                </a:lnTo>
                <a:lnTo>
                  <a:pt x="38" y="38"/>
                </a:lnTo>
                <a:lnTo>
                  <a:pt x="36" y="4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5" name="Freeform 414"/>
          <p:cNvSpPr>
            <a:spLocks/>
          </p:cNvSpPr>
          <p:nvPr/>
        </p:nvSpPr>
        <p:spPr bwMode="auto">
          <a:xfrm>
            <a:off x="4353382" y="2192713"/>
            <a:ext cx="1771042" cy="1676996"/>
          </a:xfrm>
          <a:custGeom>
            <a:avLst/>
            <a:gdLst>
              <a:gd name="T0" fmla="*/ 1710764 w 187"/>
              <a:gd name="T1" fmla="*/ 775382 h 177"/>
              <a:gd name="T2" fmla="*/ 1772302 w 187"/>
              <a:gd name="T3" fmla="*/ 1070766 h 177"/>
              <a:gd name="T4" fmla="*/ 2006147 w 187"/>
              <a:gd name="T5" fmla="*/ 1218458 h 177"/>
              <a:gd name="T6" fmla="*/ 2079993 w 187"/>
              <a:gd name="T7" fmla="*/ 1169227 h 177"/>
              <a:gd name="T8" fmla="*/ 2141532 w 187"/>
              <a:gd name="T9" fmla="*/ 1144612 h 177"/>
              <a:gd name="T10" fmla="*/ 2239993 w 187"/>
              <a:gd name="T11" fmla="*/ 1193843 h 177"/>
              <a:gd name="T12" fmla="*/ 2264608 w 187"/>
              <a:gd name="T13" fmla="*/ 1489226 h 177"/>
              <a:gd name="T14" fmla="*/ 2104609 w 187"/>
              <a:gd name="T15" fmla="*/ 1489226 h 177"/>
              <a:gd name="T16" fmla="*/ 1981532 w 187"/>
              <a:gd name="T17" fmla="*/ 1513841 h 177"/>
              <a:gd name="T18" fmla="*/ 1772302 w 187"/>
              <a:gd name="T19" fmla="*/ 1489226 h 177"/>
              <a:gd name="T20" fmla="*/ 1735379 w 187"/>
              <a:gd name="T21" fmla="*/ 1452303 h 177"/>
              <a:gd name="T22" fmla="*/ 1612303 w 187"/>
              <a:gd name="T23" fmla="*/ 1378457 h 177"/>
              <a:gd name="T24" fmla="*/ 1452303 w 187"/>
              <a:gd name="T25" fmla="*/ 1439996 h 177"/>
              <a:gd name="T26" fmla="*/ 1255381 w 187"/>
              <a:gd name="T27" fmla="*/ 1390765 h 177"/>
              <a:gd name="T28" fmla="*/ 1255381 w 187"/>
              <a:gd name="T29" fmla="*/ 1587688 h 177"/>
              <a:gd name="T30" fmla="*/ 1169227 w 187"/>
              <a:gd name="T31" fmla="*/ 1772303 h 177"/>
              <a:gd name="T32" fmla="*/ 996920 w 187"/>
              <a:gd name="T33" fmla="*/ 1735380 h 177"/>
              <a:gd name="T34" fmla="*/ 898459 w 187"/>
              <a:gd name="T35" fmla="*/ 1858456 h 177"/>
              <a:gd name="T36" fmla="*/ 849228 w 187"/>
              <a:gd name="T37" fmla="*/ 2030763 h 177"/>
              <a:gd name="T38" fmla="*/ 799998 w 187"/>
              <a:gd name="T39" fmla="*/ 2104609 h 177"/>
              <a:gd name="T40" fmla="*/ 787690 w 187"/>
              <a:gd name="T41" fmla="*/ 1907687 h 177"/>
              <a:gd name="T42" fmla="*/ 689228 w 187"/>
              <a:gd name="T43" fmla="*/ 1796918 h 177"/>
              <a:gd name="T44" fmla="*/ 824613 w 187"/>
              <a:gd name="T45" fmla="*/ 1698457 h 177"/>
              <a:gd name="T46" fmla="*/ 910766 w 187"/>
              <a:gd name="T47" fmla="*/ 1501534 h 177"/>
              <a:gd name="T48" fmla="*/ 1009228 w 187"/>
              <a:gd name="T49" fmla="*/ 1476919 h 177"/>
              <a:gd name="T50" fmla="*/ 1156919 w 187"/>
              <a:gd name="T51" fmla="*/ 1292304 h 177"/>
              <a:gd name="T52" fmla="*/ 1206150 w 187"/>
              <a:gd name="T53" fmla="*/ 1230765 h 177"/>
              <a:gd name="T54" fmla="*/ 1046150 w 187"/>
              <a:gd name="T55" fmla="*/ 1304611 h 177"/>
              <a:gd name="T56" fmla="*/ 947689 w 187"/>
              <a:gd name="T57" fmla="*/ 1341534 h 177"/>
              <a:gd name="T58" fmla="*/ 935382 w 187"/>
              <a:gd name="T59" fmla="*/ 1390765 h 177"/>
              <a:gd name="T60" fmla="*/ 824613 w 187"/>
              <a:gd name="T61" fmla="*/ 1501534 h 177"/>
              <a:gd name="T62" fmla="*/ 799998 w 187"/>
              <a:gd name="T63" fmla="*/ 1501534 h 177"/>
              <a:gd name="T64" fmla="*/ 738459 w 187"/>
              <a:gd name="T65" fmla="*/ 1489226 h 177"/>
              <a:gd name="T66" fmla="*/ 689228 w 187"/>
              <a:gd name="T67" fmla="*/ 1452303 h 177"/>
              <a:gd name="T68" fmla="*/ 676921 w 187"/>
              <a:gd name="T69" fmla="*/ 1489226 h 177"/>
              <a:gd name="T70" fmla="*/ 689228 w 187"/>
              <a:gd name="T71" fmla="*/ 1538457 h 177"/>
              <a:gd name="T72" fmla="*/ 738459 w 187"/>
              <a:gd name="T73" fmla="*/ 1599995 h 177"/>
              <a:gd name="T74" fmla="*/ 590767 w 187"/>
              <a:gd name="T75" fmla="*/ 1747687 h 177"/>
              <a:gd name="T76" fmla="*/ 590767 w 187"/>
              <a:gd name="T77" fmla="*/ 1809225 h 177"/>
              <a:gd name="T78" fmla="*/ 689228 w 187"/>
              <a:gd name="T79" fmla="*/ 2067686 h 177"/>
              <a:gd name="T80" fmla="*/ 701536 w 187"/>
              <a:gd name="T81" fmla="*/ 2153840 h 177"/>
              <a:gd name="T82" fmla="*/ 738459 w 187"/>
              <a:gd name="T83" fmla="*/ 2178455 h 177"/>
              <a:gd name="T84" fmla="*/ 639998 w 187"/>
              <a:gd name="T85" fmla="*/ 1956917 h 177"/>
              <a:gd name="T86" fmla="*/ 467691 w 187"/>
              <a:gd name="T87" fmla="*/ 1858456 h 177"/>
              <a:gd name="T88" fmla="*/ 430768 w 187"/>
              <a:gd name="T89" fmla="*/ 1809225 h 177"/>
              <a:gd name="T90" fmla="*/ 319999 w 187"/>
              <a:gd name="T91" fmla="*/ 1759995 h 177"/>
              <a:gd name="T92" fmla="*/ 159999 w 187"/>
              <a:gd name="T93" fmla="*/ 1513841 h 177"/>
              <a:gd name="T94" fmla="*/ 172307 w 187"/>
              <a:gd name="T95" fmla="*/ 1378457 h 177"/>
              <a:gd name="T96" fmla="*/ 98461 w 187"/>
              <a:gd name="T97" fmla="*/ 1292304 h 177"/>
              <a:gd name="T98" fmla="*/ 98461 w 187"/>
              <a:gd name="T99" fmla="*/ 1009228 h 177"/>
              <a:gd name="T100" fmla="*/ 12308 w 187"/>
              <a:gd name="T101" fmla="*/ 910767 h 177"/>
              <a:gd name="T102" fmla="*/ 98461 w 187"/>
              <a:gd name="T103" fmla="*/ 701536 h 177"/>
              <a:gd name="T104" fmla="*/ 738459 w 187"/>
              <a:gd name="T105" fmla="*/ 147692 h 177"/>
              <a:gd name="T106" fmla="*/ 1009228 w 187"/>
              <a:gd name="T107" fmla="*/ 24615 h 177"/>
              <a:gd name="T108" fmla="*/ 1046150 w 187"/>
              <a:gd name="T109" fmla="*/ 0 h 177"/>
              <a:gd name="T110" fmla="*/ 1046150 w 187"/>
              <a:gd name="T111" fmla="*/ 0 h 177"/>
              <a:gd name="T112" fmla="*/ 1169227 w 187"/>
              <a:gd name="T113" fmla="*/ 332307 h 177"/>
              <a:gd name="T114" fmla="*/ 1329226 w 187"/>
              <a:gd name="T115" fmla="*/ 418460 h 177"/>
              <a:gd name="T116" fmla="*/ 1526149 w 187"/>
              <a:gd name="T117" fmla="*/ 393845 h 177"/>
              <a:gd name="T118" fmla="*/ 1723072 w 187"/>
              <a:gd name="T119" fmla="*/ 504614 h 177"/>
              <a:gd name="T120" fmla="*/ 1735379 w 187"/>
              <a:gd name="T121" fmla="*/ 664613 h 1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177"/>
              <a:gd name="T185" fmla="*/ 187 w 187"/>
              <a:gd name="T186" fmla="*/ 177 h 1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177">
                <a:moveTo>
                  <a:pt x="141" y="54"/>
                </a:moveTo>
                <a:lnTo>
                  <a:pt x="139" y="63"/>
                </a:lnTo>
                <a:lnTo>
                  <a:pt x="144" y="87"/>
                </a:lnTo>
                <a:lnTo>
                  <a:pt x="149" y="91"/>
                </a:lnTo>
                <a:lnTo>
                  <a:pt x="163" y="99"/>
                </a:lnTo>
                <a:lnTo>
                  <a:pt x="166" y="97"/>
                </a:lnTo>
                <a:lnTo>
                  <a:pt x="169" y="95"/>
                </a:lnTo>
                <a:lnTo>
                  <a:pt x="174" y="93"/>
                </a:lnTo>
                <a:lnTo>
                  <a:pt x="182" y="97"/>
                </a:lnTo>
                <a:lnTo>
                  <a:pt x="187" y="118"/>
                </a:lnTo>
                <a:lnTo>
                  <a:pt x="184" y="121"/>
                </a:lnTo>
                <a:lnTo>
                  <a:pt x="180" y="125"/>
                </a:lnTo>
                <a:lnTo>
                  <a:pt x="171" y="121"/>
                </a:lnTo>
                <a:lnTo>
                  <a:pt x="165" y="123"/>
                </a:lnTo>
                <a:lnTo>
                  <a:pt x="161" y="123"/>
                </a:lnTo>
                <a:lnTo>
                  <a:pt x="146" y="122"/>
                </a:lnTo>
                <a:lnTo>
                  <a:pt x="144" y="121"/>
                </a:lnTo>
                <a:lnTo>
                  <a:pt x="141" y="120"/>
                </a:lnTo>
                <a:lnTo>
                  <a:pt x="141" y="118"/>
                </a:lnTo>
                <a:lnTo>
                  <a:pt x="137" y="116"/>
                </a:lnTo>
                <a:lnTo>
                  <a:pt x="131" y="112"/>
                </a:lnTo>
                <a:lnTo>
                  <a:pt x="120" y="118"/>
                </a:lnTo>
                <a:lnTo>
                  <a:pt x="118" y="117"/>
                </a:lnTo>
                <a:lnTo>
                  <a:pt x="115" y="117"/>
                </a:lnTo>
                <a:lnTo>
                  <a:pt x="102" y="113"/>
                </a:lnTo>
                <a:lnTo>
                  <a:pt x="98" y="117"/>
                </a:lnTo>
                <a:lnTo>
                  <a:pt x="102" y="129"/>
                </a:lnTo>
                <a:lnTo>
                  <a:pt x="93" y="141"/>
                </a:lnTo>
                <a:lnTo>
                  <a:pt x="95" y="144"/>
                </a:lnTo>
                <a:lnTo>
                  <a:pt x="91" y="146"/>
                </a:lnTo>
                <a:lnTo>
                  <a:pt x="81" y="141"/>
                </a:lnTo>
                <a:lnTo>
                  <a:pt x="81" y="146"/>
                </a:lnTo>
                <a:lnTo>
                  <a:pt x="73" y="151"/>
                </a:lnTo>
                <a:lnTo>
                  <a:pt x="68" y="161"/>
                </a:lnTo>
                <a:lnTo>
                  <a:pt x="69" y="165"/>
                </a:lnTo>
                <a:lnTo>
                  <a:pt x="69" y="169"/>
                </a:lnTo>
                <a:lnTo>
                  <a:pt x="65" y="171"/>
                </a:lnTo>
                <a:lnTo>
                  <a:pt x="63" y="169"/>
                </a:lnTo>
                <a:lnTo>
                  <a:pt x="64" y="155"/>
                </a:lnTo>
                <a:lnTo>
                  <a:pt x="56" y="147"/>
                </a:lnTo>
                <a:lnTo>
                  <a:pt x="56" y="146"/>
                </a:lnTo>
                <a:lnTo>
                  <a:pt x="64" y="141"/>
                </a:lnTo>
                <a:lnTo>
                  <a:pt x="67" y="138"/>
                </a:lnTo>
                <a:lnTo>
                  <a:pt x="69" y="130"/>
                </a:lnTo>
                <a:lnTo>
                  <a:pt x="74" y="122"/>
                </a:lnTo>
                <a:lnTo>
                  <a:pt x="81" y="120"/>
                </a:lnTo>
                <a:lnTo>
                  <a:pt x="82" y="120"/>
                </a:lnTo>
                <a:lnTo>
                  <a:pt x="85" y="112"/>
                </a:lnTo>
                <a:lnTo>
                  <a:pt x="94" y="105"/>
                </a:lnTo>
                <a:lnTo>
                  <a:pt x="98" y="101"/>
                </a:lnTo>
                <a:lnTo>
                  <a:pt x="98" y="100"/>
                </a:lnTo>
                <a:lnTo>
                  <a:pt x="97" y="99"/>
                </a:lnTo>
                <a:lnTo>
                  <a:pt x="85" y="106"/>
                </a:lnTo>
                <a:lnTo>
                  <a:pt x="81" y="108"/>
                </a:lnTo>
                <a:lnTo>
                  <a:pt x="77" y="109"/>
                </a:lnTo>
                <a:lnTo>
                  <a:pt x="76" y="109"/>
                </a:lnTo>
                <a:lnTo>
                  <a:pt x="76" y="113"/>
                </a:lnTo>
                <a:lnTo>
                  <a:pt x="74" y="117"/>
                </a:lnTo>
                <a:lnTo>
                  <a:pt x="67" y="122"/>
                </a:lnTo>
                <a:lnTo>
                  <a:pt x="65" y="122"/>
                </a:lnTo>
                <a:lnTo>
                  <a:pt x="64" y="123"/>
                </a:lnTo>
                <a:lnTo>
                  <a:pt x="60" y="121"/>
                </a:lnTo>
                <a:lnTo>
                  <a:pt x="59" y="121"/>
                </a:lnTo>
                <a:lnTo>
                  <a:pt x="56" y="118"/>
                </a:lnTo>
                <a:lnTo>
                  <a:pt x="55" y="120"/>
                </a:lnTo>
                <a:lnTo>
                  <a:pt x="55" y="121"/>
                </a:lnTo>
                <a:lnTo>
                  <a:pt x="55" y="125"/>
                </a:lnTo>
                <a:lnTo>
                  <a:pt x="56" y="125"/>
                </a:lnTo>
                <a:lnTo>
                  <a:pt x="56" y="126"/>
                </a:lnTo>
                <a:lnTo>
                  <a:pt x="60" y="130"/>
                </a:lnTo>
                <a:lnTo>
                  <a:pt x="59" y="137"/>
                </a:lnTo>
                <a:lnTo>
                  <a:pt x="48" y="142"/>
                </a:lnTo>
                <a:lnTo>
                  <a:pt x="48" y="144"/>
                </a:lnTo>
                <a:lnTo>
                  <a:pt x="48" y="147"/>
                </a:lnTo>
                <a:lnTo>
                  <a:pt x="56" y="156"/>
                </a:lnTo>
                <a:lnTo>
                  <a:pt x="56" y="168"/>
                </a:lnTo>
                <a:lnTo>
                  <a:pt x="56" y="171"/>
                </a:lnTo>
                <a:lnTo>
                  <a:pt x="57" y="175"/>
                </a:lnTo>
                <a:lnTo>
                  <a:pt x="60" y="177"/>
                </a:lnTo>
                <a:lnTo>
                  <a:pt x="57" y="177"/>
                </a:lnTo>
                <a:lnTo>
                  <a:pt x="52" y="159"/>
                </a:lnTo>
                <a:lnTo>
                  <a:pt x="42" y="148"/>
                </a:lnTo>
                <a:lnTo>
                  <a:pt x="38" y="151"/>
                </a:lnTo>
                <a:lnTo>
                  <a:pt x="38" y="147"/>
                </a:lnTo>
                <a:lnTo>
                  <a:pt x="35" y="147"/>
                </a:lnTo>
                <a:lnTo>
                  <a:pt x="29" y="144"/>
                </a:lnTo>
                <a:lnTo>
                  <a:pt x="26" y="143"/>
                </a:lnTo>
                <a:lnTo>
                  <a:pt x="19" y="127"/>
                </a:lnTo>
                <a:lnTo>
                  <a:pt x="13" y="123"/>
                </a:lnTo>
                <a:lnTo>
                  <a:pt x="12" y="121"/>
                </a:lnTo>
                <a:lnTo>
                  <a:pt x="14" y="112"/>
                </a:lnTo>
                <a:lnTo>
                  <a:pt x="4" y="109"/>
                </a:lnTo>
                <a:lnTo>
                  <a:pt x="8" y="105"/>
                </a:lnTo>
                <a:lnTo>
                  <a:pt x="9" y="91"/>
                </a:lnTo>
                <a:lnTo>
                  <a:pt x="8" y="82"/>
                </a:lnTo>
                <a:lnTo>
                  <a:pt x="6" y="78"/>
                </a:lnTo>
                <a:lnTo>
                  <a:pt x="1" y="74"/>
                </a:lnTo>
                <a:lnTo>
                  <a:pt x="0" y="67"/>
                </a:lnTo>
                <a:lnTo>
                  <a:pt x="8" y="57"/>
                </a:lnTo>
                <a:lnTo>
                  <a:pt x="33" y="42"/>
                </a:lnTo>
                <a:lnTo>
                  <a:pt x="60" y="12"/>
                </a:lnTo>
                <a:lnTo>
                  <a:pt x="81" y="2"/>
                </a:lnTo>
                <a:lnTo>
                  <a:pt x="82" y="2"/>
                </a:lnTo>
                <a:lnTo>
                  <a:pt x="84" y="0"/>
                </a:lnTo>
                <a:lnTo>
                  <a:pt x="85" y="0"/>
                </a:lnTo>
                <a:lnTo>
                  <a:pt x="85" y="2"/>
                </a:lnTo>
                <a:lnTo>
                  <a:pt x="95" y="27"/>
                </a:lnTo>
                <a:lnTo>
                  <a:pt x="94" y="36"/>
                </a:lnTo>
                <a:lnTo>
                  <a:pt x="108" y="34"/>
                </a:lnTo>
                <a:lnTo>
                  <a:pt x="119" y="33"/>
                </a:lnTo>
                <a:lnTo>
                  <a:pt x="124" y="32"/>
                </a:lnTo>
                <a:lnTo>
                  <a:pt x="135" y="38"/>
                </a:lnTo>
                <a:lnTo>
                  <a:pt x="140" y="41"/>
                </a:lnTo>
                <a:lnTo>
                  <a:pt x="142" y="44"/>
                </a:lnTo>
                <a:lnTo>
                  <a:pt x="141" y="54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6" name="Freeform 443"/>
          <p:cNvSpPr>
            <a:spLocks noEditPoints="1"/>
          </p:cNvSpPr>
          <p:nvPr/>
        </p:nvSpPr>
        <p:spPr bwMode="auto">
          <a:xfrm>
            <a:off x="2062019" y="1672395"/>
            <a:ext cx="1269044" cy="663226"/>
          </a:xfrm>
          <a:custGeom>
            <a:avLst/>
            <a:gdLst>
              <a:gd name="T0" fmla="*/ 61538 w 134"/>
              <a:gd name="T1" fmla="*/ 492305 h 70"/>
              <a:gd name="T2" fmla="*/ 110769 w 134"/>
              <a:gd name="T3" fmla="*/ 307691 h 70"/>
              <a:gd name="T4" fmla="*/ 1427684 w 134"/>
              <a:gd name="T5" fmla="*/ 356921 h 70"/>
              <a:gd name="T6" fmla="*/ 1255378 w 134"/>
              <a:gd name="T7" fmla="*/ 443075 h 70"/>
              <a:gd name="T8" fmla="*/ 1304608 w 134"/>
              <a:gd name="T9" fmla="*/ 492305 h 70"/>
              <a:gd name="T10" fmla="*/ 1489223 w 134"/>
              <a:gd name="T11" fmla="*/ 418459 h 70"/>
              <a:gd name="T12" fmla="*/ 1612299 w 134"/>
              <a:gd name="T13" fmla="*/ 418459 h 70"/>
              <a:gd name="T14" fmla="*/ 1649222 w 134"/>
              <a:gd name="T15" fmla="*/ 504613 h 70"/>
              <a:gd name="T16" fmla="*/ 1563068 w 134"/>
              <a:gd name="T17" fmla="*/ 676919 h 70"/>
              <a:gd name="T18" fmla="*/ 1255378 w 134"/>
              <a:gd name="T19" fmla="*/ 701535 h 70"/>
              <a:gd name="T20" fmla="*/ 1156917 w 134"/>
              <a:gd name="T21" fmla="*/ 615381 h 70"/>
              <a:gd name="T22" fmla="*/ 910764 w 134"/>
              <a:gd name="T23" fmla="*/ 652304 h 70"/>
              <a:gd name="T24" fmla="*/ 726150 w 134"/>
              <a:gd name="T25" fmla="*/ 701535 h 70"/>
              <a:gd name="T26" fmla="*/ 578458 w 134"/>
              <a:gd name="T27" fmla="*/ 861534 h 70"/>
              <a:gd name="T28" fmla="*/ 479997 w 134"/>
              <a:gd name="T29" fmla="*/ 812304 h 70"/>
              <a:gd name="T30" fmla="*/ 283075 w 134"/>
              <a:gd name="T31" fmla="*/ 726150 h 70"/>
              <a:gd name="T32" fmla="*/ 283075 w 134"/>
              <a:gd name="T33" fmla="*/ 639997 h 70"/>
              <a:gd name="T34" fmla="*/ 295383 w 134"/>
              <a:gd name="T35" fmla="*/ 553843 h 70"/>
              <a:gd name="T36" fmla="*/ 430767 w 134"/>
              <a:gd name="T37" fmla="*/ 566151 h 70"/>
              <a:gd name="T38" fmla="*/ 443075 w 134"/>
              <a:gd name="T39" fmla="*/ 639997 h 70"/>
              <a:gd name="T40" fmla="*/ 529228 w 134"/>
              <a:gd name="T41" fmla="*/ 664612 h 70"/>
              <a:gd name="T42" fmla="*/ 541536 w 134"/>
              <a:gd name="T43" fmla="*/ 603074 h 70"/>
              <a:gd name="T44" fmla="*/ 603074 w 134"/>
              <a:gd name="T45" fmla="*/ 541536 h 70"/>
              <a:gd name="T46" fmla="*/ 676919 w 134"/>
              <a:gd name="T47" fmla="*/ 504613 h 70"/>
              <a:gd name="T48" fmla="*/ 492305 w 134"/>
              <a:gd name="T49" fmla="*/ 492305 h 70"/>
              <a:gd name="T50" fmla="*/ 443075 w 134"/>
              <a:gd name="T51" fmla="*/ 467690 h 70"/>
              <a:gd name="T52" fmla="*/ 541536 w 134"/>
              <a:gd name="T53" fmla="*/ 393844 h 70"/>
              <a:gd name="T54" fmla="*/ 701535 w 134"/>
              <a:gd name="T55" fmla="*/ 356921 h 70"/>
              <a:gd name="T56" fmla="*/ 849226 w 134"/>
              <a:gd name="T57" fmla="*/ 356921 h 70"/>
              <a:gd name="T58" fmla="*/ 886149 w 134"/>
              <a:gd name="T59" fmla="*/ 295383 h 70"/>
              <a:gd name="T60" fmla="*/ 849226 w 134"/>
              <a:gd name="T61" fmla="*/ 246153 h 70"/>
              <a:gd name="T62" fmla="*/ 972302 w 134"/>
              <a:gd name="T63" fmla="*/ 135384 h 70"/>
              <a:gd name="T64" fmla="*/ 1058456 w 134"/>
              <a:gd name="T65" fmla="*/ 135384 h 70"/>
              <a:gd name="T66" fmla="*/ 1218455 w 134"/>
              <a:gd name="T67" fmla="*/ 196922 h 70"/>
              <a:gd name="T68" fmla="*/ 1390762 w 134"/>
              <a:gd name="T69" fmla="*/ 258460 h 70"/>
              <a:gd name="T70" fmla="*/ 1427684 w 134"/>
              <a:gd name="T71" fmla="*/ 356921 h 70"/>
              <a:gd name="T72" fmla="*/ 701535 w 134"/>
              <a:gd name="T73" fmla="*/ 307691 h 70"/>
              <a:gd name="T74" fmla="*/ 258460 w 134"/>
              <a:gd name="T75" fmla="*/ 443075 h 70"/>
              <a:gd name="T76" fmla="*/ 184614 w 134"/>
              <a:gd name="T77" fmla="*/ 307691 h 70"/>
              <a:gd name="T78" fmla="*/ 86153 w 134"/>
              <a:gd name="T79" fmla="*/ 147692 h 70"/>
              <a:gd name="T80" fmla="*/ 184614 w 134"/>
              <a:gd name="T81" fmla="*/ 36923 h 70"/>
              <a:gd name="T82" fmla="*/ 479997 w 134"/>
              <a:gd name="T83" fmla="*/ 172307 h 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4"/>
              <a:gd name="T127" fmla="*/ 0 h 70"/>
              <a:gd name="T128" fmla="*/ 134 w 134"/>
              <a:gd name="T129" fmla="*/ 70 h 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4" h="70">
                <a:moveTo>
                  <a:pt x="11" y="34"/>
                </a:moveTo>
                <a:lnTo>
                  <a:pt x="5" y="40"/>
                </a:lnTo>
                <a:lnTo>
                  <a:pt x="0" y="28"/>
                </a:lnTo>
                <a:lnTo>
                  <a:pt x="9" y="25"/>
                </a:lnTo>
                <a:lnTo>
                  <a:pt x="11" y="34"/>
                </a:lnTo>
                <a:close/>
                <a:moveTo>
                  <a:pt x="116" y="29"/>
                </a:moveTo>
                <a:lnTo>
                  <a:pt x="110" y="32"/>
                </a:lnTo>
                <a:lnTo>
                  <a:pt x="102" y="36"/>
                </a:lnTo>
                <a:lnTo>
                  <a:pt x="103" y="37"/>
                </a:lnTo>
                <a:lnTo>
                  <a:pt x="106" y="40"/>
                </a:lnTo>
                <a:lnTo>
                  <a:pt x="111" y="36"/>
                </a:lnTo>
                <a:lnTo>
                  <a:pt x="121" y="34"/>
                </a:lnTo>
                <a:lnTo>
                  <a:pt x="131" y="34"/>
                </a:lnTo>
                <a:lnTo>
                  <a:pt x="133" y="40"/>
                </a:lnTo>
                <a:lnTo>
                  <a:pt x="134" y="41"/>
                </a:lnTo>
                <a:lnTo>
                  <a:pt x="129" y="52"/>
                </a:lnTo>
                <a:lnTo>
                  <a:pt x="127" y="55"/>
                </a:lnTo>
                <a:lnTo>
                  <a:pt x="116" y="57"/>
                </a:lnTo>
                <a:lnTo>
                  <a:pt x="102" y="57"/>
                </a:lnTo>
                <a:lnTo>
                  <a:pt x="95" y="52"/>
                </a:lnTo>
                <a:lnTo>
                  <a:pt x="94" y="50"/>
                </a:lnTo>
                <a:lnTo>
                  <a:pt x="86" y="52"/>
                </a:lnTo>
                <a:lnTo>
                  <a:pt x="74" y="53"/>
                </a:lnTo>
                <a:lnTo>
                  <a:pt x="69" y="59"/>
                </a:lnTo>
                <a:lnTo>
                  <a:pt x="59" y="57"/>
                </a:lnTo>
                <a:lnTo>
                  <a:pt x="61" y="67"/>
                </a:lnTo>
                <a:lnTo>
                  <a:pt x="47" y="70"/>
                </a:lnTo>
                <a:lnTo>
                  <a:pt x="39" y="63"/>
                </a:lnTo>
                <a:lnTo>
                  <a:pt x="39" y="66"/>
                </a:lnTo>
                <a:lnTo>
                  <a:pt x="31" y="65"/>
                </a:lnTo>
                <a:lnTo>
                  <a:pt x="23" y="59"/>
                </a:lnTo>
                <a:lnTo>
                  <a:pt x="21" y="58"/>
                </a:lnTo>
                <a:lnTo>
                  <a:pt x="23" y="52"/>
                </a:lnTo>
                <a:lnTo>
                  <a:pt x="23" y="46"/>
                </a:lnTo>
                <a:lnTo>
                  <a:pt x="24" y="45"/>
                </a:lnTo>
                <a:lnTo>
                  <a:pt x="31" y="41"/>
                </a:lnTo>
                <a:lnTo>
                  <a:pt x="35" y="46"/>
                </a:lnTo>
                <a:lnTo>
                  <a:pt x="36" y="49"/>
                </a:lnTo>
                <a:lnTo>
                  <a:pt x="36" y="52"/>
                </a:lnTo>
                <a:lnTo>
                  <a:pt x="41" y="55"/>
                </a:lnTo>
                <a:lnTo>
                  <a:pt x="43" y="54"/>
                </a:lnTo>
                <a:lnTo>
                  <a:pt x="49" y="53"/>
                </a:lnTo>
                <a:lnTo>
                  <a:pt x="44" y="49"/>
                </a:lnTo>
                <a:lnTo>
                  <a:pt x="44" y="45"/>
                </a:lnTo>
                <a:lnTo>
                  <a:pt x="49" y="44"/>
                </a:lnTo>
                <a:lnTo>
                  <a:pt x="55" y="42"/>
                </a:lnTo>
                <a:lnTo>
                  <a:pt x="55" y="41"/>
                </a:lnTo>
                <a:lnTo>
                  <a:pt x="48" y="40"/>
                </a:lnTo>
                <a:lnTo>
                  <a:pt x="40" y="40"/>
                </a:lnTo>
                <a:lnTo>
                  <a:pt x="38" y="40"/>
                </a:lnTo>
                <a:lnTo>
                  <a:pt x="36" y="38"/>
                </a:lnTo>
                <a:lnTo>
                  <a:pt x="38" y="37"/>
                </a:lnTo>
                <a:lnTo>
                  <a:pt x="44" y="32"/>
                </a:lnTo>
                <a:lnTo>
                  <a:pt x="48" y="29"/>
                </a:lnTo>
                <a:lnTo>
                  <a:pt x="57" y="29"/>
                </a:lnTo>
                <a:lnTo>
                  <a:pt x="62" y="31"/>
                </a:lnTo>
                <a:lnTo>
                  <a:pt x="69" y="29"/>
                </a:lnTo>
                <a:lnTo>
                  <a:pt x="70" y="28"/>
                </a:lnTo>
                <a:lnTo>
                  <a:pt x="72" y="24"/>
                </a:lnTo>
                <a:lnTo>
                  <a:pt x="69" y="20"/>
                </a:lnTo>
                <a:lnTo>
                  <a:pt x="72" y="15"/>
                </a:lnTo>
                <a:lnTo>
                  <a:pt x="79" y="11"/>
                </a:lnTo>
                <a:lnTo>
                  <a:pt x="85" y="10"/>
                </a:lnTo>
                <a:lnTo>
                  <a:pt x="86" y="11"/>
                </a:lnTo>
                <a:lnTo>
                  <a:pt x="91" y="14"/>
                </a:lnTo>
                <a:lnTo>
                  <a:pt x="99" y="16"/>
                </a:lnTo>
                <a:lnTo>
                  <a:pt x="108" y="20"/>
                </a:lnTo>
                <a:lnTo>
                  <a:pt x="113" y="21"/>
                </a:lnTo>
                <a:lnTo>
                  <a:pt x="115" y="27"/>
                </a:lnTo>
                <a:lnTo>
                  <a:pt x="116" y="29"/>
                </a:lnTo>
                <a:close/>
                <a:moveTo>
                  <a:pt x="57" y="17"/>
                </a:moveTo>
                <a:lnTo>
                  <a:pt x="57" y="25"/>
                </a:lnTo>
                <a:lnTo>
                  <a:pt x="41" y="25"/>
                </a:lnTo>
                <a:lnTo>
                  <a:pt x="21" y="36"/>
                </a:lnTo>
                <a:lnTo>
                  <a:pt x="15" y="25"/>
                </a:lnTo>
                <a:lnTo>
                  <a:pt x="24" y="20"/>
                </a:lnTo>
                <a:lnTo>
                  <a:pt x="7" y="12"/>
                </a:lnTo>
                <a:lnTo>
                  <a:pt x="18" y="8"/>
                </a:lnTo>
                <a:lnTo>
                  <a:pt x="15" y="3"/>
                </a:lnTo>
                <a:lnTo>
                  <a:pt x="23" y="0"/>
                </a:lnTo>
                <a:lnTo>
                  <a:pt x="39" y="14"/>
                </a:lnTo>
                <a:lnTo>
                  <a:pt x="57" y="1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7" name="Freeform 448"/>
          <p:cNvSpPr>
            <a:spLocks/>
          </p:cNvSpPr>
          <p:nvPr/>
        </p:nvSpPr>
        <p:spPr bwMode="auto">
          <a:xfrm>
            <a:off x="2485912" y="2515169"/>
            <a:ext cx="1240951" cy="378637"/>
          </a:xfrm>
          <a:custGeom>
            <a:avLst/>
            <a:gdLst>
              <a:gd name="T0" fmla="*/ 1612304 w 131"/>
              <a:gd name="T1" fmla="*/ 73846 h 40"/>
              <a:gd name="T2" fmla="*/ 1612304 w 131"/>
              <a:gd name="T3" fmla="*/ 172307 h 40"/>
              <a:gd name="T4" fmla="*/ 1489227 w 131"/>
              <a:gd name="T5" fmla="*/ 233845 h 40"/>
              <a:gd name="T6" fmla="*/ 1267689 w 131"/>
              <a:gd name="T7" fmla="*/ 233845 h 40"/>
              <a:gd name="T8" fmla="*/ 1193843 w 131"/>
              <a:gd name="T9" fmla="*/ 283075 h 40"/>
              <a:gd name="T10" fmla="*/ 1132305 w 131"/>
              <a:gd name="T11" fmla="*/ 332306 h 40"/>
              <a:gd name="T12" fmla="*/ 1132305 w 131"/>
              <a:gd name="T13" fmla="*/ 344613 h 40"/>
              <a:gd name="T14" fmla="*/ 1083074 w 131"/>
              <a:gd name="T15" fmla="*/ 307691 h 40"/>
              <a:gd name="T16" fmla="*/ 1021536 w 131"/>
              <a:gd name="T17" fmla="*/ 406152 h 40"/>
              <a:gd name="T18" fmla="*/ 886152 w 131"/>
              <a:gd name="T19" fmla="*/ 393844 h 40"/>
              <a:gd name="T20" fmla="*/ 824613 w 131"/>
              <a:gd name="T21" fmla="*/ 381536 h 40"/>
              <a:gd name="T22" fmla="*/ 824613 w 131"/>
              <a:gd name="T23" fmla="*/ 381536 h 40"/>
              <a:gd name="T24" fmla="*/ 812306 w 131"/>
              <a:gd name="T25" fmla="*/ 393844 h 40"/>
              <a:gd name="T26" fmla="*/ 799998 w 131"/>
              <a:gd name="T27" fmla="*/ 381536 h 40"/>
              <a:gd name="T28" fmla="*/ 763075 w 131"/>
              <a:gd name="T29" fmla="*/ 381536 h 40"/>
              <a:gd name="T30" fmla="*/ 713844 w 131"/>
              <a:gd name="T31" fmla="*/ 356921 h 40"/>
              <a:gd name="T32" fmla="*/ 713844 w 131"/>
              <a:gd name="T33" fmla="*/ 356921 h 40"/>
              <a:gd name="T34" fmla="*/ 713844 w 131"/>
              <a:gd name="T35" fmla="*/ 356921 h 40"/>
              <a:gd name="T36" fmla="*/ 590768 w 131"/>
              <a:gd name="T37" fmla="*/ 406152 h 40"/>
              <a:gd name="T38" fmla="*/ 566152 w 131"/>
              <a:gd name="T39" fmla="*/ 430767 h 40"/>
              <a:gd name="T40" fmla="*/ 541537 w 131"/>
              <a:gd name="T41" fmla="*/ 492305 h 40"/>
              <a:gd name="T42" fmla="*/ 504614 w 131"/>
              <a:gd name="T43" fmla="*/ 467690 h 40"/>
              <a:gd name="T44" fmla="*/ 406153 w 131"/>
              <a:gd name="T45" fmla="*/ 467690 h 40"/>
              <a:gd name="T46" fmla="*/ 356922 w 131"/>
              <a:gd name="T47" fmla="*/ 467690 h 40"/>
              <a:gd name="T48" fmla="*/ 307692 w 131"/>
              <a:gd name="T49" fmla="*/ 443075 h 40"/>
              <a:gd name="T50" fmla="*/ 381538 w 131"/>
              <a:gd name="T51" fmla="*/ 381536 h 40"/>
              <a:gd name="T52" fmla="*/ 393845 w 131"/>
              <a:gd name="T53" fmla="*/ 381536 h 40"/>
              <a:gd name="T54" fmla="*/ 307692 w 131"/>
              <a:gd name="T55" fmla="*/ 356921 h 40"/>
              <a:gd name="T56" fmla="*/ 196923 w 131"/>
              <a:gd name="T57" fmla="*/ 344613 h 40"/>
              <a:gd name="T58" fmla="*/ 73846 w 131"/>
              <a:gd name="T59" fmla="*/ 307691 h 40"/>
              <a:gd name="T60" fmla="*/ 0 w 131"/>
              <a:gd name="T61" fmla="*/ 283075 h 40"/>
              <a:gd name="T62" fmla="*/ 24615 w 131"/>
              <a:gd name="T63" fmla="*/ 283075 h 40"/>
              <a:gd name="T64" fmla="*/ 418461 w 131"/>
              <a:gd name="T65" fmla="*/ 332306 h 40"/>
              <a:gd name="T66" fmla="*/ 492307 w 131"/>
              <a:gd name="T67" fmla="*/ 332306 h 40"/>
              <a:gd name="T68" fmla="*/ 504614 w 131"/>
              <a:gd name="T69" fmla="*/ 332306 h 40"/>
              <a:gd name="T70" fmla="*/ 541537 w 131"/>
              <a:gd name="T71" fmla="*/ 307691 h 40"/>
              <a:gd name="T72" fmla="*/ 541537 w 131"/>
              <a:gd name="T73" fmla="*/ 233845 h 40"/>
              <a:gd name="T74" fmla="*/ 566152 w 131"/>
              <a:gd name="T75" fmla="*/ 233845 h 40"/>
              <a:gd name="T76" fmla="*/ 664614 w 131"/>
              <a:gd name="T77" fmla="*/ 209230 h 40"/>
              <a:gd name="T78" fmla="*/ 676921 w 131"/>
              <a:gd name="T79" fmla="*/ 209230 h 40"/>
              <a:gd name="T80" fmla="*/ 763075 w 131"/>
              <a:gd name="T81" fmla="*/ 196922 h 40"/>
              <a:gd name="T82" fmla="*/ 763075 w 131"/>
              <a:gd name="T83" fmla="*/ 196922 h 40"/>
              <a:gd name="T84" fmla="*/ 763075 w 131"/>
              <a:gd name="T85" fmla="*/ 184614 h 40"/>
              <a:gd name="T86" fmla="*/ 750767 w 131"/>
              <a:gd name="T87" fmla="*/ 123076 h 40"/>
              <a:gd name="T88" fmla="*/ 1169228 w 131"/>
              <a:gd name="T89" fmla="*/ 0 h 40"/>
              <a:gd name="T90" fmla="*/ 1329227 w 131"/>
              <a:gd name="T91" fmla="*/ 49231 h 40"/>
              <a:gd name="T92" fmla="*/ 1538458 w 131"/>
              <a:gd name="T93" fmla="*/ 24615 h 40"/>
              <a:gd name="T94" fmla="*/ 1612304 w 131"/>
              <a:gd name="T95" fmla="*/ 73846 h 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1"/>
              <a:gd name="T145" fmla="*/ 0 h 40"/>
              <a:gd name="T146" fmla="*/ 131 w 131"/>
              <a:gd name="T147" fmla="*/ 40 h 4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31" h="40">
                <a:moveTo>
                  <a:pt x="131" y="6"/>
                </a:moveTo>
                <a:lnTo>
                  <a:pt x="131" y="14"/>
                </a:lnTo>
                <a:lnTo>
                  <a:pt x="121" y="19"/>
                </a:lnTo>
                <a:lnTo>
                  <a:pt x="103" y="19"/>
                </a:lnTo>
                <a:lnTo>
                  <a:pt x="97" y="23"/>
                </a:lnTo>
                <a:lnTo>
                  <a:pt x="92" y="27"/>
                </a:lnTo>
                <a:lnTo>
                  <a:pt x="92" y="28"/>
                </a:lnTo>
                <a:lnTo>
                  <a:pt x="88" y="25"/>
                </a:lnTo>
                <a:lnTo>
                  <a:pt x="83" y="33"/>
                </a:lnTo>
                <a:lnTo>
                  <a:pt x="72" y="32"/>
                </a:lnTo>
                <a:lnTo>
                  <a:pt x="67" y="31"/>
                </a:lnTo>
                <a:lnTo>
                  <a:pt x="66" y="32"/>
                </a:lnTo>
                <a:lnTo>
                  <a:pt x="65" y="31"/>
                </a:lnTo>
                <a:lnTo>
                  <a:pt x="62" y="31"/>
                </a:lnTo>
                <a:lnTo>
                  <a:pt x="58" y="29"/>
                </a:lnTo>
                <a:lnTo>
                  <a:pt x="48" y="33"/>
                </a:lnTo>
                <a:lnTo>
                  <a:pt x="46" y="35"/>
                </a:lnTo>
                <a:lnTo>
                  <a:pt x="44" y="40"/>
                </a:lnTo>
                <a:lnTo>
                  <a:pt x="41" y="38"/>
                </a:lnTo>
                <a:lnTo>
                  <a:pt x="33" y="38"/>
                </a:lnTo>
                <a:lnTo>
                  <a:pt x="29" y="38"/>
                </a:lnTo>
                <a:lnTo>
                  <a:pt x="25" y="36"/>
                </a:lnTo>
                <a:lnTo>
                  <a:pt x="31" y="31"/>
                </a:lnTo>
                <a:lnTo>
                  <a:pt x="32" y="31"/>
                </a:lnTo>
                <a:lnTo>
                  <a:pt x="25" y="29"/>
                </a:lnTo>
                <a:lnTo>
                  <a:pt x="16" y="28"/>
                </a:lnTo>
                <a:lnTo>
                  <a:pt x="6" y="25"/>
                </a:lnTo>
                <a:lnTo>
                  <a:pt x="0" y="23"/>
                </a:lnTo>
                <a:lnTo>
                  <a:pt x="2" y="23"/>
                </a:lnTo>
                <a:lnTo>
                  <a:pt x="34" y="27"/>
                </a:lnTo>
                <a:lnTo>
                  <a:pt x="40" y="27"/>
                </a:lnTo>
                <a:lnTo>
                  <a:pt x="41" y="27"/>
                </a:lnTo>
                <a:lnTo>
                  <a:pt x="44" y="25"/>
                </a:lnTo>
                <a:lnTo>
                  <a:pt x="44" y="19"/>
                </a:lnTo>
                <a:lnTo>
                  <a:pt x="46" y="19"/>
                </a:lnTo>
                <a:lnTo>
                  <a:pt x="54" y="17"/>
                </a:lnTo>
                <a:lnTo>
                  <a:pt x="55" y="17"/>
                </a:lnTo>
                <a:lnTo>
                  <a:pt x="62" y="16"/>
                </a:lnTo>
                <a:lnTo>
                  <a:pt x="62" y="15"/>
                </a:lnTo>
                <a:lnTo>
                  <a:pt x="61" y="10"/>
                </a:lnTo>
                <a:lnTo>
                  <a:pt x="95" y="0"/>
                </a:lnTo>
                <a:lnTo>
                  <a:pt x="108" y="4"/>
                </a:lnTo>
                <a:lnTo>
                  <a:pt x="125" y="2"/>
                </a:lnTo>
                <a:lnTo>
                  <a:pt x="131" y="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8" name="Freeform 451"/>
          <p:cNvSpPr>
            <a:spLocks/>
          </p:cNvSpPr>
          <p:nvPr/>
        </p:nvSpPr>
        <p:spPr bwMode="auto">
          <a:xfrm>
            <a:off x="4466973" y="3831845"/>
            <a:ext cx="1505996" cy="946593"/>
          </a:xfrm>
          <a:custGeom>
            <a:avLst/>
            <a:gdLst>
              <a:gd name="T0" fmla="*/ 1858456 w 159"/>
              <a:gd name="T1" fmla="*/ 615382 h 100"/>
              <a:gd name="T2" fmla="*/ 1907686 w 159"/>
              <a:gd name="T3" fmla="*/ 775381 h 100"/>
              <a:gd name="T4" fmla="*/ 1846148 w 159"/>
              <a:gd name="T5" fmla="*/ 910765 h 100"/>
              <a:gd name="T6" fmla="*/ 1735379 w 159"/>
              <a:gd name="T7" fmla="*/ 861535 h 100"/>
              <a:gd name="T8" fmla="*/ 1366149 w 159"/>
              <a:gd name="T9" fmla="*/ 1083072 h 100"/>
              <a:gd name="T10" fmla="*/ 1156919 w 159"/>
              <a:gd name="T11" fmla="*/ 1070765 h 100"/>
              <a:gd name="T12" fmla="*/ 1058458 w 159"/>
              <a:gd name="T13" fmla="*/ 1230764 h 100"/>
              <a:gd name="T14" fmla="*/ 701536 w 159"/>
              <a:gd name="T15" fmla="*/ 812304 h 100"/>
              <a:gd name="T16" fmla="*/ 553844 w 159"/>
              <a:gd name="T17" fmla="*/ 713843 h 100"/>
              <a:gd name="T18" fmla="*/ 479999 w 159"/>
              <a:gd name="T19" fmla="*/ 504613 h 100"/>
              <a:gd name="T20" fmla="*/ 467691 w 159"/>
              <a:gd name="T21" fmla="*/ 504613 h 100"/>
              <a:gd name="T22" fmla="*/ 270768 w 159"/>
              <a:gd name="T23" fmla="*/ 492306 h 100"/>
              <a:gd name="T24" fmla="*/ 73846 w 159"/>
              <a:gd name="T25" fmla="*/ 455383 h 100"/>
              <a:gd name="T26" fmla="*/ 73846 w 159"/>
              <a:gd name="T27" fmla="*/ 406152 h 100"/>
              <a:gd name="T28" fmla="*/ 24615 w 159"/>
              <a:gd name="T29" fmla="*/ 393845 h 100"/>
              <a:gd name="T30" fmla="*/ 0 w 159"/>
              <a:gd name="T31" fmla="*/ 295383 h 100"/>
              <a:gd name="T32" fmla="*/ 61538 w 159"/>
              <a:gd name="T33" fmla="*/ 246153 h 100"/>
              <a:gd name="T34" fmla="*/ 283076 w 159"/>
              <a:gd name="T35" fmla="*/ 258460 h 100"/>
              <a:gd name="T36" fmla="*/ 430768 w 159"/>
              <a:gd name="T37" fmla="*/ 196922 h 100"/>
              <a:gd name="T38" fmla="*/ 467691 w 159"/>
              <a:gd name="T39" fmla="*/ 209230 h 100"/>
              <a:gd name="T40" fmla="*/ 529229 w 159"/>
              <a:gd name="T41" fmla="*/ 233845 h 100"/>
              <a:gd name="T42" fmla="*/ 553844 w 159"/>
              <a:gd name="T43" fmla="*/ 258460 h 100"/>
              <a:gd name="T44" fmla="*/ 603075 w 159"/>
              <a:gd name="T45" fmla="*/ 319999 h 100"/>
              <a:gd name="T46" fmla="*/ 676921 w 159"/>
              <a:gd name="T47" fmla="*/ 258460 h 100"/>
              <a:gd name="T48" fmla="*/ 603075 w 159"/>
              <a:gd name="T49" fmla="*/ 196922 h 100"/>
              <a:gd name="T50" fmla="*/ 578460 w 159"/>
              <a:gd name="T51" fmla="*/ 159999 h 100"/>
              <a:gd name="T52" fmla="*/ 738459 w 159"/>
              <a:gd name="T53" fmla="*/ 98461 h 100"/>
              <a:gd name="T54" fmla="*/ 763074 w 159"/>
              <a:gd name="T55" fmla="*/ 110769 h 100"/>
              <a:gd name="T56" fmla="*/ 750767 w 159"/>
              <a:gd name="T57" fmla="*/ 135384 h 100"/>
              <a:gd name="T58" fmla="*/ 898459 w 159"/>
              <a:gd name="T59" fmla="*/ 233845 h 100"/>
              <a:gd name="T60" fmla="*/ 996920 w 159"/>
              <a:gd name="T61" fmla="*/ 344614 h 100"/>
              <a:gd name="T62" fmla="*/ 1279996 w 159"/>
              <a:gd name="T63" fmla="*/ 319999 h 100"/>
              <a:gd name="T64" fmla="*/ 1218458 w 159"/>
              <a:gd name="T65" fmla="*/ 233845 h 100"/>
              <a:gd name="T66" fmla="*/ 1439995 w 159"/>
              <a:gd name="T67" fmla="*/ 86153 h 100"/>
              <a:gd name="T68" fmla="*/ 1489226 w 159"/>
              <a:gd name="T69" fmla="*/ 0 h 100"/>
              <a:gd name="T70" fmla="*/ 1649226 w 159"/>
              <a:gd name="T71" fmla="*/ 49231 h 100"/>
              <a:gd name="T72" fmla="*/ 1636918 w 159"/>
              <a:gd name="T73" fmla="*/ 184615 h 100"/>
              <a:gd name="T74" fmla="*/ 1686149 w 159"/>
              <a:gd name="T75" fmla="*/ 196922 h 100"/>
              <a:gd name="T76" fmla="*/ 1698456 w 159"/>
              <a:gd name="T77" fmla="*/ 258460 h 100"/>
              <a:gd name="T78" fmla="*/ 1932302 w 159"/>
              <a:gd name="T79" fmla="*/ 566151 h 1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59"/>
              <a:gd name="T121" fmla="*/ 0 h 100"/>
              <a:gd name="T122" fmla="*/ 159 w 159"/>
              <a:gd name="T123" fmla="*/ 100 h 1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59" h="100">
                <a:moveTo>
                  <a:pt x="157" y="46"/>
                </a:moveTo>
                <a:lnTo>
                  <a:pt x="151" y="50"/>
                </a:lnTo>
                <a:lnTo>
                  <a:pt x="159" y="57"/>
                </a:lnTo>
                <a:lnTo>
                  <a:pt x="155" y="63"/>
                </a:lnTo>
                <a:lnTo>
                  <a:pt x="150" y="63"/>
                </a:lnTo>
                <a:lnTo>
                  <a:pt x="150" y="74"/>
                </a:lnTo>
                <a:lnTo>
                  <a:pt x="141" y="68"/>
                </a:lnTo>
                <a:lnTo>
                  <a:pt x="141" y="70"/>
                </a:lnTo>
                <a:lnTo>
                  <a:pt x="124" y="91"/>
                </a:lnTo>
                <a:lnTo>
                  <a:pt x="111" y="88"/>
                </a:lnTo>
                <a:lnTo>
                  <a:pt x="104" y="80"/>
                </a:lnTo>
                <a:lnTo>
                  <a:pt x="94" y="87"/>
                </a:lnTo>
                <a:lnTo>
                  <a:pt x="90" y="93"/>
                </a:lnTo>
                <a:lnTo>
                  <a:pt x="86" y="100"/>
                </a:lnTo>
                <a:lnTo>
                  <a:pt x="78" y="95"/>
                </a:lnTo>
                <a:lnTo>
                  <a:pt x="57" y="66"/>
                </a:lnTo>
                <a:lnTo>
                  <a:pt x="47" y="58"/>
                </a:lnTo>
                <a:lnTo>
                  <a:pt x="45" y="58"/>
                </a:lnTo>
                <a:lnTo>
                  <a:pt x="39" y="58"/>
                </a:lnTo>
                <a:lnTo>
                  <a:pt x="39" y="41"/>
                </a:lnTo>
                <a:lnTo>
                  <a:pt x="38" y="41"/>
                </a:lnTo>
                <a:lnTo>
                  <a:pt x="31" y="43"/>
                </a:lnTo>
                <a:lnTo>
                  <a:pt x="22" y="40"/>
                </a:lnTo>
                <a:lnTo>
                  <a:pt x="18" y="32"/>
                </a:lnTo>
                <a:lnTo>
                  <a:pt x="6" y="37"/>
                </a:lnTo>
                <a:lnTo>
                  <a:pt x="6" y="34"/>
                </a:lnTo>
                <a:lnTo>
                  <a:pt x="6" y="33"/>
                </a:lnTo>
                <a:lnTo>
                  <a:pt x="5" y="32"/>
                </a:lnTo>
                <a:lnTo>
                  <a:pt x="2" y="32"/>
                </a:lnTo>
                <a:lnTo>
                  <a:pt x="2" y="30"/>
                </a:lnTo>
                <a:lnTo>
                  <a:pt x="0" y="24"/>
                </a:lnTo>
                <a:lnTo>
                  <a:pt x="3" y="21"/>
                </a:lnTo>
                <a:lnTo>
                  <a:pt x="5" y="20"/>
                </a:lnTo>
                <a:lnTo>
                  <a:pt x="21" y="21"/>
                </a:lnTo>
                <a:lnTo>
                  <a:pt x="23" y="21"/>
                </a:lnTo>
                <a:lnTo>
                  <a:pt x="30" y="15"/>
                </a:lnTo>
                <a:lnTo>
                  <a:pt x="35" y="16"/>
                </a:lnTo>
                <a:lnTo>
                  <a:pt x="38" y="17"/>
                </a:lnTo>
                <a:lnTo>
                  <a:pt x="39" y="17"/>
                </a:lnTo>
                <a:lnTo>
                  <a:pt x="43" y="19"/>
                </a:lnTo>
                <a:lnTo>
                  <a:pt x="44" y="20"/>
                </a:lnTo>
                <a:lnTo>
                  <a:pt x="45" y="21"/>
                </a:lnTo>
                <a:lnTo>
                  <a:pt x="48" y="25"/>
                </a:lnTo>
                <a:lnTo>
                  <a:pt x="49" y="26"/>
                </a:lnTo>
                <a:lnTo>
                  <a:pt x="57" y="28"/>
                </a:lnTo>
                <a:lnTo>
                  <a:pt x="55" y="21"/>
                </a:lnTo>
                <a:lnTo>
                  <a:pt x="49" y="16"/>
                </a:lnTo>
                <a:lnTo>
                  <a:pt x="47" y="13"/>
                </a:lnTo>
                <a:lnTo>
                  <a:pt x="51" y="12"/>
                </a:lnTo>
                <a:lnTo>
                  <a:pt x="60" y="8"/>
                </a:lnTo>
                <a:lnTo>
                  <a:pt x="62" y="8"/>
                </a:lnTo>
                <a:lnTo>
                  <a:pt x="62" y="9"/>
                </a:lnTo>
                <a:lnTo>
                  <a:pt x="61" y="11"/>
                </a:lnTo>
                <a:lnTo>
                  <a:pt x="58" y="16"/>
                </a:lnTo>
                <a:lnTo>
                  <a:pt x="73" y="19"/>
                </a:lnTo>
                <a:lnTo>
                  <a:pt x="75" y="21"/>
                </a:lnTo>
                <a:lnTo>
                  <a:pt x="81" y="28"/>
                </a:lnTo>
                <a:lnTo>
                  <a:pt x="102" y="28"/>
                </a:lnTo>
                <a:lnTo>
                  <a:pt x="104" y="26"/>
                </a:lnTo>
                <a:lnTo>
                  <a:pt x="100" y="21"/>
                </a:lnTo>
                <a:lnTo>
                  <a:pt x="99" y="19"/>
                </a:lnTo>
                <a:lnTo>
                  <a:pt x="113" y="15"/>
                </a:lnTo>
                <a:lnTo>
                  <a:pt x="117" y="7"/>
                </a:lnTo>
                <a:lnTo>
                  <a:pt x="123" y="5"/>
                </a:lnTo>
                <a:lnTo>
                  <a:pt x="121" y="0"/>
                </a:lnTo>
                <a:lnTo>
                  <a:pt x="129" y="0"/>
                </a:lnTo>
                <a:lnTo>
                  <a:pt x="134" y="4"/>
                </a:lnTo>
                <a:lnTo>
                  <a:pt x="133" y="12"/>
                </a:lnTo>
                <a:lnTo>
                  <a:pt x="133" y="15"/>
                </a:lnTo>
                <a:lnTo>
                  <a:pt x="137" y="16"/>
                </a:lnTo>
                <a:lnTo>
                  <a:pt x="138" y="19"/>
                </a:lnTo>
                <a:lnTo>
                  <a:pt x="138" y="21"/>
                </a:lnTo>
                <a:lnTo>
                  <a:pt x="142" y="34"/>
                </a:lnTo>
                <a:lnTo>
                  <a:pt x="157" y="4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rgbClr val="84B8B2"/>
            </a:solidFill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29" name="Freeform 565"/>
          <p:cNvSpPr>
            <a:spLocks/>
          </p:cNvSpPr>
          <p:nvPr/>
        </p:nvSpPr>
        <p:spPr bwMode="auto">
          <a:xfrm>
            <a:off x="2914568" y="1624759"/>
            <a:ext cx="1164003" cy="398180"/>
          </a:xfrm>
          <a:custGeom>
            <a:avLst/>
            <a:gdLst>
              <a:gd name="T0" fmla="*/ 1427689 w 123"/>
              <a:gd name="T1" fmla="*/ 135384 h 42"/>
              <a:gd name="T2" fmla="*/ 1452305 w 123"/>
              <a:gd name="T3" fmla="*/ 184615 h 42"/>
              <a:gd name="T4" fmla="*/ 1513843 w 123"/>
              <a:gd name="T5" fmla="*/ 295383 h 42"/>
              <a:gd name="T6" fmla="*/ 1513843 w 123"/>
              <a:gd name="T7" fmla="*/ 307691 h 42"/>
              <a:gd name="T8" fmla="*/ 1513843 w 123"/>
              <a:gd name="T9" fmla="*/ 307691 h 42"/>
              <a:gd name="T10" fmla="*/ 1476920 w 123"/>
              <a:gd name="T11" fmla="*/ 356922 h 42"/>
              <a:gd name="T12" fmla="*/ 1464612 w 123"/>
              <a:gd name="T13" fmla="*/ 369229 h 42"/>
              <a:gd name="T14" fmla="*/ 1464612 w 123"/>
              <a:gd name="T15" fmla="*/ 418460 h 42"/>
              <a:gd name="T16" fmla="*/ 1341536 w 123"/>
              <a:gd name="T17" fmla="*/ 406152 h 42"/>
              <a:gd name="T18" fmla="*/ 1316920 w 123"/>
              <a:gd name="T19" fmla="*/ 406152 h 42"/>
              <a:gd name="T20" fmla="*/ 1206151 w 123"/>
              <a:gd name="T21" fmla="*/ 369229 h 42"/>
              <a:gd name="T22" fmla="*/ 1169228 w 123"/>
              <a:gd name="T23" fmla="*/ 369229 h 42"/>
              <a:gd name="T24" fmla="*/ 1169228 w 123"/>
              <a:gd name="T25" fmla="*/ 393845 h 42"/>
              <a:gd name="T26" fmla="*/ 1169228 w 123"/>
              <a:gd name="T27" fmla="*/ 418460 h 42"/>
              <a:gd name="T28" fmla="*/ 1156921 w 123"/>
              <a:gd name="T29" fmla="*/ 504613 h 42"/>
              <a:gd name="T30" fmla="*/ 1144613 w 123"/>
              <a:gd name="T31" fmla="*/ 479998 h 42"/>
              <a:gd name="T32" fmla="*/ 1033844 w 123"/>
              <a:gd name="T33" fmla="*/ 516921 h 42"/>
              <a:gd name="T34" fmla="*/ 959998 w 123"/>
              <a:gd name="T35" fmla="*/ 516921 h 42"/>
              <a:gd name="T36" fmla="*/ 886152 w 123"/>
              <a:gd name="T37" fmla="*/ 443075 h 42"/>
              <a:gd name="T38" fmla="*/ 849229 w 123"/>
              <a:gd name="T39" fmla="*/ 418460 h 42"/>
              <a:gd name="T40" fmla="*/ 726152 w 123"/>
              <a:gd name="T41" fmla="*/ 393845 h 42"/>
              <a:gd name="T42" fmla="*/ 615383 w 123"/>
              <a:gd name="T43" fmla="*/ 369229 h 42"/>
              <a:gd name="T44" fmla="*/ 467691 w 123"/>
              <a:gd name="T45" fmla="*/ 406152 h 42"/>
              <a:gd name="T46" fmla="*/ 430768 w 123"/>
              <a:gd name="T47" fmla="*/ 295383 h 42"/>
              <a:gd name="T48" fmla="*/ 738460 w 123"/>
              <a:gd name="T49" fmla="*/ 344614 h 42"/>
              <a:gd name="T50" fmla="*/ 750768 w 123"/>
              <a:gd name="T51" fmla="*/ 307691 h 42"/>
              <a:gd name="T52" fmla="*/ 750768 w 123"/>
              <a:gd name="T53" fmla="*/ 295383 h 42"/>
              <a:gd name="T54" fmla="*/ 639999 w 123"/>
              <a:gd name="T55" fmla="*/ 246153 h 42"/>
              <a:gd name="T56" fmla="*/ 541537 w 123"/>
              <a:gd name="T57" fmla="*/ 233845 h 42"/>
              <a:gd name="T58" fmla="*/ 381538 w 123"/>
              <a:gd name="T59" fmla="*/ 209230 h 42"/>
              <a:gd name="T60" fmla="*/ 270769 w 123"/>
              <a:gd name="T61" fmla="*/ 209230 h 42"/>
              <a:gd name="T62" fmla="*/ 61538 w 123"/>
              <a:gd name="T63" fmla="*/ 147692 h 42"/>
              <a:gd name="T64" fmla="*/ 0 w 123"/>
              <a:gd name="T65" fmla="*/ 110769 h 42"/>
              <a:gd name="T66" fmla="*/ 12308 w 123"/>
              <a:gd name="T67" fmla="*/ 98461 h 42"/>
              <a:gd name="T68" fmla="*/ 98461 w 123"/>
              <a:gd name="T69" fmla="*/ 24615 h 42"/>
              <a:gd name="T70" fmla="*/ 98461 w 123"/>
              <a:gd name="T71" fmla="*/ 24615 h 42"/>
              <a:gd name="T72" fmla="*/ 332307 w 123"/>
              <a:gd name="T73" fmla="*/ 36923 h 42"/>
              <a:gd name="T74" fmla="*/ 406153 w 123"/>
              <a:gd name="T75" fmla="*/ 0 h 42"/>
              <a:gd name="T76" fmla="*/ 504614 w 123"/>
              <a:gd name="T77" fmla="*/ 61538 h 42"/>
              <a:gd name="T78" fmla="*/ 750768 w 123"/>
              <a:gd name="T79" fmla="*/ 24615 h 42"/>
              <a:gd name="T80" fmla="*/ 787691 w 123"/>
              <a:gd name="T81" fmla="*/ 49231 h 42"/>
              <a:gd name="T82" fmla="*/ 836922 w 123"/>
              <a:gd name="T83" fmla="*/ 110769 h 42"/>
              <a:gd name="T84" fmla="*/ 849229 w 123"/>
              <a:gd name="T85" fmla="*/ 147692 h 42"/>
              <a:gd name="T86" fmla="*/ 996921 w 123"/>
              <a:gd name="T87" fmla="*/ 110769 h 42"/>
              <a:gd name="T88" fmla="*/ 1009229 w 123"/>
              <a:gd name="T89" fmla="*/ 110769 h 42"/>
              <a:gd name="T90" fmla="*/ 1033844 w 123"/>
              <a:gd name="T91" fmla="*/ 110769 h 42"/>
              <a:gd name="T92" fmla="*/ 1009229 w 123"/>
              <a:gd name="T93" fmla="*/ 86153 h 42"/>
              <a:gd name="T94" fmla="*/ 1009229 w 123"/>
              <a:gd name="T95" fmla="*/ 61538 h 42"/>
              <a:gd name="T96" fmla="*/ 1009229 w 123"/>
              <a:gd name="T97" fmla="*/ 61538 h 42"/>
              <a:gd name="T98" fmla="*/ 1033844 w 123"/>
              <a:gd name="T99" fmla="*/ 61538 h 42"/>
              <a:gd name="T100" fmla="*/ 1095382 w 123"/>
              <a:gd name="T101" fmla="*/ 0 h 42"/>
              <a:gd name="T102" fmla="*/ 1206151 w 123"/>
              <a:gd name="T103" fmla="*/ 36923 h 42"/>
              <a:gd name="T104" fmla="*/ 1193844 w 123"/>
              <a:gd name="T105" fmla="*/ 61538 h 42"/>
              <a:gd name="T106" fmla="*/ 1169228 w 123"/>
              <a:gd name="T107" fmla="*/ 86153 h 42"/>
              <a:gd name="T108" fmla="*/ 1255382 w 123"/>
              <a:gd name="T109" fmla="*/ 159999 h 42"/>
              <a:gd name="T110" fmla="*/ 1267690 w 123"/>
              <a:gd name="T111" fmla="*/ 196922 h 42"/>
              <a:gd name="T112" fmla="*/ 1403074 w 123"/>
              <a:gd name="T113" fmla="*/ 147692 h 42"/>
              <a:gd name="T114" fmla="*/ 1427689 w 123"/>
              <a:gd name="T115" fmla="*/ 135384 h 4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3"/>
              <a:gd name="T175" fmla="*/ 0 h 42"/>
              <a:gd name="T176" fmla="*/ 123 w 123"/>
              <a:gd name="T177" fmla="*/ 42 h 4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3" h="42">
                <a:moveTo>
                  <a:pt x="116" y="11"/>
                </a:moveTo>
                <a:lnTo>
                  <a:pt x="118" y="15"/>
                </a:lnTo>
                <a:lnTo>
                  <a:pt x="123" y="24"/>
                </a:lnTo>
                <a:lnTo>
                  <a:pt x="123" y="25"/>
                </a:lnTo>
                <a:lnTo>
                  <a:pt x="120" y="29"/>
                </a:lnTo>
                <a:lnTo>
                  <a:pt x="119" y="30"/>
                </a:lnTo>
                <a:lnTo>
                  <a:pt x="119" y="34"/>
                </a:lnTo>
                <a:lnTo>
                  <a:pt x="109" y="33"/>
                </a:lnTo>
                <a:lnTo>
                  <a:pt x="107" y="33"/>
                </a:lnTo>
                <a:lnTo>
                  <a:pt x="98" y="30"/>
                </a:lnTo>
                <a:lnTo>
                  <a:pt x="95" y="30"/>
                </a:lnTo>
                <a:lnTo>
                  <a:pt x="95" y="32"/>
                </a:lnTo>
                <a:lnTo>
                  <a:pt x="95" y="34"/>
                </a:lnTo>
                <a:lnTo>
                  <a:pt x="94" y="41"/>
                </a:lnTo>
                <a:lnTo>
                  <a:pt x="93" y="39"/>
                </a:lnTo>
                <a:lnTo>
                  <a:pt x="84" y="42"/>
                </a:lnTo>
                <a:lnTo>
                  <a:pt x="78" y="42"/>
                </a:lnTo>
                <a:lnTo>
                  <a:pt x="72" y="36"/>
                </a:lnTo>
                <a:lnTo>
                  <a:pt x="69" y="34"/>
                </a:lnTo>
                <a:lnTo>
                  <a:pt x="59" y="32"/>
                </a:lnTo>
                <a:lnTo>
                  <a:pt x="50" y="30"/>
                </a:lnTo>
                <a:lnTo>
                  <a:pt x="38" y="33"/>
                </a:lnTo>
                <a:lnTo>
                  <a:pt x="35" y="24"/>
                </a:lnTo>
                <a:lnTo>
                  <a:pt x="60" y="28"/>
                </a:lnTo>
                <a:lnTo>
                  <a:pt x="61" y="25"/>
                </a:lnTo>
                <a:lnTo>
                  <a:pt x="61" y="24"/>
                </a:lnTo>
                <a:lnTo>
                  <a:pt x="52" y="20"/>
                </a:lnTo>
                <a:lnTo>
                  <a:pt x="44" y="19"/>
                </a:lnTo>
                <a:lnTo>
                  <a:pt x="31" y="17"/>
                </a:lnTo>
                <a:lnTo>
                  <a:pt x="22" y="17"/>
                </a:lnTo>
                <a:lnTo>
                  <a:pt x="5" y="12"/>
                </a:lnTo>
                <a:lnTo>
                  <a:pt x="0" y="9"/>
                </a:lnTo>
                <a:lnTo>
                  <a:pt x="1" y="8"/>
                </a:lnTo>
                <a:lnTo>
                  <a:pt x="8" y="2"/>
                </a:lnTo>
                <a:lnTo>
                  <a:pt x="27" y="3"/>
                </a:lnTo>
                <a:lnTo>
                  <a:pt x="33" y="0"/>
                </a:lnTo>
                <a:lnTo>
                  <a:pt x="41" y="5"/>
                </a:lnTo>
                <a:lnTo>
                  <a:pt x="61" y="2"/>
                </a:lnTo>
                <a:lnTo>
                  <a:pt x="64" y="4"/>
                </a:lnTo>
                <a:lnTo>
                  <a:pt x="68" y="9"/>
                </a:lnTo>
                <a:lnTo>
                  <a:pt x="69" y="12"/>
                </a:lnTo>
                <a:lnTo>
                  <a:pt x="81" y="9"/>
                </a:lnTo>
                <a:lnTo>
                  <a:pt x="82" y="9"/>
                </a:lnTo>
                <a:lnTo>
                  <a:pt x="84" y="9"/>
                </a:lnTo>
                <a:lnTo>
                  <a:pt x="82" y="7"/>
                </a:lnTo>
                <a:lnTo>
                  <a:pt x="82" y="5"/>
                </a:lnTo>
                <a:lnTo>
                  <a:pt x="84" y="5"/>
                </a:lnTo>
                <a:lnTo>
                  <a:pt x="89" y="0"/>
                </a:lnTo>
                <a:lnTo>
                  <a:pt x="98" y="3"/>
                </a:lnTo>
                <a:lnTo>
                  <a:pt x="97" y="5"/>
                </a:lnTo>
                <a:lnTo>
                  <a:pt x="95" y="7"/>
                </a:lnTo>
                <a:lnTo>
                  <a:pt x="102" y="13"/>
                </a:lnTo>
                <a:lnTo>
                  <a:pt x="103" y="16"/>
                </a:lnTo>
                <a:lnTo>
                  <a:pt x="114" y="12"/>
                </a:lnTo>
                <a:lnTo>
                  <a:pt x="116" y="11"/>
                </a:lnTo>
              </a:path>
            </a:pathLst>
          </a:custGeom>
          <a:solidFill>
            <a:srgbClr val="E9B26B"/>
          </a:solidFill>
          <a:ln w="9525">
            <a:solidFill>
              <a:srgbClr val="84B8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0" name="Freeform 566"/>
          <p:cNvSpPr>
            <a:spLocks/>
          </p:cNvSpPr>
          <p:nvPr/>
        </p:nvSpPr>
        <p:spPr bwMode="auto">
          <a:xfrm>
            <a:off x="2990290" y="1985076"/>
            <a:ext cx="1363092" cy="691318"/>
          </a:xfrm>
          <a:custGeom>
            <a:avLst/>
            <a:gdLst>
              <a:gd name="T0" fmla="*/ 1070764 w 144"/>
              <a:gd name="T1" fmla="*/ 196923 h 73"/>
              <a:gd name="T2" fmla="*/ 1366147 w 144"/>
              <a:gd name="T3" fmla="*/ 356923 h 73"/>
              <a:gd name="T4" fmla="*/ 1612300 w 144"/>
              <a:gd name="T5" fmla="*/ 344616 h 73"/>
              <a:gd name="T6" fmla="*/ 1673838 w 144"/>
              <a:gd name="T7" fmla="*/ 307692 h 73"/>
              <a:gd name="T8" fmla="*/ 1772299 w 144"/>
              <a:gd name="T9" fmla="*/ 418462 h 73"/>
              <a:gd name="T10" fmla="*/ 1686146 w 144"/>
              <a:gd name="T11" fmla="*/ 652308 h 73"/>
              <a:gd name="T12" fmla="*/ 1575377 w 144"/>
              <a:gd name="T13" fmla="*/ 726154 h 73"/>
              <a:gd name="T14" fmla="*/ 1403070 w 144"/>
              <a:gd name="T15" fmla="*/ 775385 h 73"/>
              <a:gd name="T16" fmla="*/ 1366147 w 144"/>
              <a:gd name="T17" fmla="*/ 775385 h 73"/>
              <a:gd name="T18" fmla="*/ 1292301 w 144"/>
              <a:gd name="T19" fmla="*/ 775385 h 73"/>
              <a:gd name="T20" fmla="*/ 1193840 w 144"/>
              <a:gd name="T21" fmla="*/ 775385 h 73"/>
              <a:gd name="T22" fmla="*/ 1033841 w 144"/>
              <a:gd name="T23" fmla="*/ 861539 h 73"/>
              <a:gd name="T24" fmla="*/ 959995 w 144"/>
              <a:gd name="T25" fmla="*/ 763077 h 73"/>
              <a:gd name="T26" fmla="*/ 676920 w 144"/>
              <a:gd name="T27" fmla="*/ 738462 h 73"/>
              <a:gd name="T28" fmla="*/ 98461 w 144"/>
              <a:gd name="T29" fmla="*/ 812308 h 73"/>
              <a:gd name="T30" fmla="*/ 0 w 144"/>
              <a:gd name="T31" fmla="*/ 713846 h 73"/>
              <a:gd name="T32" fmla="*/ 49231 w 144"/>
              <a:gd name="T33" fmla="*/ 615385 h 73"/>
              <a:gd name="T34" fmla="*/ 73846 w 144"/>
              <a:gd name="T35" fmla="*/ 356923 h 73"/>
              <a:gd name="T36" fmla="*/ 221537 w 144"/>
              <a:gd name="T37" fmla="*/ 295385 h 73"/>
              <a:gd name="T38" fmla="*/ 381537 w 144"/>
              <a:gd name="T39" fmla="*/ 233846 h 73"/>
              <a:gd name="T40" fmla="*/ 430767 w 144"/>
              <a:gd name="T41" fmla="*/ 86154 h 73"/>
              <a:gd name="T42" fmla="*/ 529228 w 144"/>
              <a:gd name="T43" fmla="*/ 0 h 73"/>
              <a:gd name="T44" fmla="*/ 529228 w 144"/>
              <a:gd name="T45" fmla="*/ 196923 h 73"/>
              <a:gd name="T46" fmla="*/ 467690 w 144"/>
              <a:gd name="T47" fmla="*/ 344616 h 73"/>
              <a:gd name="T48" fmla="*/ 590766 w 144"/>
              <a:gd name="T49" fmla="*/ 246154 h 73"/>
              <a:gd name="T50" fmla="*/ 652304 w 144"/>
              <a:gd name="T51" fmla="*/ 110769 h 73"/>
              <a:gd name="T52" fmla="*/ 701535 w 144"/>
              <a:gd name="T53" fmla="*/ 98462 h 73"/>
              <a:gd name="T54" fmla="*/ 738458 w 144"/>
              <a:gd name="T55" fmla="*/ 233846 h 73"/>
              <a:gd name="T56" fmla="*/ 861534 w 144"/>
              <a:gd name="T57" fmla="*/ 320000 h 73"/>
              <a:gd name="T58" fmla="*/ 910765 w 144"/>
              <a:gd name="T59" fmla="*/ 295385 h 73"/>
              <a:gd name="T60" fmla="*/ 849227 w 144"/>
              <a:gd name="T61" fmla="*/ 160000 h 73"/>
              <a:gd name="T62" fmla="*/ 836919 w 144"/>
              <a:gd name="T63" fmla="*/ 135385 h 73"/>
              <a:gd name="T64" fmla="*/ 959995 w 144"/>
              <a:gd name="T65" fmla="*/ 135385 h 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73"/>
              <a:gd name="T101" fmla="*/ 144 w 144"/>
              <a:gd name="T102" fmla="*/ 73 h 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73">
                <a:moveTo>
                  <a:pt x="86" y="11"/>
                </a:moveTo>
                <a:lnTo>
                  <a:pt x="87" y="16"/>
                </a:lnTo>
                <a:lnTo>
                  <a:pt x="93" y="22"/>
                </a:lnTo>
                <a:lnTo>
                  <a:pt x="111" y="29"/>
                </a:lnTo>
                <a:lnTo>
                  <a:pt x="123" y="32"/>
                </a:lnTo>
                <a:lnTo>
                  <a:pt x="131" y="28"/>
                </a:lnTo>
                <a:lnTo>
                  <a:pt x="135" y="26"/>
                </a:lnTo>
                <a:lnTo>
                  <a:pt x="136" y="25"/>
                </a:lnTo>
                <a:lnTo>
                  <a:pt x="144" y="28"/>
                </a:lnTo>
                <a:lnTo>
                  <a:pt x="144" y="34"/>
                </a:lnTo>
                <a:lnTo>
                  <a:pt x="137" y="42"/>
                </a:lnTo>
                <a:lnTo>
                  <a:pt x="137" y="53"/>
                </a:lnTo>
                <a:lnTo>
                  <a:pt x="129" y="59"/>
                </a:lnTo>
                <a:lnTo>
                  <a:pt x="128" y="59"/>
                </a:lnTo>
                <a:lnTo>
                  <a:pt x="118" y="68"/>
                </a:lnTo>
                <a:lnTo>
                  <a:pt x="114" y="63"/>
                </a:lnTo>
                <a:lnTo>
                  <a:pt x="111" y="63"/>
                </a:lnTo>
                <a:lnTo>
                  <a:pt x="105" y="63"/>
                </a:lnTo>
                <a:lnTo>
                  <a:pt x="99" y="63"/>
                </a:lnTo>
                <a:lnTo>
                  <a:pt x="97" y="63"/>
                </a:lnTo>
                <a:lnTo>
                  <a:pt x="91" y="73"/>
                </a:lnTo>
                <a:lnTo>
                  <a:pt x="84" y="70"/>
                </a:lnTo>
                <a:lnTo>
                  <a:pt x="85" y="60"/>
                </a:lnTo>
                <a:lnTo>
                  <a:pt x="78" y="62"/>
                </a:lnTo>
                <a:lnTo>
                  <a:pt x="72" y="58"/>
                </a:lnTo>
                <a:lnTo>
                  <a:pt x="55" y="60"/>
                </a:lnTo>
                <a:lnTo>
                  <a:pt x="42" y="56"/>
                </a:lnTo>
                <a:lnTo>
                  <a:pt x="8" y="66"/>
                </a:lnTo>
                <a:lnTo>
                  <a:pt x="1" y="64"/>
                </a:lnTo>
                <a:lnTo>
                  <a:pt x="0" y="58"/>
                </a:lnTo>
                <a:lnTo>
                  <a:pt x="4" y="50"/>
                </a:lnTo>
                <a:lnTo>
                  <a:pt x="10" y="38"/>
                </a:lnTo>
                <a:lnTo>
                  <a:pt x="6" y="29"/>
                </a:lnTo>
                <a:lnTo>
                  <a:pt x="4" y="24"/>
                </a:lnTo>
                <a:lnTo>
                  <a:pt x="18" y="24"/>
                </a:lnTo>
                <a:lnTo>
                  <a:pt x="29" y="22"/>
                </a:lnTo>
                <a:lnTo>
                  <a:pt x="31" y="19"/>
                </a:lnTo>
                <a:lnTo>
                  <a:pt x="36" y="8"/>
                </a:lnTo>
                <a:lnTo>
                  <a:pt x="35" y="7"/>
                </a:lnTo>
                <a:lnTo>
                  <a:pt x="33" y="1"/>
                </a:lnTo>
                <a:lnTo>
                  <a:pt x="43" y="0"/>
                </a:lnTo>
                <a:lnTo>
                  <a:pt x="48" y="3"/>
                </a:lnTo>
                <a:lnTo>
                  <a:pt x="43" y="16"/>
                </a:lnTo>
                <a:lnTo>
                  <a:pt x="39" y="24"/>
                </a:lnTo>
                <a:lnTo>
                  <a:pt x="38" y="28"/>
                </a:lnTo>
                <a:lnTo>
                  <a:pt x="44" y="26"/>
                </a:lnTo>
                <a:lnTo>
                  <a:pt x="48" y="20"/>
                </a:lnTo>
                <a:lnTo>
                  <a:pt x="50" y="19"/>
                </a:lnTo>
                <a:lnTo>
                  <a:pt x="53" y="9"/>
                </a:lnTo>
                <a:lnTo>
                  <a:pt x="57" y="5"/>
                </a:lnTo>
                <a:lnTo>
                  <a:pt x="57" y="8"/>
                </a:lnTo>
                <a:lnTo>
                  <a:pt x="59" y="11"/>
                </a:lnTo>
                <a:lnTo>
                  <a:pt x="60" y="19"/>
                </a:lnTo>
                <a:lnTo>
                  <a:pt x="65" y="24"/>
                </a:lnTo>
                <a:lnTo>
                  <a:pt x="70" y="26"/>
                </a:lnTo>
                <a:lnTo>
                  <a:pt x="72" y="26"/>
                </a:lnTo>
                <a:lnTo>
                  <a:pt x="74" y="24"/>
                </a:lnTo>
                <a:lnTo>
                  <a:pt x="70" y="16"/>
                </a:lnTo>
                <a:lnTo>
                  <a:pt x="69" y="13"/>
                </a:lnTo>
                <a:lnTo>
                  <a:pt x="68" y="11"/>
                </a:lnTo>
                <a:lnTo>
                  <a:pt x="76" y="11"/>
                </a:lnTo>
                <a:lnTo>
                  <a:pt x="78" y="11"/>
                </a:lnTo>
                <a:lnTo>
                  <a:pt x="86" y="11"/>
                </a:lnTo>
              </a:path>
            </a:pathLst>
          </a:custGeom>
          <a:solidFill>
            <a:srgbClr val="E9B26B"/>
          </a:solidFill>
          <a:ln w="9525">
            <a:solidFill>
              <a:srgbClr val="84B8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1" name="Freeform 704"/>
          <p:cNvSpPr>
            <a:spLocks noEditPoints="1"/>
          </p:cNvSpPr>
          <p:nvPr/>
        </p:nvSpPr>
        <p:spPr bwMode="auto">
          <a:xfrm>
            <a:off x="1996063" y="2780214"/>
            <a:ext cx="813458" cy="368866"/>
          </a:xfrm>
          <a:custGeom>
            <a:avLst/>
            <a:gdLst>
              <a:gd name="T0" fmla="*/ 196922 w 86"/>
              <a:gd name="T1" fmla="*/ 418462 h 39"/>
              <a:gd name="T2" fmla="*/ 110769 w 86"/>
              <a:gd name="T3" fmla="*/ 480001 h 39"/>
              <a:gd name="T4" fmla="*/ 0 w 86"/>
              <a:gd name="T5" fmla="*/ 356924 h 39"/>
              <a:gd name="T6" fmla="*/ 86153 w 86"/>
              <a:gd name="T7" fmla="*/ 258462 h 39"/>
              <a:gd name="T8" fmla="*/ 172307 w 86"/>
              <a:gd name="T9" fmla="*/ 295385 h 39"/>
              <a:gd name="T10" fmla="*/ 209230 w 86"/>
              <a:gd name="T11" fmla="*/ 418462 h 39"/>
              <a:gd name="T12" fmla="*/ 196922 w 86"/>
              <a:gd name="T13" fmla="*/ 418462 h 39"/>
              <a:gd name="T14" fmla="*/ 627690 w 86"/>
              <a:gd name="T15" fmla="*/ 0 h 39"/>
              <a:gd name="T16" fmla="*/ 775381 w 86"/>
              <a:gd name="T17" fmla="*/ 98462 h 39"/>
              <a:gd name="T18" fmla="*/ 787689 w 86"/>
              <a:gd name="T19" fmla="*/ 49231 h 39"/>
              <a:gd name="T20" fmla="*/ 886150 w 86"/>
              <a:gd name="T21" fmla="*/ 86154 h 39"/>
              <a:gd name="T22" fmla="*/ 886150 w 86"/>
              <a:gd name="T23" fmla="*/ 147693 h 39"/>
              <a:gd name="T24" fmla="*/ 886150 w 86"/>
              <a:gd name="T25" fmla="*/ 160000 h 39"/>
              <a:gd name="T26" fmla="*/ 947688 w 86"/>
              <a:gd name="T27" fmla="*/ 196924 h 39"/>
              <a:gd name="T28" fmla="*/ 1021534 w 86"/>
              <a:gd name="T29" fmla="*/ 209231 h 39"/>
              <a:gd name="T30" fmla="*/ 1058457 w 86"/>
              <a:gd name="T31" fmla="*/ 258462 h 39"/>
              <a:gd name="T32" fmla="*/ 849227 w 86"/>
              <a:gd name="T33" fmla="*/ 258462 h 39"/>
              <a:gd name="T34" fmla="*/ 849227 w 86"/>
              <a:gd name="T35" fmla="*/ 295385 h 39"/>
              <a:gd name="T36" fmla="*/ 836920 w 86"/>
              <a:gd name="T37" fmla="*/ 332308 h 39"/>
              <a:gd name="T38" fmla="*/ 824612 w 86"/>
              <a:gd name="T39" fmla="*/ 332308 h 39"/>
              <a:gd name="T40" fmla="*/ 824612 w 86"/>
              <a:gd name="T41" fmla="*/ 332308 h 39"/>
              <a:gd name="T42" fmla="*/ 726151 w 86"/>
              <a:gd name="T43" fmla="*/ 369231 h 39"/>
              <a:gd name="T44" fmla="*/ 689228 w 86"/>
              <a:gd name="T45" fmla="*/ 369231 h 39"/>
              <a:gd name="T46" fmla="*/ 590767 w 86"/>
              <a:gd name="T47" fmla="*/ 369231 h 39"/>
              <a:gd name="T48" fmla="*/ 467690 w 86"/>
              <a:gd name="T49" fmla="*/ 369231 h 39"/>
              <a:gd name="T50" fmla="*/ 467690 w 86"/>
              <a:gd name="T51" fmla="*/ 369231 h 39"/>
              <a:gd name="T52" fmla="*/ 430767 w 86"/>
              <a:gd name="T53" fmla="*/ 430770 h 39"/>
              <a:gd name="T54" fmla="*/ 344614 w 86"/>
              <a:gd name="T55" fmla="*/ 455386 h 39"/>
              <a:gd name="T56" fmla="*/ 295383 w 86"/>
              <a:gd name="T57" fmla="*/ 455386 h 39"/>
              <a:gd name="T58" fmla="*/ 319999 w 86"/>
              <a:gd name="T59" fmla="*/ 406155 h 39"/>
              <a:gd name="T60" fmla="*/ 246153 w 86"/>
              <a:gd name="T61" fmla="*/ 406155 h 39"/>
              <a:gd name="T62" fmla="*/ 246153 w 86"/>
              <a:gd name="T63" fmla="*/ 258462 h 39"/>
              <a:gd name="T64" fmla="*/ 369229 w 86"/>
              <a:gd name="T65" fmla="*/ 307693 h 39"/>
              <a:gd name="T66" fmla="*/ 381537 w 86"/>
              <a:gd name="T67" fmla="*/ 209231 h 39"/>
              <a:gd name="T68" fmla="*/ 467690 w 86"/>
              <a:gd name="T69" fmla="*/ 196924 h 39"/>
              <a:gd name="T70" fmla="*/ 455383 w 86"/>
              <a:gd name="T71" fmla="*/ 172308 h 39"/>
              <a:gd name="T72" fmla="*/ 455383 w 86"/>
              <a:gd name="T73" fmla="*/ 123077 h 39"/>
              <a:gd name="T74" fmla="*/ 406152 w 86"/>
              <a:gd name="T75" fmla="*/ 147693 h 39"/>
              <a:gd name="T76" fmla="*/ 221538 w 86"/>
              <a:gd name="T77" fmla="*/ 196924 h 39"/>
              <a:gd name="T78" fmla="*/ 209230 w 86"/>
              <a:gd name="T79" fmla="*/ 123077 h 39"/>
              <a:gd name="T80" fmla="*/ 344614 w 86"/>
              <a:gd name="T81" fmla="*/ 61539 h 39"/>
              <a:gd name="T82" fmla="*/ 418460 w 86"/>
              <a:gd name="T83" fmla="*/ 61539 h 39"/>
              <a:gd name="T84" fmla="*/ 504613 w 86"/>
              <a:gd name="T85" fmla="*/ 61539 h 39"/>
              <a:gd name="T86" fmla="*/ 516921 w 86"/>
              <a:gd name="T87" fmla="*/ 61539 h 39"/>
              <a:gd name="T88" fmla="*/ 590767 w 86"/>
              <a:gd name="T89" fmla="*/ 86154 h 39"/>
              <a:gd name="T90" fmla="*/ 590767 w 86"/>
              <a:gd name="T91" fmla="*/ 86154 h 39"/>
              <a:gd name="T92" fmla="*/ 627690 w 86"/>
              <a:gd name="T93" fmla="*/ 0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6"/>
              <a:gd name="T142" fmla="*/ 0 h 39"/>
              <a:gd name="T143" fmla="*/ 86 w 86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6" h="39">
                <a:moveTo>
                  <a:pt x="16" y="34"/>
                </a:moveTo>
                <a:lnTo>
                  <a:pt x="9" y="39"/>
                </a:lnTo>
                <a:lnTo>
                  <a:pt x="0" y="29"/>
                </a:lnTo>
                <a:lnTo>
                  <a:pt x="7" y="21"/>
                </a:lnTo>
                <a:lnTo>
                  <a:pt x="14" y="24"/>
                </a:lnTo>
                <a:lnTo>
                  <a:pt x="17" y="34"/>
                </a:lnTo>
                <a:lnTo>
                  <a:pt x="16" y="34"/>
                </a:lnTo>
                <a:moveTo>
                  <a:pt x="51" y="0"/>
                </a:moveTo>
                <a:lnTo>
                  <a:pt x="63" y="8"/>
                </a:lnTo>
                <a:lnTo>
                  <a:pt x="64" y="4"/>
                </a:lnTo>
                <a:lnTo>
                  <a:pt x="72" y="7"/>
                </a:lnTo>
                <a:lnTo>
                  <a:pt x="72" y="12"/>
                </a:lnTo>
                <a:lnTo>
                  <a:pt x="72" y="13"/>
                </a:lnTo>
                <a:lnTo>
                  <a:pt x="77" y="16"/>
                </a:lnTo>
                <a:lnTo>
                  <a:pt x="83" y="17"/>
                </a:lnTo>
                <a:lnTo>
                  <a:pt x="86" y="21"/>
                </a:lnTo>
                <a:lnTo>
                  <a:pt x="69" y="21"/>
                </a:lnTo>
                <a:lnTo>
                  <a:pt x="69" y="24"/>
                </a:lnTo>
                <a:lnTo>
                  <a:pt x="68" y="27"/>
                </a:lnTo>
                <a:lnTo>
                  <a:pt x="67" y="27"/>
                </a:lnTo>
                <a:lnTo>
                  <a:pt x="59" y="30"/>
                </a:lnTo>
                <a:lnTo>
                  <a:pt x="56" y="30"/>
                </a:lnTo>
                <a:lnTo>
                  <a:pt x="48" y="30"/>
                </a:lnTo>
                <a:lnTo>
                  <a:pt x="38" y="30"/>
                </a:lnTo>
                <a:lnTo>
                  <a:pt x="35" y="35"/>
                </a:lnTo>
                <a:lnTo>
                  <a:pt x="28" y="37"/>
                </a:lnTo>
                <a:lnTo>
                  <a:pt x="24" y="37"/>
                </a:lnTo>
                <a:lnTo>
                  <a:pt x="26" y="33"/>
                </a:lnTo>
                <a:lnTo>
                  <a:pt x="20" y="33"/>
                </a:lnTo>
                <a:lnTo>
                  <a:pt x="20" y="21"/>
                </a:lnTo>
                <a:lnTo>
                  <a:pt x="30" y="25"/>
                </a:lnTo>
                <a:lnTo>
                  <a:pt x="31" y="17"/>
                </a:lnTo>
                <a:lnTo>
                  <a:pt x="38" y="16"/>
                </a:lnTo>
                <a:lnTo>
                  <a:pt x="37" y="14"/>
                </a:lnTo>
                <a:lnTo>
                  <a:pt x="37" y="10"/>
                </a:lnTo>
                <a:lnTo>
                  <a:pt x="33" y="12"/>
                </a:lnTo>
                <a:lnTo>
                  <a:pt x="18" y="16"/>
                </a:lnTo>
                <a:lnTo>
                  <a:pt x="17" y="10"/>
                </a:lnTo>
                <a:lnTo>
                  <a:pt x="28" y="5"/>
                </a:lnTo>
                <a:lnTo>
                  <a:pt x="34" y="5"/>
                </a:lnTo>
                <a:lnTo>
                  <a:pt x="41" y="5"/>
                </a:lnTo>
                <a:lnTo>
                  <a:pt x="42" y="5"/>
                </a:lnTo>
                <a:lnTo>
                  <a:pt x="48" y="7"/>
                </a:lnTo>
                <a:lnTo>
                  <a:pt x="51" y="0"/>
                </a:lnTo>
              </a:path>
            </a:pathLst>
          </a:custGeom>
          <a:solidFill>
            <a:srgbClr val="E9B26B"/>
          </a:solidFill>
          <a:ln w="9525">
            <a:solidFill>
              <a:srgbClr val="84B8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2" name="Freeform 705"/>
          <p:cNvSpPr>
            <a:spLocks noEditPoints="1"/>
          </p:cNvSpPr>
          <p:nvPr/>
        </p:nvSpPr>
        <p:spPr bwMode="auto">
          <a:xfrm>
            <a:off x="2071790" y="2146301"/>
            <a:ext cx="1012548" cy="624141"/>
          </a:xfrm>
          <a:custGeom>
            <a:avLst/>
            <a:gdLst>
              <a:gd name="T0" fmla="*/ 0 w 107"/>
              <a:gd name="T1" fmla="*/ 184615 h 66"/>
              <a:gd name="T2" fmla="*/ 110769 w 107"/>
              <a:gd name="T3" fmla="*/ 0 h 66"/>
              <a:gd name="T4" fmla="*/ 73846 w 107"/>
              <a:gd name="T5" fmla="*/ 184615 h 66"/>
              <a:gd name="T6" fmla="*/ 1267689 w 107"/>
              <a:gd name="T7" fmla="*/ 147692 h 66"/>
              <a:gd name="T8" fmla="*/ 1243074 w 107"/>
              <a:gd name="T9" fmla="*/ 406152 h 66"/>
              <a:gd name="T10" fmla="*/ 1193843 w 107"/>
              <a:gd name="T11" fmla="*/ 504613 h 66"/>
              <a:gd name="T12" fmla="*/ 1292305 w 107"/>
              <a:gd name="T13" fmla="*/ 603074 h 66"/>
              <a:gd name="T14" fmla="*/ 1304612 w 107"/>
              <a:gd name="T15" fmla="*/ 676920 h 66"/>
              <a:gd name="T16" fmla="*/ 1218459 w 107"/>
              <a:gd name="T17" fmla="*/ 689228 h 66"/>
              <a:gd name="T18" fmla="*/ 1107690 w 107"/>
              <a:gd name="T19" fmla="*/ 713843 h 66"/>
              <a:gd name="T20" fmla="*/ 1083074 w 107"/>
              <a:gd name="T21" fmla="*/ 787689 h 66"/>
              <a:gd name="T22" fmla="*/ 1033844 w 107"/>
              <a:gd name="T23" fmla="*/ 812304 h 66"/>
              <a:gd name="T24" fmla="*/ 566153 w 107"/>
              <a:gd name="T25" fmla="*/ 763073 h 66"/>
              <a:gd name="T26" fmla="*/ 516922 w 107"/>
              <a:gd name="T27" fmla="*/ 738458 h 66"/>
              <a:gd name="T28" fmla="*/ 430768 w 107"/>
              <a:gd name="T29" fmla="*/ 713843 h 66"/>
              <a:gd name="T30" fmla="*/ 455384 w 107"/>
              <a:gd name="T31" fmla="*/ 627689 h 66"/>
              <a:gd name="T32" fmla="*/ 590768 w 107"/>
              <a:gd name="T33" fmla="*/ 652305 h 66"/>
              <a:gd name="T34" fmla="*/ 676921 w 107"/>
              <a:gd name="T35" fmla="*/ 603074 h 66"/>
              <a:gd name="T36" fmla="*/ 541537 w 107"/>
              <a:gd name="T37" fmla="*/ 504613 h 66"/>
              <a:gd name="T38" fmla="*/ 799998 w 107"/>
              <a:gd name="T39" fmla="*/ 455383 h 66"/>
              <a:gd name="T40" fmla="*/ 590768 w 107"/>
              <a:gd name="T41" fmla="*/ 443075 h 66"/>
              <a:gd name="T42" fmla="*/ 209230 w 107"/>
              <a:gd name="T43" fmla="*/ 479998 h 66"/>
              <a:gd name="T44" fmla="*/ 196923 w 107"/>
              <a:gd name="T45" fmla="*/ 406152 h 66"/>
              <a:gd name="T46" fmla="*/ 430768 w 107"/>
              <a:gd name="T47" fmla="*/ 369229 h 66"/>
              <a:gd name="T48" fmla="*/ 639999 w 107"/>
              <a:gd name="T49" fmla="*/ 369229 h 66"/>
              <a:gd name="T50" fmla="*/ 775383 w 107"/>
              <a:gd name="T51" fmla="*/ 393844 h 66"/>
              <a:gd name="T52" fmla="*/ 787691 w 107"/>
              <a:gd name="T53" fmla="*/ 319998 h 66"/>
              <a:gd name="T54" fmla="*/ 676921 w 107"/>
              <a:gd name="T55" fmla="*/ 270768 h 66"/>
              <a:gd name="T56" fmla="*/ 418461 w 107"/>
              <a:gd name="T57" fmla="*/ 258460 h 66"/>
              <a:gd name="T58" fmla="*/ 270769 w 107"/>
              <a:gd name="T59" fmla="*/ 233845 h 66"/>
              <a:gd name="T60" fmla="*/ 221538 w 107"/>
              <a:gd name="T61" fmla="*/ 147692 h 66"/>
              <a:gd name="T62" fmla="*/ 270769 w 107"/>
              <a:gd name="T63" fmla="*/ 110769 h 66"/>
              <a:gd name="T64" fmla="*/ 467691 w 107"/>
              <a:gd name="T65" fmla="*/ 196922 h 66"/>
              <a:gd name="T66" fmla="*/ 566153 w 107"/>
              <a:gd name="T67" fmla="*/ 246153 h 66"/>
              <a:gd name="T68" fmla="*/ 713844 w 107"/>
              <a:gd name="T69" fmla="*/ 86153 h 66"/>
              <a:gd name="T70" fmla="*/ 898460 w 107"/>
              <a:gd name="T71" fmla="*/ 36923 h 66"/>
              <a:gd name="T72" fmla="*/ 1144613 w 107"/>
              <a:gd name="T73" fmla="*/ 0 h 66"/>
              <a:gd name="T74" fmla="*/ 1243074 w 107"/>
              <a:gd name="T75" fmla="*/ 86153 h 6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7"/>
              <a:gd name="T115" fmla="*/ 0 h 66"/>
              <a:gd name="T116" fmla="*/ 107 w 107"/>
              <a:gd name="T117" fmla="*/ 66 h 6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7" h="66">
                <a:moveTo>
                  <a:pt x="6" y="15"/>
                </a:moveTo>
                <a:lnTo>
                  <a:pt x="0" y="15"/>
                </a:lnTo>
                <a:lnTo>
                  <a:pt x="1" y="4"/>
                </a:lnTo>
                <a:lnTo>
                  <a:pt x="9" y="0"/>
                </a:lnTo>
                <a:lnTo>
                  <a:pt x="8" y="13"/>
                </a:lnTo>
                <a:lnTo>
                  <a:pt x="6" y="15"/>
                </a:lnTo>
                <a:moveTo>
                  <a:pt x="101" y="7"/>
                </a:moveTo>
                <a:lnTo>
                  <a:pt x="103" y="12"/>
                </a:lnTo>
                <a:lnTo>
                  <a:pt x="107" y="21"/>
                </a:lnTo>
                <a:lnTo>
                  <a:pt x="101" y="33"/>
                </a:lnTo>
                <a:lnTo>
                  <a:pt x="97" y="41"/>
                </a:lnTo>
                <a:lnTo>
                  <a:pt x="98" y="47"/>
                </a:lnTo>
                <a:lnTo>
                  <a:pt x="105" y="49"/>
                </a:lnTo>
                <a:lnTo>
                  <a:pt x="106" y="54"/>
                </a:lnTo>
                <a:lnTo>
                  <a:pt x="106" y="55"/>
                </a:lnTo>
                <a:lnTo>
                  <a:pt x="99" y="56"/>
                </a:lnTo>
                <a:lnTo>
                  <a:pt x="98" y="56"/>
                </a:lnTo>
                <a:lnTo>
                  <a:pt x="90" y="58"/>
                </a:lnTo>
                <a:lnTo>
                  <a:pt x="88" y="58"/>
                </a:lnTo>
                <a:lnTo>
                  <a:pt x="88" y="64"/>
                </a:lnTo>
                <a:lnTo>
                  <a:pt x="85" y="66"/>
                </a:lnTo>
                <a:lnTo>
                  <a:pt x="84" y="66"/>
                </a:lnTo>
                <a:lnTo>
                  <a:pt x="78" y="66"/>
                </a:lnTo>
                <a:lnTo>
                  <a:pt x="46" y="62"/>
                </a:lnTo>
                <a:lnTo>
                  <a:pt x="44" y="62"/>
                </a:lnTo>
                <a:lnTo>
                  <a:pt x="42" y="60"/>
                </a:lnTo>
                <a:lnTo>
                  <a:pt x="38" y="59"/>
                </a:lnTo>
                <a:lnTo>
                  <a:pt x="35" y="58"/>
                </a:lnTo>
                <a:lnTo>
                  <a:pt x="37" y="54"/>
                </a:lnTo>
                <a:lnTo>
                  <a:pt x="37" y="51"/>
                </a:lnTo>
                <a:lnTo>
                  <a:pt x="38" y="47"/>
                </a:lnTo>
                <a:lnTo>
                  <a:pt x="48" y="53"/>
                </a:lnTo>
                <a:lnTo>
                  <a:pt x="52" y="53"/>
                </a:lnTo>
                <a:lnTo>
                  <a:pt x="55" y="49"/>
                </a:lnTo>
                <a:lnTo>
                  <a:pt x="48" y="43"/>
                </a:lnTo>
                <a:lnTo>
                  <a:pt x="44" y="41"/>
                </a:lnTo>
                <a:lnTo>
                  <a:pt x="63" y="42"/>
                </a:lnTo>
                <a:lnTo>
                  <a:pt x="65" y="37"/>
                </a:lnTo>
                <a:lnTo>
                  <a:pt x="56" y="37"/>
                </a:lnTo>
                <a:lnTo>
                  <a:pt x="48" y="36"/>
                </a:lnTo>
                <a:lnTo>
                  <a:pt x="37" y="34"/>
                </a:lnTo>
                <a:lnTo>
                  <a:pt x="17" y="39"/>
                </a:lnTo>
                <a:lnTo>
                  <a:pt x="14" y="37"/>
                </a:lnTo>
                <a:lnTo>
                  <a:pt x="16" y="33"/>
                </a:lnTo>
                <a:lnTo>
                  <a:pt x="20" y="30"/>
                </a:lnTo>
                <a:lnTo>
                  <a:pt x="35" y="30"/>
                </a:lnTo>
                <a:lnTo>
                  <a:pt x="42" y="30"/>
                </a:lnTo>
                <a:lnTo>
                  <a:pt x="52" y="30"/>
                </a:lnTo>
                <a:lnTo>
                  <a:pt x="59" y="32"/>
                </a:lnTo>
                <a:lnTo>
                  <a:pt x="63" y="32"/>
                </a:lnTo>
                <a:lnTo>
                  <a:pt x="65" y="29"/>
                </a:lnTo>
                <a:lnTo>
                  <a:pt x="64" y="26"/>
                </a:lnTo>
                <a:lnTo>
                  <a:pt x="55" y="22"/>
                </a:lnTo>
                <a:lnTo>
                  <a:pt x="46" y="21"/>
                </a:lnTo>
                <a:lnTo>
                  <a:pt x="34" y="21"/>
                </a:lnTo>
                <a:lnTo>
                  <a:pt x="26" y="21"/>
                </a:lnTo>
                <a:lnTo>
                  <a:pt x="22" y="19"/>
                </a:lnTo>
                <a:lnTo>
                  <a:pt x="20" y="17"/>
                </a:lnTo>
                <a:lnTo>
                  <a:pt x="18" y="12"/>
                </a:lnTo>
                <a:lnTo>
                  <a:pt x="20" y="8"/>
                </a:lnTo>
                <a:lnTo>
                  <a:pt x="22" y="9"/>
                </a:lnTo>
                <a:lnTo>
                  <a:pt x="30" y="15"/>
                </a:lnTo>
                <a:lnTo>
                  <a:pt x="38" y="16"/>
                </a:lnTo>
                <a:lnTo>
                  <a:pt x="38" y="13"/>
                </a:lnTo>
                <a:lnTo>
                  <a:pt x="46" y="20"/>
                </a:lnTo>
                <a:lnTo>
                  <a:pt x="60" y="17"/>
                </a:lnTo>
                <a:lnTo>
                  <a:pt x="58" y="7"/>
                </a:lnTo>
                <a:lnTo>
                  <a:pt x="68" y="9"/>
                </a:lnTo>
                <a:lnTo>
                  <a:pt x="73" y="3"/>
                </a:lnTo>
                <a:lnTo>
                  <a:pt x="85" y="2"/>
                </a:lnTo>
                <a:lnTo>
                  <a:pt x="93" y="0"/>
                </a:lnTo>
                <a:lnTo>
                  <a:pt x="94" y="2"/>
                </a:lnTo>
                <a:lnTo>
                  <a:pt x="101" y="7"/>
                </a:lnTo>
              </a:path>
            </a:pathLst>
          </a:custGeom>
          <a:solidFill>
            <a:srgbClr val="E9B26B"/>
          </a:solidFill>
          <a:ln w="9525">
            <a:solidFill>
              <a:srgbClr val="84B8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3" name="Freeform 809"/>
          <p:cNvSpPr>
            <a:spLocks/>
          </p:cNvSpPr>
          <p:nvPr/>
        </p:nvSpPr>
        <p:spPr bwMode="auto">
          <a:xfrm>
            <a:off x="2564024" y="981075"/>
            <a:ext cx="406729" cy="691318"/>
          </a:xfrm>
          <a:custGeom>
            <a:avLst/>
            <a:gdLst>
              <a:gd name="T0" fmla="*/ 529232 w 43"/>
              <a:gd name="T1" fmla="*/ 627693 h 73"/>
              <a:gd name="T2" fmla="*/ 516924 w 43"/>
              <a:gd name="T3" fmla="*/ 713846 h 73"/>
              <a:gd name="T4" fmla="*/ 504617 w 43"/>
              <a:gd name="T5" fmla="*/ 726154 h 73"/>
              <a:gd name="T6" fmla="*/ 406155 w 43"/>
              <a:gd name="T7" fmla="*/ 812308 h 73"/>
              <a:gd name="T8" fmla="*/ 406155 w 43"/>
              <a:gd name="T9" fmla="*/ 787693 h 73"/>
              <a:gd name="T10" fmla="*/ 406155 w 43"/>
              <a:gd name="T11" fmla="*/ 787693 h 73"/>
              <a:gd name="T12" fmla="*/ 320001 w 43"/>
              <a:gd name="T13" fmla="*/ 738462 h 73"/>
              <a:gd name="T14" fmla="*/ 307693 w 43"/>
              <a:gd name="T15" fmla="*/ 738462 h 73"/>
              <a:gd name="T16" fmla="*/ 147693 w 43"/>
              <a:gd name="T17" fmla="*/ 898462 h 73"/>
              <a:gd name="T18" fmla="*/ 36923 w 43"/>
              <a:gd name="T19" fmla="*/ 787693 h 73"/>
              <a:gd name="T20" fmla="*/ 49231 w 43"/>
              <a:gd name="T21" fmla="*/ 726154 h 73"/>
              <a:gd name="T22" fmla="*/ 147693 w 43"/>
              <a:gd name="T23" fmla="*/ 763077 h 73"/>
              <a:gd name="T24" fmla="*/ 233847 w 43"/>
              <a:gd name="T25" fmla="*/ 763077 h 73"/>
              <a:gd name="T26" fmla="*/ 307693 w 43"/>
              <a:gd name="T27" fmla="*/ 627693 h 73"/>
              <a:gd name="T28" fmla="*/ 406155 w 43"/>
              <a:gd name="T29" fmla="*/ 652308 h 73"/>
              <a:gd name="T30" fmla="*/ 406155 w 43"/>
              <a:gd name="T31" fmla="*/ 664616 h 73"/>
              <a:gd name="T32" fmla="*/ 406155 w 43"/>
              <a:gd name="T33" fmla="*/ 652308 h 73"/>
              <a:gd name="T34" fmla="*/ 307693 w 43"/>
              <a:gd name="T35" fmla="*/ 566154 h 73"/>
              <a:gd name="T36" fmla="*/ 246154 w 43"/>
              <a:gd name="T37" fmla="*/ 406154 h 73"/>
              <a:gd name="T38" fmla="*/ 196924 w 43"/>
              <a:gd name="T39" fmla="*/ 320000 h 73"/>
              <a:gd name="T40" fmla="*/ 24615 w 43"/>
              <a:gd name="T41" fmla="*/ 295385 h 73"/>
              <a:gd name="T42" fmla="*/ 24615 w 43"/>
              <a:gd name="T43" fmla="*/ 221539 h 73"/>
              <a:gd name="T44" fmla="*/ 86154 w 43"/>
              <a:gd name="T45" fmla="*/ 209231 h 73"/>
              <a:gd name="T46" fmla="*/ 0 w 43"/>
              <a:gd name="T47" fmla="*/ 135385 h 73"/>
              <a:gd name="T48" fmla="*/ 24615 w 43"/>
              <a:gd name="T49" fmla="*/ 12308 h 73"/>
              <a:gd name="T50" fmla="*/ 196924 w 43"/>
              <a:gd name="T51" fmla="*/ 0 h 73"/>
              <a:gd name="T52" fmla="*/ 246154 w 43"/>
              <a:gd name="T53" fmla="*/ 110769 h 73"/>
              <a:gd name="T54" fmla="*/ 356924 w 43"/>
              <a:gd name="T55" fmla="*/ 184615 h 73"/>
              <a:gd name="T56" fmla="*/ 295385 w 43"/>
              <a:gd name="T57" fmla="*/ 258462 h 73"/>
              <a:gd name="T58" fmla="*/ 406155 w 43"/>
              <a:gd name="T59" fmla="*/ 406154 h 73"/>
              <a:gd name="T60" fmla="*/ 406155 w 43"/>
              <a:gd name="T61" fmla="*/ 406154 h 73"/>
              <a:gd name="T62" fmla="*/ 492309 w 43"/>
              <a:gd name="T63" fmla="*/ 516923 h 73"/>
              <a:gd name="T64" fmla="*/ 504617 w 43"/>
              <a:gd name="T65" fmla="*/ 652308 h 73"/>
              <a:gd name="T66" fmla="*/ 504617 w 43"/>
              <a:gd name="T67" fmla="*/ 664616 h 73"/>
              <a:gd name="T68" fmla="*/ 529232 w 43"/>
              <a:gd name="T69" fmla="*/ 627693 h 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3"/>
              <a:gd name="T106" fmla="*/ 0 h 73"/>
              <a:gd name="T107" fmla="*/ 43 w 43"/>
              <a:gd name="T108" fmla="*/ 73 h 7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3" h="73">
                <a:moveTo>
                  <a:pt x="43" y="51"/>
                </a:moveTo>
                <a:lnTo>
                  <a:pt x="42" y="58"/>
                </a:lnTo>
                <a:lnTo>
                  <a:pt x="41" y="59"/>
                </a:lnTo>
                <a:lnTo>
                  <a:pt x="33" y="66"/>
                </a:lnTo>
                <a:lnTo>
                  <a:pt x="33" y="64"/>
                </a:lnTo>
                <a:lnTo>
                  <a:pt x="26" y="60"/>
                </a:lnTo>
                <a:lnTo>
                  <a:pt x="25" y="60"/>
                </a:lnTo>
                <a:lnTo>
                  <a:pt x="12" y="73"/>
                </a:lnTo>
                <a:lnTo>
                  <a:pt x="3" y="64"/>
                </a:lnTo>
                <a:lnTo>
                  <a:pt x="4" y="59"/>
                </a:lnTo>
                <a:lnTo>
                  <a:pt x="12" y="62"/>
                </a:lnTo>
                <a:lnTo>
                  <a:pt x="19" y="62"/>
                </a:lnTo>
                <a:lnTo>
                  <a:pt x="25" y="51"/>
                </a:lnTo>
                <a:lnTo>
                  <a:pt x="33" y="53"/>
                </a:lnTo>
                <a:lnTo>
                  <a:pt x="33" y="54"/>
                </a:lnTo>
                <a:lnTo>
                  <a:pt x="33" y="53"/>
                </a:lnTo>
                <a:lnTo>
                  <a:pt x="25" y="46"/>
                </a:lnTo>
                <a:lnTo>
                  <a:pt x="20" y="33"/>
                </a:lnTo>
                <a:lnTo>
                  <a:pt x="16" y="26"/>
                </a:lnTo>
                <a:lnTo>
                  <a:pt x="2" y="24"/>
                </a:lnTo>
                <a:lnTo>
                  <a:pt x="2" y="18"/>
                </a:lnTo>
                <a:lnTo>
                  <a:pt x="7" y="17"/>
                </a:lnTo>
                <a:lnTo>
                  <a:pt x="0" y="11"/>
                </a:lnTo>
                <a:lnTo>
                  <a:pt x="2" y="1"/>
                </a:lnTo>
                <a:lnTo>
                  <a:pt x="16" y="0"/>
                </a:lnTo>
                <a:lnTo>
                  <a:pt x="20" y="9"/>
                </a:lnTo>
                <a:lnTo>
                  <a:pt x="29" y="15"/>
                </a:lnTo>
                <a:lnTo>
                  <a:pt x="24" y="21"/>
                </a:lnTo>
                <a:lnTo>
                  <a:pt x="33" y="33"/>
                </a:lnTo>
                <a:lnTo>
                  <a:pt x="40" y="42"/>
                </a:lnTo>
                <a:lnTo>
                  <a:pt x="41" y="53"/>
                </a:lnTo>
                <a:lnTo>
                  <a:pt x="41" y="54"/>
                </a:lnTo>
                <a:lnTo>
                  <a:pt x="43" y="51"/>
                </a:lnTo>
              </a:path>
            </a:pathLst>
          </a:custGeom>
          <a:solidFill>
            <a:srgbClr val="E9B26B"/>
          </a:solidFill>
          <a:ln w="9525">
            <a:solidFill>
              <a:srgbClr val="84B8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4" name="Freeform 841"/>
          <p:cNvSpPr>
            <a:spLocks noEditPoints="1"/>
          </p:cNvSpPr>
          <p:nvPr/>
        </p:nvSpPr>
        <p:spPr bwMode="auto">
          <a:xfrm>
            <a:off x="2355157" y="1369483"/>
            <a:ext cx="635132" cy="340774"/>
          </a:xfrm>
          <a:custGeom>
            <a:avLst/>
            <a:gdLst>
              <a:gd name="T0" fmla="*/ 307692 w 67"/>
              <a:gd name="T1" fmla="*/ 283076 h 36"/>
              <a:gd name="T2" fmla="*/ 418462 w 67"/>
              <a:gd name="T3" fmla="*/ 393844 h 36"/>
              <a:gd name="T4" fmla="*/ 578462 w 67"/>
              <a:gd name="T5" fmla="*/ 233845 h 36"/>
              <a:gd name="T6" fmla="*/ 590770 w 67"/>
              <a:gd name="T7" fmla="*/ 233845 h 36"/>
              <a:gd name="T8" fmla="*/ 676923 w 67"/>
              <a:gd name="T9" fmla="*/ 283076 h 36"/>
              <a:gd name="T10" fmla="*/ 676923 w 67"/>
              <a:gd name="T11" fmla="*/ 283076 h 36"/>
              <a:gd name="T12" fmla="*/ 676923 w 67"/>
              <a:gd name="T13" fmla="*/ 307691 h 36"/>
              <a:gd name="T14" fmla="*/ 738462 w 67"/>
              <a:gd name="T15" fmla="*/ 270768 h 36"/>
              <a:gd name="T16" fmla="*/ 787693 w 67"/>
              <a:gd name="T17" fmla="*/ 307691 h 36"/>
              <a:gd name="T18" fmla="*/ 824616 w 67"/>
              <a:gd name="T19" fmla="*/ 356921 h 36"/>
              <a:gd name="T20" fmla="*/ 824616 w 67"/>
              <a:gd name="T21" fmla="*/ 356921 h 36"/>
              <a:gd name="T22" fmla="*/ 738462 w 67"/>
              <a:gd name="T23" fmla="*/ 430767 h 36"/>
              <a:gd name="T24" fmla="*/ 726154 w 67"/>
              <a:gd name="T25" fmla="*/ 443075 h 36"/>
              <a:gd name="T26" fmla="*/ 676923 w 67"/>
              <a:gd name="T27" fmla="*/ 430767 h 36"/>
              <a:gd name="T28" fmla="*/ 676923 w 67"/>
              <a:gd name="T29" fmla="*/ 430767 h 36"/>
              <a:gd name="T30" fmla="*/ 627693 w 67"/>
              <a:gd name="T31" fmla="*/ 418460 h 36"/>
              <a:gd name="T32" fmla="*/ 529231 w 67"/>
              <a:gd name="T33" fmla="*/ 443075 h 36"/>
              <a:gd name="T34" fmla="*/ 430770 w 67"/>
              <a:gd name="T35" fmla="*/ 443075 h 36"/>
              <a:gd name="T36" fmla="*/ 320000 w 67"/>
              <a:gd name="T37" fmla="*/ 443075 h 36"/>
              <a:gd name="T38" fmla="*/ 307692 w 67"/>
              <a:gd name="T39" fmla="*/ 443075 h 36"/>
              <a:gd name="T40" fmla="*/ 246154 w 67"/>
              <a:gd name="T41" fmla="*/ 443075 h 36"/>
              <a:gd name="T42" fmla="*/ 246154 w 67"/>
              <a:gd name="T43" fmla="*/ 381537 h 36"/>
              <a:gd name="T44" fmla="*/ 221539 w 67"/>
              <a:gd name="T45" fmla="*/ 369229 h 36"/>
              <a:gd name="T46" fmla="*/ 320000 w 67"/>
              <a:gd name="T47" fmla="*/ 221538 h 36"/>
              <a:gd name="T48" fmla="*/ 320000 w 67"/>
              <a:gd name="T49" fmla="*/ 221538 h 36"/>
              <a:gd name="T50" fmla="*/ 307692 w 67"/>
              <a:gd name="T51" fmla="*/ 283076 h 36"/>
              <a:gd name="T52" fmla="*/ 123077 w 67"/>
              <a:gd name="T53" fmla="*/ 12308 h 36"/>
              <a:gd name="T54" fmla="*/ 160000 w 67"/>
              <a:gd name="T55" fmla="*/ 98461 h 36"/>
              <a:gd name="T56" fmla="*/ 246154 w 67"/>
              <a:gd name="T57" fmla="*/ 61538 h 36"/>
              <a:gd name="T58" fmla="*/ 246154 w 67"/>
              <a:gd name="T59" fmla="*/ 184615 h 36"/>
              <a:gd name="T60" fmla="*/ 196923 w 67"/>
              <a:gd name="T61" fmla="*/ 319999 h 36"/>
              <a:gd name="T62" fmla="*/ 160000 w 67"/>
              <a:gd name="T63" fmla="*/ 356921 h 36"/>
              <a:gd name="T64" fmla="*/ 160000 w 67"/>
              <a:gd name="T65" fmla="*/ 356921 h 36"/>
              <a:gd name="T66" fmla="*/ 123077 w 67"/>
              <a:gd name="T67" fmla="*/ 381537 h 36"/>
              <a:gd name="T68" fmla="*/ 98462 w 67"/>
              <a:gd name="T69" fmla="*/ 381537 h 36"/>
              <a:gd name="T70" fmla="*/ 49231 w 67"/>
              <a:gd name="T71" fmla="*/ 356921 h 36"/>
              <a:gd name="T72" fmla="*/ 12308 w 67"/>
              <a:gd name="T73" fmla="*/ 283076 h 36"/>
              <a:gd name="T74" fmla="*/ 36923 w 67"/>
              <a:gd name="T75" fmla="*/ 258460 h 36"/>
              <a:gd name="T76" fmla="*/ 61539 w 67"/>
              <a:gd name="T77" fmla="*/ 233845 h 36"/>
              <a:gd name="T78" fmla="*/ 86154 w 67"/>
              <a:gd name="T79" fmla="*/ 123076 h 36"/>
              <a:gd name="T80" fmla="*/ 0 w 67"/>
              <a:gd name="T81" fmla="*/ 123076 h 36"/>
              <a:gd name="T82" fmla="*/ 36923 w 67"/>
              <a:gd name="T83" fmla="*/ 0 h 36"/>
              <a:gd name="T84" fmla="*/ 123077 w 67"/>
              <a:gd name="T85" fmla="*/ 12308 h 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7"/>
              <a:gd name="T130" fmla="*/ 0 h 36"/>
              <a:gd name="T131" fmla="*/ 67 w 67"/>
              <a:gd name="T132" fmla="*/ 36 h 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7" h="36">
                <a:moveTo>
                  <a:pt x="25" y="23"/>
                </a:moveTo>
                <a:lnTo>
                  <a:pt x="34" y="32"/>
                </a:lnTo>
                <a:lnTo>
                  <a:pt x="47" y="19"/>
                </a:lnTo>
                <a:lnTo>
                  <a:pt x="48" y="19"/>
                </a:lnTo>
                <a:lnTo>
                  <a:pt x="55" y="23"/>
                </a:lnTo>
                <a:lnTo>
                  <a:pt x="55" y="25"/>
                </a:lnTo>
                <a:lnTo>
                  <a:pt x="60" y="22"/>
                </a:lnTo>
                <a:lnTo>
                  <a:pt x="64" y="25"/>
                </a:lnTo>
                <a:lnTo>
                  <a:pt x="67" y="29"/>
                </a:lnTo>
                <a:lnTo>
                  <a:pt x="60" y="35"/>
                </a:lnTo>
                <a:lnTo>
                  <a:pt x="59" y="36"/>
                </a:lnTo>
                <a:lnTo>
                  <a:pt x="55" y="35"/>
                </a:lnTo>
                <a:lnTo>
                  <a:pt x="51" y="34"/>
                </a:lnTo>
                <a:lnTo>
                  <a:pt x="43" y="36"/>
                </a:lnTo>
                <a:lnTo>
                  <a:pt x="35" y="36"/>
                </a:lnTo>
                <a:lnTo>
                  <a:pt x="26" y="36"/>
                </a:lnTo>
                <a:lnTo>
                  <a:pt x="25" y="36"/>
                </a:lnTo>
                <a:lnTo>
                  <a:pt x="20" y="36"/>
                </a:lnTo>
                <a:lnTo>
                  <a:pt x="20" y="31"/>
                </a:lnTo>
                <a:lnTo>
                  <a:pt x="18" y="30"/>
                </a:lnTo>
                <a:lnTo>
                  <a:pt x="26" y="18"/>
                </a:lnTo>
                <a:lnTo>
                  <a:pt x="25" y="23"/>
                </a:lnTo>
                <a:moveTo>
                  <a:pt x="10" y="1"/>
                </a:moveTo>
                <a:lnTo>
                  <a:pt x="13" y="8"/>
                </a:lnTo>
                <a:lnTo>
                  <a:pt x="20" y="5"/>
                </a:lnTo>
                <a:lnTo>
                  <a:pt x="20" y="15"/>
                </a:lnTo>
                <a:lnTo>
                  <a:pt x="16" y="26"/>
                </a:lnTo>
                <a:lnTo>
                  <a:pt x="13" y="29"/>
                </a:lnTo>
                <a:lnTo>
                  <a:pt x="10" y="31"/>
                </a:lnTo>
                <a:lnTo>
                  <a:pt x="8" y="31"/>
                </a:lnTo>
                <a:lnTo>
                  <a:pt x="4" y="29"/>
                </a:lnTo>
                <a:lnTo>
                  <a:pt x="1" y="23"/>
                </a:lnTo>
                <a:lnTo>
                  <a:pt x="3" y="21"/>
                </a:lnTo>
                <a:lnTo>
                  <a:pt x="5" y="19"/>
                </a:lnTo>
                <a:lnTo>
                  <a:pt x="7" y="10"/>
                </a:lnTo>
                <a:lnTo>
                  <a:pt x="0" y="10"/>
                </a:lnTo>
                <a:lnTo>
                  <a:pt x="3" y="0"/>
                </a:lnTo>
                <a:lnTo>
                  <a:pt x="10" y="1"/>
                </a:lnTo>
              </a:path>
            </a:pathLst>
          </a:custGeom>
          <a:solidFill>
            <a:srgbClr val="E9B26B"/>
          </a:solidFill>
          <a:ln w="9525">
            <a:solidFill>
              <a:srgbClr val="84B8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5" name="Freeform 876"/>
          <p:cNvSpPr>
            <a:spLocks noEditPoints="1"/>
          </p:cNvSpPr>
          <p:nvPr/>
        </p:nvSpPr>
        <p:spPr bwMode="auto">
          <a:xfrm>
            <a:off x="2062019" y="1672395"/>
            <a:ext cx="1269044" cy="663226"/>
          </a:xfrm>
          <a:custGeom>
            <a:avLst/>
            <a:gdLst>
              <a:gd name="T0" fmla="*/ 61538 w 134"/>
              <a:gd name="T1" fmla="*/ 492305 h 70"/>
              <a:gd name="T2" fmla="*/ 110769 w 134"/>
              <a:gd name="T3" fmla="*/ 307691 h 70"/>
              <a:gd name="T4" fmla="*/ 1427684 w 134"/>
              <a:gd name="T5" fmla="*/ 356921 h 70"/>
              <a:gd name="T6" fmla="*/ 1255378 w 134"/>
              <a:gd name="T7" fmla="*/ 443075 h 70"/>
              <a:gd name="T8" fmla="*/ 1304608 w 134"/>
              <a:gd name="T9" fmla="*/ 492305 h 70"/>
              <a:gd name="T10" fmla="*/ 1489223 w 134"/>
              <a:gd name="T11" fmla="*/ 418459 h 70"/>
              <a:gd name="T12" fmla="*/ 1612299 w 134"/>
              <a:gd name="T13" fmla="*/ 418459 h 70"/>
              <a:gd name="T14" fmla="*/ 1649222 w 134"/>
              <a:gd name="T15" fmla="*/ 504613 h 70"/>
              <a:gd name="T16" fmla="*/ 1563068 w 134"/>
              <a:gd name="T17" fmla="*/ 676919 h 70"/>
              <a:gd name="T18" fmla="*/ 1255378 w 134"/>
              <a:gd name="T19" fmla="*/ 701535 h 70"/>
              <a:gd name="T20" fmla="*/ 1156917 w 134"/>
              <a:gd name="T21" fmla="*/ 615381 h 70"/>
              <a:gd name="T22" fmla="*/ 910764 w 134"/>
              <a:gd name="T23" fmla="*/ 652304 h 70"/>
              <a:gd name="T24" fmla="*/ 726150 w 134"/>
              <a:gd name="T25" fmla="*/ 701535 h 70"/>
              <a:gd name="T26" fmla="*/ 578458 w 134"/>
              <a:gd name="T27" fmla="*/ 861534 h 70"/>
              <a:gd name="T28" fmla="*/ 479997 w 134"/>
              <a:gd name="T29" fmla="*/ 812304 h 70"/>
              <a:gd name="T30" fmla="*/ 283075 w 134"/>
              <a:gd name="T31" fmla="*/ 726150 h 70"/>
              <a:gd name="T32" fmla="*/ 283075 w 134"/>
              <a:gd name="T33" fmla="*/ 639997 h 70"/>
              <a:gd name="T34" fmla="*/ 295383 w 134"/>
              <a:gd name="T35" fmla="*/ 553843 h 70"/>
              <a:gd name="T36" fmla="*/ 430767 w 134"/>
              <a:gd name="T37" fmla="*/ 566151 h 70"/>
              <a:gd name="T38" fmla="*/ 443075 w 134"/>
              <a:gd name="T39" fmla="*/ 639997 h 70"/>
              <a:gd name="T40" fmla="*/ 529228 w 134"/>
              <a:gd name="T41" fmla="*/ 664612 h 70"/>
              <a:gd name="T42" fmla="*/ 541536 w 134"/>
              <a:gd name="T43" fmla="*/ 603074 h 70"/>
              <a:gd name="T44" fmla="*/ 603074 w 134"/>
              <a:gd name="T45" fmla="*/ 541536 h 70"/>
              <a:gd name="T46" fmla="*/ 676919 w 134"/>
              <a:gd name="T47" fmla="*/ 504613 h 70"/>
              <a:gd name="T48" fmla="*/ 492305 w 134"/>
              <a:gd name="T49" fmla="*/ 492305 h 70"/>
              <a:gd name="T50" fmla="*/ 443075 w 134"/>
              <a:gd name="T51" fmla="*/ 467690 h 70"/>
              <a:gd name="T52" fmla="*/ 541536 w 134"/>
              <a:gd name="T53" fmla="*/ 393844 h 70"/>
              <a:gd name="T54" fmla="*/ 701535 w 134"/>
              <a:gd name="T55" fmla="*/ 356921 h 70"/>
              <a:gd name="T56" fmla="*/ 849226 w 134"/>
              <a:gd name="T57" fmla="*/ 356921 h 70"/>
              <a:gd name="T58" fmla="*/ 886149 w 134"/>
              <a:gd name="T59" fmla="*/ 295383 h 70"/>
              <a:gd name="T60" fmla="*/ 849226 w 134"/>
              <a:gd name="T61" fmla="*/ 246153 h 70"/>
              <a:gd name="T62" fmla="*/ 972302 w 134"/>
              <a:gd name="T63" fmla="*/ 135384 h 70"/>
              <a:gd name="T64" fmla="*/ 1058456 w 134"/>
              <a:gd name="T65" fmla="*/ 135384 h 70"/>
              <a:gd name="T66" fmla="*/ 1218455 w 134"/>
              <a:gd name="T67" fmla="*/ 196922 h 70"/>
              <a:gd name="T68" fmla="*/ 1390762 w 134"/>
              <a:gd name="T69" fmla="*/ 258460 h 70"/>
              <a:gd name="T70" fmla="*/ 1427684 w 134"/>
              <a:gd name="T71" fmla="*/ 356921 h 70"/>
              <a:gd name="T72" fmla="*/ 701535 w 134"/>
              <a:gd name="T73" fmla="*/ 307691 h 70"/>
              <a:gd name="T74" fmla="*/ 258460 w 134"/>
              <a:gd name="T75" fmla="*/ 443075 h 70"/>
              <a:gd name="T76" fmla="*/ 184614 w 134"/>
              <a:gd name="T77" fmla="*/ 307691 h 70"/>
              <a:gd name="T78" fmla="*/ 86153 w 134"/>
              <a:gd name="T79" fmla="*/ 147692 h 70"/>
              <a:gd name="T80" fmla="*/ 184614 w 134"/>
              <a:gd name="T81" fmla="*/ 36923 h 70"/>
              <a:gd name="T82" fmla="*/ 479997 w 134"/>
              <a:gd name="T83" fmla="*/ 172307 h 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4"/>
              <a:gd name="T127" fmla="*/ 0 h 70"/>
              <a:gd name="T128" fmla="*/ 134 w 134"/>
              <a:gd name="T129" fmla="*/ 70 h 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4" h="70">
                <a:moveTo>
                  <a:pt x="11" y="34"/>
                </a:moveTo>
                <a:lnTo>
                  <a:pt x="5" y="40"/>
                </a:lnTo>
                <a:lnTo>
                  <a:pt x="0" y="28"/>
                </a:lnTo>
                <a:lnTo>
                  <a:pt x="9" y="25"/>
                </a:lnTo>
                <a:lnTo>
                  <a:pt x="11" y="34"/>
                </a:lnTo>
                <a:moveTo>
                  <a:pt x="116" y="29"/>
                </a:moveTo>
                <a:lnTo>
                  <a:pt x="110" y="32"/>
                </a:lnTo>
                <a:lnTo>
                  <a:pt x="102" y="36"/>
                </a:lnTo>
                <a:lnTo>
                  <a:pt x="103" y="37"/>
                </a:lnTo>
                <a:lnTo>
                  <a:pt x="106" y="40"/>
                </a:lnTo>
                <a:lnTo>
                  <a:pt x="111" y="36"/>
                </a:lnTo>
                <a:lnTo>
                  <a:pt x="121" y="34"/>
                </a:lnTo>
                <a:lnTo>
                  <a:pt x="131" y="34"/>
                </a:lnTo>
                <a:lnTo>
                  <a:pt x="133" y="40"/>
                </a:lnTo>
                <a:lnTo>
                  <a:pt x="134" y="41"/>
                </a:lnTo>
                <a:lnTo>
                  <a:pt x="129" y="52"/>
                </a:lnTo>
                <a:lnTo>
                  <a:pt x="127" y="55"/>
                </a:lnTo>
                <a:lnTo>
                  <a:pt x="116" y="57"/>
                </a:lnTo>
                <a:lnTo>
                  <a:pt x="102" y="57"/>
                </a:lnTo>
                <a:lnTo>
                  <a:pt x="95" y="52"/>
                </a:lnTo>
                <a:lnTo>
                  <a:pt x="94" y="50"/>
                </a:lnTo>
                <a:lnTo>
                  <a:pt x="86" y="52"/>
                </a:lnTo>
                <a:lnTo>
                  <a:pt x="74" y="53"/>
                </a:lnTo>
                <a:lnTo>
                  <a:pt x="69" y="59"/>
                </a:lnTo>
                <a:lnTo>
                  <a:pt x="59" y="57"/>
                </a:lnTo>
                <a:lnTo>
                  <a:pt x="61" y="67"/>
                </a:lnTo>
                <a:lnTo>
                  <a:pt x="47" y="70"/>
                </a:lnTo>
                <a:lnTo>
                  <a:pt x="39" y="63"/>
                </a:lnTo>
                <a:lnTo>
                  <a:pt x="39" y="66"/>
                </a:lnTo>
                <a:lnTo>
                  <a:pt x="31" y="65"/>
                </a:lnTo>
                <a:lnTo>
                  <a:pt x="23" y="59"/>
                </a:lnTo>
                <a:lnTo>
                  <a:pt x="21" y="58"/>
                </a:lnTo>
                <a:lnTo>
                  <a:pt x="23" y="52"/>
                </a:lnTo>
                <a:lnTo>
                  <a:pt x="23" y="46"/>
                </a:lnTo>
                <a:lnTo>
                  <a:pt x="24" y="45"/>
                </a:lnTo>
                <a:lnTo>
                  <a:pt x="31" y="41"/>
                </a:lnTo>
                <a:lnTo>
                  <a:pt x="35" y="46"/>
                </a:lnTo>
                <a:lnTo>
                  <a:pt x="36" y="49"/>
                </a:lnTo>
                <a:lnTo>
                  <a:pt x="36" y="52"/>
                </a:lnTo>
                <a:lnTo>
                  <a:pt x="41" y="55"/>
                </a:lnTo>
                <a:lnTo>
                  <a:pt x="43" y="54"/>
                </a:lnTo>
                <a:lnTo>
                  <a:pt x="49" y="53"/>
                </a:lnTo>
                <a:lnTo>
                  <a:pt x="44" y="49"/>
                </a:lnTo>
                <a:lnTo>
                  <a:pt x="44" y="45"/>
                </a:lnTo>
                <a:lnTo>
                  <a:pt x="49" y="44"/>
                </a:lnTo>
                <a:lnTo>
                  <a:pt x="55" y="42"/>
                </a:lnTo>
                <a:lnTo>
                  <a:pt x="55" y="41"/>
                </a:lnTo>
                <a:lnTo>
                  <a:pt x="48" y="40"/>
                </a:lnTo>
                <a:lnTo>
                  <a:pt x="40" y="40"/>
                </a:lnTo>
                <a:lnTo>
                  <a:pt x="38" y="40"/>
                </a:lnTo>
                <a:lnTo>
                  <a:pt x="36" y="38"/>
                </a:lnTo>
                <a:lnTo>
                  <a:pt x="38" y="37"/>
                </a:lnTo>
                <a:lnTo>
                  <a:pt x="44" y="32"/>
                </a:lnTo>
                <a:lnTo>
                  <a:pt x="48" y="29"/>
                </a:lnTo>
                <a:lnTo>
                  <a:pt x="57" y="29"/>
                </a:lnTo>
                <a:lnTo>
                  <a:pt x="62" y="31"/>
                </a:lnTo>
                <a:lnTo>
                  <a:pt x="69" y="29"/>
                </a:lnTo>
                <a:lnTo>
                  <a:pt x="70" y="28"/>
                </a:lnTo>
                <a:lnTo>
                  <a:pt x="72" y="24"/>
                </a:lnTo>
                <a:lnTo>
                  <a:pt x="69" y="20"/>
                </a:lnTo>
                <a:lnTo>
                  <a:pt x="72" y="15"/>
                </a:lnTo>
                <a:lnTo>
                  <a:pt x="79" y="11"/>
                </a:lnTo>
                <a:lnTo>
                  <a:pt x="85" y="10"/>
                </a:lnTo>
                <a:lnTo>
                  <a:pt x="86" y="11"/>
                </a:lnTo>
                <a:lnTo>
                  <a:pt x="91" y="14"/>
                </a:lnTo>
                <a:lnTo>
                  <a:pt x="99" y="16"/>
                </a:lnTo>
                <a:lnTo>
                  <a:pt x="108" y="20"/>
                </a:lnTo>
                <a:lnTo>
                  <a:pt x="113" y="21"/>
                </a:lnTo>
                <a:lnTo>
                  <a:pt x="115" y="27"/>
                </a:lnTo>
                <a:lnTo>
                  <a:pt x="116" y="29"/>
                </a:lnTo>
                <a:moveTo>
                  <a:pt x="57" y="17"/>
                </a:moveTo>
                <a:lnTo>
                  <a:pt x="57" y="25"/>
                </a:lnTo>
                <a:lnTo>
                  <a:pt x="41" y="25"/>
                </a:lnTo>
                <a:lnTo>
                  <a:pt x="21" y="36"/>
                </a:lnTo>
                <a:lnTo>
                  <a:pt x="15" y="25"/>
                </a:lnTo>
                <a:lnTo>
                  <a:pt x="24" y="20"/>
                </a:lnTo>
                <a:lnTo>
                  <a:pt x="7" y="12"/>
                </a:lnTo>
                <a:lnTo>
                  <a:pt x="18" y="8"/>
                </a:lnTo>
                <a:lnTo>
                  <a:pt x="15" y="3"/>
                </a:lnTo>
                <a:lnTo>
                  <a:pt x="23" y="0"/>
                </a:lnTo>
                <a:lnTo>
                  <a:pt x="39" y="14"/>
                </a:lnTo>
                <a:lnTo>
                  <a:pt x="57" y="17"/>
                </a:lnTo>
              </a:path>
            </a:pathLst>
          </a:custGeom>
          <a:solidFill>
            <a:srgbClr val="E9B26B"/>
          </a:solidFill>
          <a:ln w="9525">
            <a:solidFill>
              <a:srgbClr val="84B8B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6" name="Freeform 448"/>
          <p:cNvSpPr>
            <a:spLocks/>
          </p:cNvSpPr>
          <p:nvPr/>
        </p:nvSpPr>
        <p:spPr bwMode="auto">
          <a:xfrm>
            <a:off x="2524261" y="2714863"/>
            <a:ext cx="393936" cy="147600"/>
          </a:xfrm>
          <a:custGeom>
            <a:avLst/>
            <a:gdLst>
              <a:gd name="T0" fmla="*/ 131 w 131"/>
              <a:gd name="T1" fmla="*/ 6 h 40"/>
              <a:gd name="T2" fmla="*/ 131 w 131"/>
              <a:gd name="T3" fmla="*/ 14 h 40"/>
              <a:gd name="T4" fmla="*/ 121 w 131"/>
              <a:gd name="T5" fmla="*/ 19 h 40"/>
              <a:gd name="T6" fmla="*/ 103 w 131"/>
              <a:gd name="T7" fmla="*/ 19 h 40"/>
              <a:gd name="T8" fmla="*/ 97 w 131"/>
              <a:gd name="T9" fmla="*/ 23 h 40"/>
              <a:gd name="T10" fmla="*/ 92 w 131"/>
              <a:gd name="T11" fmla="*/ 27 h 40"/>
              <a:gd name="T12" fmla="*/ 92 w 131"/>
              <a:gd name="T13" fmla="*/ 28 h 40"/>
              <a:gd name="T14" fmla="*/ 88 w 131"/>
              <a:gd name="T15" fmla="*/ 25 h 40"/>
              <a:gd name="T16" fmla="*/ 83 w 131"/>
              <a:gd name="T17" fmla="*/ 33 h 40"/>
              <a:gd name="T18" fmla="*/ 72 w 131"/>
              <a:gd name="T19" fmla="*/ 32 h 40"/>
              <a:gd name="T20" fmla="*/ 67 w 131"/>
              <a:gd name="T21" fmla="*/ 31 h 40"/>
              <a:gd name="T22" fmla="*/ 67 w 131"/>
              <a:gd name="T23" fmla="*/ 31 h 40"/>
              <a:gd name="T24" fmla="*/ 66 w 131"/>
              <a:gd name="T25" fmla="*/ 32 h 40"/>
              <a:gd name="T26" fmla="*/ 65 w 131"/>
              <a:gd name="T27" fmla="*/ 31 h 40"/>
              <a:gd name="T28" fmla="*/ 62 w 131"/>
              <a:gd name="T29" fmla="*/ 31 h 40"/>
              <a:gd name="T30" fmla="*/ 58 w 131"/>
              <a:gd name="T31" fmla="*/ 29 h 40"/>
              <a:gd name="T32" fmla="*/ 58 w 131"/>
              <a:gd name="T33" fmla="*/ 29 h 40"/>
              <a:gd name="T34" fmla="*/ 58 w 131"/>
              <a:gd name="T35" fmla="*/ 29 h 40"/>
              <a:gd name="T36" fmla="*/ 48 w 131"/>
              <a:gd name="T37" fmla="*/ 33 h 40"/>
              <a:gd name="T38" fmla="*/ 46 w 131"/>
              <a:gd name="T39" fmla="*/ 35 h 40"/>
              <a:gd name="T40" fmla="*/ 44 w 131"/>
              <a:gd name="T41" fmla="*/ 40 h 40"/>
              <a:gd name="T42" fmla="*/ 41 w 131"/>
              <a:gd name="T43" fmla="*/ 38 h 40"/>
              <a:gd name="T44" fmla="*/ 33 w 131"/>
              <a:gd name="T45" fmla="*/ 38 h 40"/>
              <a:gd name="T46" fmla="*/ 29 w 131"/>
              <a:gd name="T47" fmla="*/ 38 h 40"/>
              <a:gd name="T48" fmla="*/ 25 w 131"/>
              <a:gd name="T49" fmla="*/ 36 h 40"/>
              <a:gd name="T50" fmla="*/ 31 w 131"/>
              <a:gd name="T51" fmla="*/ 31 h 40"/>
              <a:gd name="T52" fmla="*/ 32 w 131"/>
              <a:gd name="T53" fmla="*/ 31 h 40"/>
              <a:gd name="T54" fmla="*/ 25 w 131"/>
              <a:gd name="T55" fmla="*/ 29 h 40"/>
              <a:gd name="T56" fmla="*/ 16 w 131"/>
              <a:gd name="T57" fmla="*/ 28 h 40"/>
              <a:gd name="T58" fmla="*/ 6 w 131"/>
              <a:gd name="T59" fmla="*/ 25 h 40"/>
              <a:gd name="T60" fmla="*/ 0 w 131"/>
              <a:gd name="T61" fmla="*/ 23 h 40"/>
              <a:gd name="T62" fmla="*/ 2 w 131"/>
              <a:gd name="T63" fmla="*/ 23 h 40"/>
              <a:gd name="T64" fmla="*/ 34 w 131"/>
              <a:gd name="T65" fmla="*/ 27 h 40"/>
              <a:gd name="T66" fmla="*/ 40 w 131"/>
              <a:gd name="T67" fmla="*/ 27 h 40"/>
              <a:gd name="T68" fmla="*/ 41 w 131"/>
              <a:gd name="T69" fmla="*/ 27 h 40"/>
              <a:gd name="T70" fmla="*/ 44 w 131"/>
              <a:gd name="T71" fmla="*/ 25 h 40"/>
              <a:gd name="T72" fmla="*/ 44 w 131"/>
              <a:gd name="T73" fmla="*/ 19 h 40"/>
              <a:gd name="T74" fmla="*/ 46 w 131"/>
              <a:gd name="T75" fmla="*/ 19 h 40"/>
              <a:gd name="T76" fmla="*/ 54 w 131"/>
              <a:gd name="T77" fmla="*/ 17 h 40"/>
              <a:gd name="T78" fmla="*/ 55 w 131"/>
              <a:gd name="T79" fmla="*/ 17 h 40"/>
              <a:gd name="T80" fmla="*/ 62 w 131"/>
              <a:gd name="T81" fmla="*/ 16 h 40"/>
              <a:gd name="T82" fmla="*/ 62 w 131"/>
              <a:gd name="T83" fmla="*/ 16 h 40"/>
              <a:gd name="T84" fmla="*/ 62 w 131"/>
              <a:gd name="T85" fmla="*/ 15 h 40"/>
              <a:gd name="T86" fmla="*/ 61 w 131"/>
              <a:gd name="T87" fmla="*/ 10 h 40"/>
              <a:gd name="T88" fmla="*/ 95 w 131"/>
              <a:gd name="T89" fmla="*/ 0 h 40"/>
              <a:gd name="T90" fmla="*/ 108 w 131"/>
              <a:gd name="T91" fmla="*/ 4 h 40"/>
              <a:gd name="T92" fmla="*/ 125 w 131"/>
              <a:gd name="T93" fmla="*/ 2 h 40"/>
              <a:gd name="T94" fmla="*/ 131 w 131"/>
              <a:gd name="T95" fmla="*/ 6 h 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31"/>
              <a:gd name="T145" fmla="*/ 0 h 40"/>
              <a:gd name="T146" fmla="*/ 131 w 131"/>
              <a:gd name="T147" fmla="*/ 40 h 40"/>
              <a:gd name="connsiteX0" fmla="*/ 7576 w 10000"/>
              <a:gd name="connsiteY0" fmla="*/ 3261 h 10000"/>
              <a:gd name="connsiteX1" fmla="*/ 10000 w 10000"/>
              <a:gd name="connsiteY1" fmla="*/ 3500 h 10000"/>
              <a:gd name="connsiteX2" fmla="*/ 9237 w 10000"/>
              <a:gd name="connsiteY2" fmla="*/ 4750 h 10000"/>
              <a:gd name="connsiteX3" fmla="*/ 7863 w 10000"/>
              <a:gd name="connsiteY3" fmla="*/ 4750 h 10000"/>
              <a:gd name="connsiteX4" fmla="*/ 7405 w 10000"/>
              <a:gd name="connsiteY4" fmla="*/ 5750 h 10000"/>
              <a:gd name="connsiteX5" fmla="*/ 7023 w 10000"/>
              <a:gd name="connsiteY5" fmla="*/ 6750 h 10000"/>
              <a:gd name="connsiteX6" fmla="*/ 7023 w 10000"/>
              <a:gd name="connsiteY6" fmla="*/ 7000 h 10000"/>
              <a:gd name="connsiteX7" fmla="*/ 6718 w 10000"/>
              <a:gd name="connsiteY7" fmla="*/ 6250 h 10000"/>
              <a:gd name="connsiteX8" fmla="*/ 6336 w 10000"/>
              <a:gd name="connsiteY8" fmla="*/ 8250 h 10000"/>
              <a:gd name="connsiteX9" fmla="*/ 5496 w 10000"/>
              <a:gd name="connsiteY9" fmla="*/ 8000 h 10000"/>
              <a:gd name="connsiteX10" fmla="*/ 5115 w 10000"/>
              <a:gd name="connsiteY10" fmla="*/ 7750 h 10000"/>
              <a:gd name="connsiteX11" fmla="*/ 5038 w 10000"/>
              <a:gd name="connsiteY11" fmla="*/ 8000 h 10000"/>
              <a:gd name="connsiteX12" fmla="*/ 4962 w 10000"/>
              <a:gd name="connsiteY12" fmla="*/ 7750 h 10000"/>
              <a:gd name="connsiteX13" fmla="*/ 4733 w 10000"/>
              <a:gd name="connsiteY13" fmla="*/ 7750 h 10000"/>
              <a:gd name="connsiteX14" fmla="*/ 4427 w 10000"/>
              <a:gd name="connsiteY14" fmla="*/ 7250 h 10000"/>
              <a:gd name="connsiteX15" fmla="*/ 3664 w 10000"/>
              <a:gd name="connsiteY15" fmla="*/ 8250 h 10000"/>
              <a:gd name="connsiteX16" fmla="*/ 3511 w 10000"/>
              <a:gd name="connsiteY16" fmla="*/ 8750 h 10000"/>
              <a:gd name="connsiteX17" fmla="*/ 3359 w 10000"/>
              <a:gd name="connsiteY17" fmla="*/ 10000 h 10000"/>
              <a:gd name="connsiteX18" fmla="*/ 3130 w 10000"/>
              <a:gd name="connsiteY18" fmla="*/ 9500 h 10000"/>
              <a:gd name="connsiteX19" fmla="*/ 2519 w 10000"/>
              <a:gd name="connsiteY19" fmla="*/ 9500 h 10000"/>
              <a:gd name="connsiteX20" fmla="*/ 2214 w 10000"/>
              <a:gd name="connsiteY20" fmla="*/ 9500 h 10000"/>
              <a:gd name="connsiteX21" fmla="*/ 1908 w 10000"/>
              <a:gd name="connsiteY21" fmla="*/ 9000 h 10000"/>
              <a:gd name="connsiteX22" fmla="*/ 2366 w 10000"/>
              <a:gd name="connsiteY22" fmla="*/ 7750 h 10000"/>
              <a:gd name="connsiteX23" fmla="*/ 2443 w 10000"/>
              <a:gd name="connsiteY23" fmla="*/ 7750 h 10000"/>
              <a:gd name="connsiteX24" fmla="*/ 1908 w 10000"/>
              <a:gd name="connsiteY24" fmla="*/ 7250 h 10000"/>
              <a:gd name="connsiteX25" fmla="*/ 1221 w 10000"/>
              <a:gd name="connsiteY25" fmla="*/ 7000 h 10000"/>
              <a:gd name="connsiteX26" fmla="*/ 458 w 10000"/>
              <a:gd name="connsiteY26" fmla="*/ 6250 h 10000"/>
              <a:gd name="connsiteX27" fmla="*/ 0 w 10000"/>
              <a:gd name="connsiteY27" fmla="*/ 5750 h 10000"/>
              <a:gd name="connsiteX28" fmla="*/ 153 w 10000"/>
              <a:gd name="connsiteY28" fmla="*/ 5750 h 10000"/>
              <a:gd name="connsiteX29" fmla="*/ 2595 w 10000"/>
              <a:gd name="connsiteY29" fmla="*/ 6750 h 10000"/>
              <a:gd name="connsiteX30" fmla="*/ 3053 w 10000"/>
              <a:gd name="connsiteY30" fmla="*/ 6750 h 10000"/>
              <a:gd name="connsiteX31" fmla="*/ 3130 w 10000"/>
              <a:gd name="connsiteY31" fmla="*/ 6750 h 10000"/>
              <a:gd name="connsiteX32" fmla="*/ 3359 w 10000"/>
              <a:gd name="connsiteY32" fmla="*/ 6250 h 10000"/>
              <a:gd name="connsiteX33" fmla="*/ 3359 w 10000"/>
              <a:gd name="connsiteY33" fmla="*/ 4750 h 10000"/>
              <a:gd name="connsiteX34" fmla="*/ 3511 w 10000"/>
              <a:gd name="connsiteY34" fmla="*/ 4750 h 10000"/>
              <a:gd name="connsiteX35" fmla="*/ 4122 w 10000"/>
              <a:gd name="connsiteY35" fmla="*/ 4250 h 10000"/>
              <a:gd name="connsiteX36" fmla="*/ 4198 w 10000"/>
              <a:gd name="connsiteY36" fmla="*/ 4250 h 10000"/>
              <a:gd name="connsiteX37" fmla="*/ 4733 w 10000"/>
              <a:gd name="connsiteY37" fmla="*/ 4000 h 10000"/>
              <a:gd name="connsiteX38" fmla="*/ 4733 w 10000"/>
              <a:gd name="connsiteY38" fmla="*/ 3750 h 10000"/>
              <a:gd name="connsiteX39" fmla="*/ 4656 w 10000"/>
              <a:gd name="connsiteY39" fmla="*/ 2500 h 10000"/>
              <a:gd name="connsiteX40" fmla="*/ 7252 w 10000"/>
              <a:gd name="connsiteY40" fmla="*/ 0 h 10000"/>
              <a:gd name="connsiteX41" fmla="*/ 8244 w 10000"/>
              <a:gd name="connsiteY41" fmla="*/ 1000 h 10000"/>
              <a:gd name="connsiteX42" fmla="*/ 9542 w 10000"/>
              <a:gd name="connsiteY42" fmla="*/ 500 h 10000"/>
              <a:gd name="connsiteX43" fmla="*/ 7576 w 10000"/>
              <a:gd name="connsiteY43" fmla="*/ 3261 h 10000"/>
              <a:gd name="connsiteX0" fmla="*/ 7576 w 9542"/>
              <a:gd name="connsiteY0" fmla="*/ 3261 h 10000"/>
              <a:gd name="connsiteX1" fmla="*/ 7576 w 9542"/>
              <a:gd name="connsiteY1" fmla="*/ 3261 h 10000"/>
              <a:gd name="connsiteX2" fmla="*/ 9237 w 9542"/>
              <a:gd name="connsiteY2" fmla="*/ 4750 h 10000"/>
              <a:gd name="connsiteX3" fmla="*/ 7863 w 9542"/>
              <a:gd name="connsiteY3" fmla="*/ 4750 h 10000"/>
              <a:gd name="connsiteX4" fmla="*/ 7405 w 9542"/>
              <a:gd name="connsiteY4" fmla="*/ 5750 h 10000"/>
              <a:gd name="connsiteX5" fmla="*/ 7023 w 9542"/>
              <a:gd name="connsiteY5" fmla="*/ 6750 h 10000"/>
              <a:gd name="connsiteX6" fmla="*/ 7023 w 9542"/>
              <a:gd name="connsiteY6" fmla="*/ 7000 h 10000"/>
              <a:gd name="connsiteX7" fmla="*/ 6718 w 9542"/>
              <a:gd name="connsiteY7" fmla="*/ 6250 h 10000"/>
              <a:gd name="connsiteX8" fmla="*/ 6336 w 9542"/>
              <a:gd name="connsiteY8" fmla="*/ 8250 h 10000"/>
              <a:gd name="connsiteX9" fmla="*/ 5496 w 9542"/>
              <a:gd name="connsiteY9" fmla="*/ 8000 h 10000"/>
              <a:gd name="connsiteX10" fmla="*/ 5115 w 9542"/>
              <a:gd name="connsiteY10" fmla="*/ 7750 h 10000"/>
              <a:gd name="connsiteX11" fmla="*/ 5038 w 9542"/>
              <a:gd name="connsiteY11" fmla="*/ 8000 h 10000"/>
              <a:gd name="connsiteX12" fmla="*/ 4962 w 9542"/>
              <a:gd name="connsiteY12" fmla="*/ 7750 h 10000"/>
              <a:gd name="connsiteX13" fmla="*/ 4733 w 9542"/>
              <a:gd name="connsiteY13" fmla="*/ 7750 h 10000"/>
              <a:gd name="connsiteX14" fmla="*/ 4427 w 9542"/>
              <a:gd name="connsiteY14" fmla="*/ 7250 h 10000"/>
              <a:gd name="connsiteX15" fmla="*/ 3664 w 9542"/>
              <a:gd name="connsiteY15" fmla="*/ 8250 h 10000"/>
              <a:gd name="connsiteX16" fmla="*/ 3511 w 9542"/>
              <a:gd name="connsiteY16" fmla="*/ 8750 h 10000"/>
              <a:gd name="connsiteX17" fmla="*/ 3359 w 9542"/>
              <a:gd name="connsiteY17" fmla="*/ 10000 h 10000"/>
              <a:gd name="connsiteX18" fmla="*/ 3130 w 9542"/>
              <a:gd name="connsiteY18" fmla="*/ 9500 h 10000"/>
              <a:gd name="connsiteX19" fmla="*/ 2519 w 9542"/>
              <a:gd name="connsiteY19" fmla="*/ 9500 h 10000"/>
              <a:gd name="connsiteX20" fmla="*/ 2214 w 9542"/>
              <a:gd name="connsiteY20" fmla="*/ 9500 h 10000"/>
              <a:gd name="connsiteX21" fmla="*/ 1908 w 9542"/>
              <a:gd name="connsiteY21" fmla="*/ 9000 h 10000"/>
              <a:gd name="connsiteX22" fmla="*/ 2366 w 9542"/>
              <a:gd name="connsiteY22" fmla="*/ 7750 h 10000"/>
              <a:gd name="connsiteX23" fmla="*/ 2443 w 9542"/>
              <a:gd name="connsiteY23" fmla="*/ 7750 h 10000"/>
              <a:gd name="connsiteX24" fmla="*/ 1908 w 9542"/>
              <a:gd name="connsiteY24" fmla="*/ 7250 h 10000"/>
              <a:gd name="connsiteX25" fmla="*/ 1221 w 9542"/>
              <a:gd name="connsiteY25" fmla="*/ 7000 h 10000"/>
              <a:gd name="connsiteX26" fmla="*/ 458 w 9542"/>
              <a:gd name="connsiteY26" fmla="*/ 6250 h 10000"/>
              <a:gd name="connsiteX27" fmla="*/ 0 w 9542"/>
              <a:gd name="connsiteY27" fmla="*/ 5750 h 10000"/>
              <a:gd name="connsiteX28" fmla="*/ 153 w 9542"/>
              <a:gd name="connsiteY28" fmla="*/ 5750 h 10000"/>
              <a:gd name="connsiteX29" fmla="*/ 2595 w 9542"/>
              <a:gd name="connsiteY29" fmla="*/ 6750 h 10000"/>
              <a:gd name="connsiteX30" fmla="*/ 3053 w 9542"/>
              <a:gd name="connsiteY30" fmla="*/ 6750 h 10000"/>
              <a:gd name="connsiteX31" fmla="*/ 3130 w 9542"/>
              <a:gd name="connsiteY31" fmla="*/ 6750 h 10000"/>
              <a:gd name="connsiteX32" fmla="*/ 3359 w 9542"/>
              <a:gd name="connsiteY32" fmla="*/ 6250 h 10000"/>
              <a:gd name="connsiteX33" fmla="*/ 3359 w 9542"/>
              <a:gd name="connsiteY33" fmla="*/ 4750 h 10000"/>
              <a:gd name="connsiteX34" fmla="*/ 3511 w 9542"/>
              <a:gd name="connsiteY34" fmla="*/ 4750 h 10000"/>
              <a:gd name="connsiteX35" fmla="*/ 4122 w 9542"/>
              <a:gd name="connsiteY35" fmla="*/ 4250 h 10000"/>
              <a:gd name="connsiteX36" fmla="*/ 4198 w 9542"/>
              <a:gd name="connsiteY36" fmla="*/ 4250 h 10000"/>
              <a:gd name="connsiteX37" fmla="*/ 4733 w 9542"/>
              <a:gd name="connsiteY37" fmla="*/ 4000 h 10000"/>
              <a:gd name="connsiteX38" fmla="*/ 4733 w 9542"/>
              <a:gd name="connsiteY38" fmla="*/ 3750 h 10000"/>
              <a:gd name="connsiteX39" fmla="*/ 4656 w 9542"/>
              <a:gd name="connsiteY39" fmla="*/ 2500 h 10000"/>
              <a:gd name="connsiteX40" fmla="*/ 7252 w 9542"/>
              <a:gd name="connsiteY40" fmla="*/ 0 h 10000"/>
              <a:gd name="connsiteX41" fmla="*/ 8244 w 9542"/>
              <a:gd name="connsiteY41" fmla="*/ 1000 h 10000"/>
              <a:gd name="connsiteX42" fmla="*/ 9542 w 9542"/>
              <a:gd name="connsiteY42" fmla="*/ 500 h 10000"/>
              <a:gd name="connsiteX43" fmla="*/ 7576 w 9542"/>
              <a:gd name="connsiteY43" fmla="*/ 3261 h 10000"/>
              <a:gd name="connsiteX0" fmla="*/ 7940 w 10000"/>
              <a:gd name="connsiteY0" fmla="*/ 3261 h 10000"/>
              <a:gd name="connsiteX1" fmla="*/ 7940 w 10000"/>
              <a:gd name="connsiteY1" fmla="*/ 3261 h 10000"/>
              <a:gd name="connsiteX2" fmla="*/ 8478 w 10000"/>
              <a:gd name="connsiteY2" fmla="*/ 3261 h 10000"/>
              <a:gd name="connsiteX3" fmla="*/ 8240 w 10000"/>
              <a:gd name="connsiteY3" fmla="*/ 4750 h 10000"/>
              <a:gd name="connsiteX4" fmla="*/ 7760 w 10000"/>
              <a:gd name="connsiteY4" fmla="*/ 5750 h 10000"/>
              <a:gd name="connsiteX5" fmla="*/ 7360 w 10000"/>
              <a:gd name="connsiteY5" fmla="*/ 6750 h 10000"/>
              <a:gd name="connsiteX6" fmla="*/ 7360 w 10000"/>
              <a:gd name="connsiteY6" fmla="*/ 7000 h 10000"/>
              <a:gd name="connsiteX7" fmla="*/ 7040 w 10000"/>
              <a:gd name="connsiteY7" fmla="*/ 6250 h 10000"/>
              <a:gd name="connsiteX8" fmla="*/ 6640 w 10000"/>
              <a:gd name="connsiteY8" fmla="*/ 8250 h 10000"/>
              <a:gd name="connsiteX9" fmla="*/ 5760 w 10000"/>
              <a:gd name="connsiteY9" fmla="*/ 8000 h 10000"/>
              <a:gd name="connsiteX10" fmla="*/ 5361 w 10000"/>
              <a:gd name="connsiteY10" fmla="*/ 7750 h 10000"/>
              <a:gd name="connsiteX11" fmla="*/ 5280 w 10000"/>
              <a:gd name="connsiteY11" fmla="*/ 8000 h 10000"/>
              <a:gd name="connsiteX12" fmla="*/ 5200 w 10000"/>
              <a:gd name="connsiteY12" fmla="*/ 7750 h 10000"/>
              <a:gd name="connsiteX13" fmla="*/ 4960 w 10000"/>
              <a:gd name="connsiteY13" fmla="*/ 7750 h 10000"/>
              <a:gd name="connsiteX14" fmla="*/ 4639 w 10000"/>
              <a:gd name="connsiteY14" fmla="*/ 7250 h 10000"/>
              <a:gd name="connsiteX15" fmla="*/ 3840 w 10000"/>
              <a:gd name="connsiteY15" fmla="*/ 8250 h 10000"/>
              <a:gd name="connsiteX16" fmla="*/ 3680 w 10000"/>
              <a:gd name="connsiteY16" fmla="*/ 8750 h 10000"/>
              <a:gd name="connsiteX17" fmla="*/ 3520 w 10000"/>
              <a:gd name="connsiteY17" fmla="*/ 10000 h 10000"/>
              <a:gd name="connsiteX18" fmla="*/ 3280 w 10000"/>
              <a:gd name="connsiteY18" fmla="*/ 9500 h 10000"/>
              <a:gd name="connsiteX19" fmla="*/ 2640 w 10000"/>
              <a:gd name="connsiteY19" fmla="*/ 9500 h 10000"/>
              <a:gd name="connsiteX20" fmla="*/ 2320 w 10000"/>
              <a:gd name="connsiteY20" fmla="*/ 9500 h 10000"/>
              <a:gd name="connsiteX21" fmla="*/ 2000 w 10000"/>
              <a:gd name="connsiteY21" fmla="*/ 9000 h 10000"/>
              <a:gd name="connsiteX22" fmla="*/ 2480 w 10000"/>
              <a:gd name="connsiteY22" fmla="*/ 7750 h 10000"/>
              <a:gd name="connsiteX23" fmla="*/ 2560 w 10000"/>
              <a:gd name="connsiteY23" fmla="*/ 7750 h 10000"/>
              <a:gd name="connsiteX24" fmla="*/ 2000 w 10000"/>
              <a:gd name="connsiteY24" fmla="*/ 7250 h 10000"/>
              <a:gd name="connsiteX25" fmla="*/ 1280 w 10000"/>
              <a:gd name="connsiteY25" fmla="*/ 7000 h 10000"/>
              <a:gd name="connsiteX26" fmla="*/ 480 w 10000"/>
              <a:gd name="connsiteY26" fmla="*/ 6250 h 10000"/>
              <a:gd name="connsiteX27" fmla="*/ 0 w 10000"/>
              <a:gd name="connsiteY27" fmla="*/ 5750 h 10000"/>
              <a:gd name="connsiteX28" fmla="*/ 160 w 10000"/>
              <a:gd name="connsiteY28" fmla="*/ 5750 h 10000"/>
              <a:gd name="connsiteX29" fmla="*/ 2720 w 10000"/>
              <a:gd name="connsiteY29" fmla="*/ 6750 h 10000"/>
              <a:gd name="connsiteX30" fmla="*/ 3200 w 10000"/>
              <a:gd name="connsiteY30" fmla="*/ 6750 h 10000"/>
              <a:gd name="connsiteX31" fmla="*/ 3280 w 10000"/>
              <a:gd name="connsiteY31" fmla="*/ 6750 h 10000"/>
              <a:gd name="connsiteX32" fmla="*/ 3520 w 10000"/>
              <a:gd name="connsiteY32" fmla="*/ 6250 h 10000"/>
              <a:gd name="connsiteX33" fmla="*/ 3520 w 10000"/>
              <a:gd name="connsiteY33" fmla="*/ 4750 h 10000"/>
              <a:gd name="connsiteX34" fmla="*/ 3680 w 10000"/>
              <a:gd name="connsiteY34" fmla="*/ 4750 h 10000"/>
              <a:gd name="connsiteX35" fmla="*/ 4320 w 10000"/>
              <a:gd name="connsiteY35" fmla="*/ 4250 h 10000"/>
              <a:gd name="connsiteX36" fmla="*/ 4399 w 10000"/>
              <a:gd name="connsiteY36" fmla="*/ 4250 h 10000"/>
              <a:gd name="connsiteX37" fmla="*/ 4960 w 10000"/>
              <a:gd name="connsiteY37" fmla="*/ 4000 h 10000"/>
              <a:gd name="connsiteX38" fmla="*/ 4960 w 10000"/>
              <a:gd name="connsiteY38" fmla="*/ 3750 h 10000"/>
              <a:gd name="connsiteX39" fmla="*/ 4879 w 10000"/>
              <a:gd name="connsiteY39" fmla="*/ 2500 h 10000"/>
              <a:gd name="connsiteX40" fmla="*/ 7600 w 10000"/>
              <a:gd name="connsiteY40" fmla="*/ 0 h 10000"/>
              <a:gd name="connsiteX41" fmla="*/ 8640 w 10000"/>
              <a:gd name="connsiteY41" fmla="*/ 1000 h 10000"/>
              <a:gd name="connsiteX42" fmla="*/ 10000 w 10000"/>
              <a:gd name="connsiteY42" fmla="*/ 500 h 10000"/>
              <a:gd name="connsiteX43" fmla="*/ 7940 w 10000"/>
              <a:gd name="connsiteY43" fmla="*/ 3261 h 10000"/>
              <a:gd name="connsiteX0" fmla="*/ 7940 w 10000"/>
              <a:gd name="connsiteY0" fmla="*/ 3261 h 10000"/>
              <a:gd name="connsiteX1" fmla="*/ 7940 w 10000"/>
              <a:gd name="connsiteY1" fmla="*/ 3261 h 10000"/>
              <a:gd name="connsiteX2" fmla="*/ 7939 w 10000"/>
              <a:gd name="connsiteY2" fmla="*/ 3261 h 10000"/>
              <a:gd name="connsiteX3" fmla="*/ 8240 w 10000"/>
              <a:gd name="connsiteY3" fmla="*/ 4750 h 10000"/>
              <a:gd name="connsiteX4" fmla="*/ 7760 w 10000"/>
              <a:gd name="connsiteY4" fmla="*/ 5750 h 10000"/>
              <a:gd name="connsiteX5" fmla="*/ 7360 w 10000"/>
              <a:gd name="connsiteY5" fmla="*/ 6750 h 10000"/>
              <a:gd name="connsiteX6" fmla="*/ 7360 w 10000"/>
              <a:gd name="connsiteY6" fmla="*/ 7000 h 10000"/>
              <a:gd name="connsiteX7" fmla="*/ 7040 w 10000"/>
              <a:gd name="connsiteY7" fmla="*/ 6250 h 10000"/>
              <a:gd name="connsiteX8" fmla="*/ 6640 w 10000"/>
              <a:gd name="connsiteY8" fmla="*/ 8250 h 10000"/>
              <a:gd name="connsiteX9" fmla="*/ 5760 w 10000"/>
              <a:gd name="connsiteY9" fmla="*/ 8000 h 10000"/>
              <a:gd name="connsiteX10" fmla="*/ 5361 w 10000"/>
              <a:gd name="connsiteY10" fmla="*/ 7750 h 10000"/>
              <a:gd name="connsiteX11" fmla="*/ 5280 w 10000"/>
              <a:gd name="connsiteY11" fmla="*/ 8000 h 10000"/>
              <a:gd name="connsiteX12" fmla="*/ 5200 w 10000"/>
              <a:gd name="connsiteY12" fmla="*/ 7750 h 10000"/>
              <a:gd name="connsiteX13" fmla="*/ 4960 w 10000"/>
              <a:gd name="connsiteY13" fmla="*/ 7750 h 10000"/>
              <a:gd name="connsiteX14" fmla="*/ 4639 w 10000"/>
              <a:gd name="connsiteY14" fmla="*/ 7250 h 10000"/>
              <a:gd name="connsiteX15" fmla="*/ 3840 w 10000"/>
              <a:gd name="connsiteY15" fmla="*/ 8250 h 10000"/>
              <a:gd name="connsiteX16" fmla="*/ 3680 w 10000"/>
              <a:gd name="connsiteY16" fmla="*/ 8750 h 10000"/>
              <a:gd name="connsiteX17" fmla="*/ 3520 w 10000"/>
              <a:gd name="connsiteY17" fmla="*/ 10000 h 10000"/>
              <a:gd name="connsiteX18" fmla="*/ 3280 w 10000"/>
              <a:gd name="connsiteY18" fmla="*/ 9500 h 10000"/>
              <a:gd name="connsiteX19" fmla="*/ 2640 w 10000"/>
              <a:gd name="connsiteY19" fmla="*/ 9500 h 10000"/>
              <a:gd name="connsiteX20" fmla="*/ 2320 w 10000"/>
              <a:gd name="connsiteY20" fmla="*/ 9500 h 10000"/>
              <a:gd name="connsiteX21" fmla="*/ 2000 w 10000"/>
              <a:gd name="connsiteY21" fmla="*/ 9000 h 10000"/>
              <a:gd name="connsiteX22" fmla="*/ 2480 w 10000"/>
              <a:gd name="connsiteY22" fmla="*/ 7750 h 10000"/>
              <a:gd name="connsiteX23" fmla="*/ 2560 w 10000"/>
              <a:gd name="connsiteY23" fmla="*/ 7750 h 10000"/>
              <a:gd name="connsiteX24" fmla="*/ 2000 w 10000"/>
              <a:gd name="connsiteY24" fmla="*/ 7250 h 10000"/>
              <a:gd name="connsiteX25" fmla="*/ 1280 w 10000"/>
              <a:gd name="connsiteY25" fmla="*/ 7000 h 10000"/>
              <a:gd name="connsiteX26" fmla="*/ 480 w 10000"/>
              <a:gd name="connsiteY26" fmla="*/ 6250 h 10000"/>
              <a:gd name="connsiteX27" fmla="*/ 0 w 10000"/>
              <a:gd name="connsiteY27" fmla="*/ 5750 h 10000"/>
              <a:gd name="connsiteX28" fmla="*/ 160 w 10000"/>
              <a:gd name="connsiteY28" fmla="*/ 5750 h 10000"/>
              <a:gd name="connsiteX29" fmla="*/ 2720 w 10000"/>
              <a:gd name="connsiteY29" fmla="*/ 6750 h 10000"/>
              <a:gd name="connsiteX30" fmla="*/ 3200 w 10000"/>
              <a:gd name="connsiteY30" fmla="*/ 6750 h 10000"/>
              <a:gd name="connsiteX31" fmla="*/ 3280 w 10000"/>
              <a:gd name="connsiteY31" fmla="*/ 6750 h 10000"/>
              <a:gd name="connsiteX32" fmla="*/ 3520 w 10000"/>
              <a:gd name="connsiteY32" fmla="*/ 6250 h 10000"/>
              <a:gd name="connsiteX33" fmla="*/ 3520 w 10000"/>
              <a:gd name="connsiteY33" fmla="*/ 4750 h 10000"/>
              <a:gd name="connsiteX34" fmla="*/ 3680 w 10000"/>
              <a:gd name="connsiteY34" fmla="*/ 4750 h 10000"/>
              <a:gd name="connsiteX35" fmla="*/ 4320 w 10000"/>
              <a:gd name="connsiteY35" fmla="*/ 4250 h 10000"/>
              <a:gd name="connsiteX36" fmla="*/ 4399 w 10000"/>
              <a:gd name="connsiteY36" fmla="*/ 4250 h 10000"/>
              <a:gd name="connsiteX37" fmla="*/ 4960 w 10000"/>
              <a:gd name="connsiteY37" fmla="*/ 4000 h 10000"/>
              <a:gd name="connsiteX38" fmla="*/ 4960 w 10000"/>
              <a:gd name="connsiteY38" fmla="*/ 3750 h 10000"/>
              <a:gd name="connsiteX39" fmla="*/ 4879 w 10000"/>
              <a:gd name="connsiteY39" fmla="*/ 2500 h 10000"/>
              <a:gd name="connsiteX40" fmla="*/ 7600 w 10000"/>
              <a:gd name="connsiteY40" fmla="*/ 0 h 10000"/>
              <a:gd name="connsiteX41" fmla="*/ 8640 w 10000"/>
              <a:gd name="connsiteY41" fmla="*/ 1000 h 10000"/>
              <a:gd name="connsiteX42" fmla="*/ 10000 w 10000"/>
              <a:gd name="connsiteY42" fmla="*/ 500 h 10000"/>
              <a:gd name="connsiteX43" fmla="*/ 7940 w 10000"/>
              <a:gd name="connsiteY43" fmla="*/ 3261 h 10000"/>
              <a:gd name="connsiteX0" fmla="*/ 7940 w 10000"/>
              <a:gd name="connsiteY0" fmla="*/ 3261 h 10000"/>
              <a:gd name="connsiteX1" fmla="*/ 7940 w 10000"/>
              <a:gd name="connsiteY1" fmla="*/ 3261 h 10000"/>
              <a:gd name="connsiteX2" fmla="*/ 7939 w 10000"/>
              <a:gd name="connsiteY2" fmla="*/ 3261 h 10000"/>
              <a:gd name="connsiteX3" fmla="*/ 6323 w 10000"/>
              <a:gd name="connsiteY3" fmla="*/ 4944 h 10000"/>
              <a:gd name="connsiteX4" fmla="*/ 7760 w 10000"/>
              <a:gd name="connsiteY4" fmla="*/ 5750 h 10000"/>
              <a:gd name="connsiteX5" fmla="*/ 7360 w 10000"/>
              <a:gd name="connsiteY5" fmla="*/ 6750 h 10000"/>
              <a:gd name="connsiteX6" fmla="*/ 7360 w 10000"/>
              <a:gd name="connsiteY6" fmla="*/ 7000 h 10000"/>
              <a:gd name="connsiteX7" fmla="*/ 7040 w 10000"/>
              <a:gd name="connsiteY7" fmla="*/ 6250 h 10000"/>
              <a:gd name="connsiteX8" fmla="*/ 6640 w 10000"/>
              <a:gd name="connsiteY8" fmla="*/ 8250 h 10000"/>
              <a:gd name="connsiteX9" fmla="*/ 5760 w 10000"/>
              <a:gd name="connsiteY9" fmla="*/ 8000 h 10000"/>
              <a:gd name="connsiteX10" fmla="*/ 5361 w 10000"/>
              <a:gd name="connsiteY10" fmla="*/ 7750 h 10000"/>
              <a:gd name="connsiteX11" fmla="*/ 5280 w 10000"/>
              <a:gd name="connsiteY11" fmla="*/ 8000 h 10000"/>
              <a:gd name="connsiteX12" fmla="*/ 5200 w 10000"/>
              <a:gd name="connsiteY12" fmla="*/ 7750 h 10000"/>
              <a:gd name="connsiteX13" fmla="*/ 4960 w 10000"/>
              <a:gd name="connsiteY13" fmla="*/ 7750 h 10000"/>
              <a:gd name="connsiteX14" fmla="*/ 4639 w 10000"/>
              <a:gd name="connsiteY14" fmla="*/ 7250 h 10000"/>
              <a:gd name="connsiteX15" fmla="*/ 3840 w 10000"/>
              <a:gd name="connsiteY15" fmla="*/ 8250 h 10000"/>
              <a:gd name="connsiteX16" fmla="*/ 3680 w 10000"/>
              <a:gd name="connsiteY16" fmla="*/ 8750 h 10000"/>
              <a:gd name="connsiteX17" fmla="*/ 3520 w 10000"/>
              <a:gd name="connsiteY17" fmla="*/ 10000 h 10000"/>
              <a:gd name="connsiteX18" fmla="*/ 3280 w 10000"/>
              <a:gd name="connsiteY18" fmla="*/ 9500 h 10000"/>
              <a:gd name="connsiteX19" fmla="*/ 2640 w 10000"/>
              <a:gd name="connsiteY19" fmla="*/ 9500 h 10000"/>
              <a:gd name="connsiteX20" fmla="*/ 2320 w 10000"/>
              <a:gd name="connsiteY20" fmla="*/ 9500 h 10000"/>
              <a:gd name="connsiteX21" fmla="*/ 2000 w 10000"/>
              <a:gd name="connsiteY21" fmla="*/ 9000 h 10000"/>
              <a:gd name="connsiteX22" fmla="*/ 2480 w 10000"/>
              <a:gd name="connsiteY22" fmla="*/ 7750 h 10000"/>
              <a:gd name="connsiteX23" fmla="*/ 2560 w 10000"/>
              <a:gd name="connsiteY23" fmla="*/ 7750 h 10000"/>
              <a:gd name="connsiteX24" fmla="*/ 2000 w 10000"/>
              <a:gd name="connsiteY24" fmla="*/ 7250 h 10000"/>
              <a:gd name="connsiteX25" fmla="*/ 1280 w 10000"/>
              <a:gd name="connsiteY25" fmla="*/ 7000 h 10000"/>
              <a:gd name="connsiteX26" fmla="*/ 480 w 10000"/>
              <a:gd name="connsiteY26" fmla="*/ 6250 h 10000"/>
              <a:gd name="connsiteX27" fmla="*/ 0 w 10000"/>
              <a:gd name="connsiteY27" fmla="*/ 5750 h 10000"/>
              <a:gd name="connsiteX28" fmla="*/ 160 w 10000"/>
              <a:gd name="connsiteY28" fmla="*/ 5750 h 10000"/>
              <a:gd name="connsiteX29" fmla="*/ 2720 w 10000"/>
              <a:gd name="connsiteY29" fmla="*/ 6750 h 10000"/>
              <a:gd name="connsiteX30" fmla="*/ 3200 w 10000"/>
              <a:gd name="connsiteY30" fmla="*/ 6750 h 10000"/>
              <a:gd name="connsiteX31" fmla="*/ 3280 w 10000"/>
              <a:gd name="connsiteY31" fmla="*/ 6750 h 10000"/>
              <a:gd name="connsiteX32" fmla="*/ 3520 w 10000"/>
              <a:gd name="connsiteY32" fmla="*/ 6250 h 10000"/>
              <a:gd name="connsiteX33" fmla="*/ 3520 w 10000"/>
              <a:gd name="connsiteY33" fmla="*/ 4750 h 10000"/>
              <a:gd name="connsiteX34" fmla="*/ 3680 w 10000"/>
              <a:gd name="connsiteY34" fmla="*/ 4750 h 10000"/>
              <a:gd name="connsiteX35" fmla="*/ 4320 w 10000"/>
              <a:gd name="connsiteY35" fmla="*/ 4250 h 10000"/>
              <a:gd name="connsiteX36" fmla="*/ 4399 w 10000"/>
              <a:gd name="connsiteY36" fmla="*/ 4250 h 10000"/>
              <a:gd name="connsiteX37" fmla="*/ 4960 w 10000"/>
              <a:gd name="connsiteY37" fmla="*/ 4000 h 10000"/>
              <a:gd name="connsiteX38" fmla="*/ 4960 w 10000"/>
              <a:gd name="connsiteY38" fmla="*/ 3750 h 10000"/>
              <a:gd name="connsiteX39" fmla="*/ 4879 w 10000"/>
              <a:gd name="connsiteY39" fmla="*/ 2500 h 10000"/>
              <a:gd name="connsiteX40" fmla="*/ 7600 w 10000"/>
              <a:gd name="connsiteY40" fmla="*/ 0 h 10000"/>
              <a:gd name="connsiteX41" fmla="*/ 8640 w 10000"/>
              <a:gd name="connsiteY41" fmla="*/ 1000 h 10000"/>
              <a:gd name="connsiteX42" fmla="*/ 10000 w 10000"/>
              <a:gd name="connsiteY42" fmla="*/ 500 h 10000"/>
              <a:gd name="connsiteX43" fmla="*/ 7940 w 10000"/>
              <a:gd name="connsiteY43" fmla="*/ 3261 h 10000"/>
              <a:gd name="connsiteX0" fmla="*/ 7940 w 10000"/>
              <a:gd name="connsiteY0" fmla="*/ 3261 h 10000"/>
              <a:gd name="connsiteX1" fmla="*/ 7940 w 10000"/>
              <a:gd name="connsiteY1" fmla="*/ 3261 h 10000"/>
              <a:gd name="connsiteX2" fmla="*/ 7939 w 10000"/>
              <a:gd name="connsiteY2" fmla="*/ 3261 h 10000"/>
              <a:gd name="connsiteX3" fmla="*/ 6323 w 10000"/>
              <a:gd name="connsiteY3" fmla="*/ 4944 h 10000"/>
              <a:gd name="connsiteX4" fmla="*/ 5785 w 10000"/>
              <a:gd name="connsiteY4" fmla="*/ 6627 h 10000"/>
              <a:gd name="connsiteX5" fmla="*/ 7360 w 10000"/>
              <a:gd name="connsiteY5" fmla="*/ 6750 h 10000"/>
              <a:gd name="connsiteX6" fmla="*/ 7360 w 10000"/>
              <a:gd name="connsiteY6" fmla="*/ 7000 h 10000"/>
              <a:gd name="connsiteX7" fmla="*/ 7040 w 10000"/>
              <a:gd name="connsiteY7" fmla="*/ 6250 h 10000"/>
              <a:gd name="connsiteX8" fmla="*/ 6640 w 10000"/>
              <a:gd name="connsiteY8" fmla="*/ 8250 h 10000"/>
              <a:gd name="connsiteX9" fmla="*/ 5760 w 10000"/>
              <a:gd name="connsiteY9" fmla="*/ 8000 h 10000"/>
              <a:gd name="connsiteX10" fmla="*/ 5361 w 10000"/>
              <a:gd name="connsiteY10" fmla="*/ 7750 h 10000"/>
              <a:gd name="connsiteX11" fmla="*/ 5280 w 10000"/>
              <a:gd name="connsiteY11" fmla="*/ 8000 h 10000"/>
              <a:gd name="connsiteX12" fmla="*/ 5200 w 10000"/>
              <a:gd name="connsiteY12" fmla="*/ 7750 h 10000"/>
              <a:gd name="connsiteX13" fmla="*/ 4960 w 10000"/>
              <a:gd name="connsiteY13" fmla="*/ 7750 h 10000"/>
              <a:gd name="connsiteX14" fmla="*/ 4639 w 10000"/>
              <a:gd name="connsiteY14" fmla="*/ 7250 h 10000"/>
              <a:gd name="connsiteX15" fmla="*/ 3840 w 10000"/>
              <a:gd name="connsiteY15" fmla="*/ 8250 h 10000"/>
              <a:gd name="connsiteX16" fmla="*/ 3680 w 10000"/>
              <a:gd name="connsiteY16" fmla="*/ 8750 h 10000"/>
              <a:gd name="connsiteX17" fmla="*/ 3520 w 10000"/>
              <a:gd name="connsiteY17" fmla="*/ 10000 h 10000"/>
              <a:gd name="connsiteX18" fmla="*/ 3280 w 10000"/>
              <a:gd name="connsiteY18" fmla="*/ 9500 h 10000"/>
              <a:gd name="connsiteX19" fmla="*/ 2640 w 10000"/>
              <a:gd name="connsiteY19" fmla="*/ 9500 h 10000"/>
              <a:gd name="connsiteX20" fmla="*/ 2320 w 10000"/>
              <a:gd name="connsiteY20" fmla="*/ 9500 h 10000"/>
              <a:gd name="connsiteX21" fmla="*/ 2000 w 10000"/>
              <a:gd name="connsiteY21" fmla="*/ 9000 h 10000"/>
              <a:gd name="connsiteX22" fmla="*/ 2480 w 10000"/>
              <a:gd name="connsiteY22" fmla="*/ 7750 h 10000"/>
              <a:gd name="connsiteX23" fmla="*/ 2560 w 10000"/>
              <a:gd name="connsiteY23" fmla="*/ 7750 h 10000"/>
              <a:gd name="connsiteX24" fmla="*/ 2000 w 10000"/>
              <a:gd name="connsiteY24" fmla="*/ 7250 h 10000"/>
              <a:gd name="connsiteX25" fmla="*/ 1280 w 10000"/>
              <a:gd name="connsiteY25" fmla="*/ 7000 h 10000"/>
              <a:gd name="connsiteX26" fmla="*/ 480 w 10000"/>
              <a:gd name="connsiteY26" fmla="*/ 6250 h 10000"/>
              <a:gd name="connsiteX27" fmla="*/ 0 w 10000"/>
              <a:gd name="connsiteY27" fmla="*/ 5750 h 10000"/>
              <a:gd name="connsiteX28" fmla="*/ 160 w 10000"/>
              <a:gd name="connsiteY28" fmla="*/ 5750 h 10000"/>
              <a:gd name="connsiteX29" fmla="*/ 2720 w 10000"/>
              <a:gd name="connsiteY29" fmla="*/ 6750 h 10000"/>
              <a:gd name="connsiteX30" fmla="*/ 3200 w 10000"/>
              <a:gd name="connsiteY30" fmla="*/ 6750 h 10000"/>
              <a:gd name="connsiteX31" fmla="*/ 3280 w 10000"/>
              <a:gd name="connsiteY31" fmla="*/ 6750 h 10000"/>
              <a:gd name="connsiteX32" fmla="*/ 3520 w 10000"/>
              <a:gd name="connsiteY32" fmla="*/ 6250 h 10000"/>
              <a:gd name="connsiteX33" fmla="*/ 3520 w 10000"/>
              <a:gd name="connsiteY33" fmla="*/ 4750 h 10000"/>
              <a:gd name="connsiteX34" fmla="*/ 3680 w 10000"/>
              <a:gd name="connsiteY34" fmla="*/ 4750 h 10000"/>
              <a:gd name="connsiteX35" fmla="*/ 4320 w 10000"/>
              <a:gd name="connsiteY35" fmla="*/ 4250 h 10000"/>
              <a:gd name="connsiteX36" fmla="*/ 4399 w 10000"/>
              <a:gd name="connsiteY36" fmla="*/ 4250 h 10000"/>
              <a:gd name="connsiteX37" fmla="*/ 4960 w 10000"/>
              <a:gd name="connsiteY37" fmla="*/ 4000 h 10000"/>
              <a:gd name="connsiteX38" fmla="*/ 4960 w 10000"/>
              <a:gd name="connsiteY38" fmla="*/ 3750 h 10000"/>
              <a:gd name="connsiteX39" fmla="*/ 4879 w 10000"/>
              <a:gd name="connsiteY39" fmla="*/ 2500 h 10000"/>
              <a:gd name="connsiteX40" fmla="*/ 7600 w 10000"/>
              <a:gd name="connsiteY40" fmla="*/ 0 h 10000"/>
              <a:gd name="connsiteX41" fmla="*/ 8640 w 10000"/>
              <a:gd name="connsiteY41" fmla="*/ 1000 h 10000"/>
              <a:gd name="connsiteX42" fmla="*/ 10000 w 10000"/>
              <a:gd name="connsiteY42" fmla="*/ 500 h 10000"/>
              <a:gd name="connsiteX43" fmla="*/ 7940 w 10000"/>
              <a:gd name="connsiteY43" fmla="*/ 3261 h 10000"/>
              <a:gd name="connsiteX0" fmla="*/ 7940 w 10000"/>
              <a:gd name="connsiteY0" fmla="*/ 3261 h 10000"/>
              <a:gd name="connsiteX1" fmla="*/ 7940 w 10000"/>
              <a:gd name="connsiteY1" fmla="*/ 3261 h 10000"/>
              <a:gd name="connsiteX2" fmla="*/ 7939 w 10000"/>
              <a:gd name="connsiteY2" fmla="*/ 3261 h 10000"/>
              <a:gd name="connsiteX3" fmla="*/ 6323 w 10000"/>
              <a:gd name="connsiteY3" fmla="*/ 4944 h 10000"/>
              <a:gd name="connsiteX4" fmla="*/ 5785 w 10000"/>
              <a:gd name="connsiteY4" fmla="*/ 6627 h 10000"/>
              <a:gd name="connsiteX5" fmla="*/ 7360 w 10000"/>
              <a:gd name="connsiteY5" fmla="*/ 6750 h 10000"/>
              <a:gd name="connsiteX6" fmla="*/ 5785 w 10000"/>
              <a:gd name="connsiteY6" fmla="*/ 6627 h 10000"/>
              <a:gd name="connsiteX7" fmla="*/ 7040 w 10000"/>
              <a:gd name="connsiteY7" fmla="*/ 6250 h 10000"/>
              <a:gd name="connsiteX8" fmla="*/ 6640 w 10000"/>
              <a:gd name="connsiteY8" fmla="*/ 8250 h 10000"/>
              <a:gd name="connsiteX9" fmla="*/ 5760 w 10000"/>
              <a:gd name="connsiteY9" fmla="*/ 8000 h 10000"/>
              <a:gd name="connsiteX10" fmla="*/ 5361 w 10000"/>
              <a:gd name="connsiteY10" fmla="*/ 7750 h 10000"/>
              <a:gd name="connsiteX11" fmla="*/ 5280 w 10000"/>
              <a:gd name="connsiteY11" fmla="*/ 8000 h 10000"/>
              <a:gd name="connsiteX12" fmla="*/ 5200 w 10000"/>
              <a:gd name="connsiteY12" fmla="*/ 7750 h 10000"/>
              <a:gd name="connsiteX13" fmla="*/ 4960 w 10000"/>
              <a:gd name="connsiteY13" fmla="*/ 7750 h 10000"/>
              <a:gd name="connsiteX14" fmla="*/ 4639 w 10000"/>
              <a:gd name="connsiteY14" fmla="*/ 7250 h 10000"/>
              <a:gd name="connsiteX15" fmla="*/ 3840 w 10000"/>
              <a:gd name="connsiteY15" fmla="*/ 8250 h 10000"/>
              <a:gd name="connsiteX16" fmla="*/ 3680 w 10000"/>
              <a:gd name="connsiteY16" fmla="*/ 8750 h 10000"/>
              <a:gd name="connsiteX17" fmla="*/ 3520 w 10000"/>
              <a:gd name="connsiteY17" fmla="*/ 10000 h 10000"/>
              <a:gd name="connsiteX18" fmla="*/ 3280 w 10000"/>
              <a:gd name="connsiteY18" fmla="*/ 9500 h 10000"/>
              <a:gd name="connsiteX19" fmla="*/ 2640 w 10000"/>
              <a:gd name="connsiteY19" fmla="*/ 9500 h 10000"/>
              <a:gd name="connsiteX20" fmla="*/ 2320 w 10000"/>
              <a:gd name="connsiteY20" fmla="*/ 9500 h 10000"/>
              <a:gd name="connsiteX21" fmla="*/ 2000 w 10000"/>
              <a:gd name="connsiteY21" fmla="*/ 9000 h 10000"/>
              <a:gd name="connsiteX22" fmla="*/ 2480 w 10000"/>
              <a:gd name="connsiteY22" fmla="*/ 7750 h 10000"/>
              <a:gd name="connsiteX23" fmla="*/ 2560 w 10000"/>
              <a:gd name="connsiteY23" fmla="*/ 7750 h 10000"/>
              <a:gd name="connsiteX24" fmla="*/ 2000 w 10000"/>
              <a:gd name="connsiteY24" fmla="*/ 7250 h 10000"/>
              <a:gd name="connsiteX25" fmla="*/ 1280 w 10000"/>
              <a:gd name="connsiteY25" fmla="*/ 7000 h 10000"/>
              <a:gd name="connsiteX26" fmla="*/ 480 w 10000"/>
              <a:gd name="connsiteY26" fmla="*/ 6250 h 10000"/>
              <a:gd name="connsiteX27" fmla="*/ 0 w 10000"/>
              <a:gd name="connsiteY27" fmla="*/ 5750 h 10000"/>
              <a:gd name="connsiteX28" fmla="*/ 160 w 10000"/>
              <a:gd name="connsiteY28" fmla="*/ 5750 h 10000"/>
              <a:gd name="connsiteX29" fmla="*/ 2720 w 10000"/>
              <a:gd name="connsiteY29" fmla="*/ 6750 h 10000"/>
              <a:gd name="connsiteX30" fmla="*/ 3200 w 10000"/>
              <a:gd name="connsiteY30" fmla="*/ 6750 h 10000"/>
              <a:gd name="connsiteX31" fmla="*/ 3280 w 10000"/>
              <a:gd name="connsiteY31" fmla="*/ 6750 h 10000"/>
              <a:gd name="connsiteX32" fmla="*/ 3520 w 10000"/>
              <a:gd name="connsiteY32" fmla="*/ 6250 h 10000"/>
              <a:gd name="connsiteX33" fmla="*/ 3520 w 10000"/>
              <a:gd name="connsiteY33" fmla="*/ 4750 h 10000"/>
              <a:gd name="connsiteX34" fmla="*/ 3680 w 10000"/>
              <a:gd name="connsiteY34" fmla="*/ 4750 h 10000"/>
              <a:gd name="connsiteX35" fmla="*/ 4320 w 10000"/>
              <a:gd name="connsiteY35" fmla="*/ 4250 h 10000"/>
              <a:gd name="connsiteX36" fmla="*/ 4399 w 10000"/>
              <a:gd name="connsiteY36" fmla="*/ 4250 h 10000"/>
              <a:gd name="connsiteX37" fmla="*/ 4960 w 10000"/>
              <a:gd name="connsiteY37" fmla="*/ 4000 h 10000"/>
              <a:gd name="connsiteX38" fmla="*/ 4960 w 10000"/>
              <a:gd name="connsiteY38" fmla="*/ 3750 h 10000"/>
              <a:gd name="connsiteX39" fmla="*/ 4879 w 10000"/>
              <a:gd name="connsiteY39" fmla="*/ 2500 h 10000"/>
              <a:gd name="connsiteX40" fmla="*/ 7600 w 10000"/>
              <a:gd name="connsiteY40" fmla="*/ 0 h 10000"/>
              <a:gd name="connsiteX41" fmla="*/ 8640 w 10000"/>
              <a:gd name="connsiteY41" fmla="*/ 1000 h 10000"/>
              <a:gd name="connsiteX42" fmla="*/ 10000 w 10000"/>
              <a:gd name="connsiteY42" fmla="*/ 500 h 10000"/>
              <a:gd name="connsiteX43" fmla="*/ 7940 w 10000"/>
              <a:gd name="connsiteY43" fmla="*/ 3261 h 10000"/>
              <a:gd name="connsiteX0" fmla="*/ 7940 w 10000"/>
              <a:gd name="connsiteY0" fmla="*/ 3261 h 10000"/>
              <a:gd name="connsiteX1" fmla="*/ 7940 w 10000"/>
              <a:gd name="connsiteY1" fmla="*/ 3261 h 10000"/>
              <a:gd name="connsiteX2" fmla="*/ 7939 w 10000"/>
              <a:gd name="connsiteY2" fmla="*/ 3261 h 10000"/>
              <a:gd name="connsiteX3" fmla="*/ 6323 w 10000"/>
              <a:gd name="connsiteY3" fmla="*/ 4944 h 10000"/>
              <a:gd name="connsiteX4" fmla="*/ 5785 w 10000"/>
              <a:gd name="connsiteY4" fmla="*/ 6627 h 10000"/>
              <a:gd name="connsiteX5" fmla="*/ 6323 w 10000"/>
              <a:gd name="connsiteY5" fmla="*/ 6627 h 10000"/>
              <a:gd name="connsiteX6" fmla="*/ 5785 w 10000"/>
              <a:gd name="connsiteY6" fmla="*/ 6627 h 10000"/>
              <a:gd name="connsiteX7" fmla="*/ 7040 w 10000"/>
              <a:gd name="connsiteY7" fmla="*/ 6250 h 10000"/>
              <a:gd name="connsiteX8" fmla="*/ 6640 w 10000"/>
              <a:gd name="connsiteY8" fmla="*/ 8250 h 10000"/>
              <a:gd name="connsiteX9" fmla="*/ 5760 w 10000"/>
              <a:gd name="connsiteY9" fmla="*/ 8000 h 10000"/>
              <a:gd name="connsiteX10" fmla="*/ 5361 w 10000"/>
              <a:gd name="connsiteY10" fmla="*/ 7750 h 10000"/>
              <a:gd name="connsiteX11" fmla="*/ 5280 w 10000"/>
              <a:gd name="connsiteY11" fmla="*/ 8000 h 10000"/>
              <a:gd name="connsiteX12" fmla="*/ 5200 w 10000"/>
              <a:gd name="connsiteY12" fmla="*/ 7750 h 10000"/>
              <a:gd name="connsiteX13" fmla="*/ 4960 w 10000"/>
              <a:gd name="connsiteY13" fmla="*/ 7750 h 10000"/>
              <a:gd name="connsiteX14" fmla="*/ 4639 w 10000"/>
              <a:gd name="connsiteY14" fmla="*/ 7250 h 10000"/>
              <a:gd name="connsiteX15" fmla="*/ 3840 w 10000"/>
              <a:gd name="connsiteY15" fmla="*/ 8250 h 10000"/>
              <a:gd name="connsiteX16" fmla="*/ 3680 w 10000"/>
              <a:gd name="connsiteY16" fmla="*/ 8750 h 10000"/>
              <a:gd name="connsiteX17" fmla="*/ 3520 w 10000"/>
              <a:gd name="connsiteY17" fmla="*/ 10000 h 10000"/>
              <a:gd name="connsiteX18" fmla="*/ 3280 w 10000"/>
              <a:gd name="connsiteY18" fmla="*/ 9500 h 10000"/>
              <a:gd name="connsiteX19" fmla="*/ 2640 w 10000"/>
              <a:gd name="connsiteY19" fmla="*/ 9500 h 10000"/>
              <a:gd name="connsiteX20" fmla="*/ 2320 w 10000"/>
              <a:gd name="connsiteY20" fmla="*/ 9500 h 10000"/>
              <a:gd name="connsiteX21" fmla="*/ 2000 w 10000"/>
              <a:gd name="connsiteY21" fmla="*/ 9000 h 10000"/>
              <a:gd name="connsiteX22" fmla="*/ 2480 w 10000"/>
              <a:gd name="connsiteY22" fmla="*/ 7750 h 10000"/>
              <a:gd name="connsiteX23" fmla="*/ 2560 w 10000"/>
              <a:gd name="connsiteY23" fmla="*/ 7750 h 10000"/>
              <a:gd name="connsiteX24" fmla="*/ 2000 w 10000"/>
              <a:gd name="connsiteY24" fmla="*/ 7250 h 10000"/>
              <a:gd name="connsiteX25" fmla="*/ 1280 w 10000"/>
              <a:gd name="connsiteY25" fmla="*/ 7000 h 10000"/>
              <a:gd name="connsiteX26" fmla="*/ 480 w 10000"/>
              <a:gd name="connsiteY26" fmla="*/ 6250 h 10000"/>
              <a:gd name="connsiteX27" fmla="*/ 0 w 10000"/>
              <a:gd name="connsiteY27" fmla="*/ 5750 h 10000"/>
              <a:gd name="connsiteX28" fmla="*/ 160 w 10000"/>
              <a:gd name="connsiteY28" fmla="*/ 5750 h 10000"/>
              <a:gd name="connsiteX29" fmla="*/ 2720 w 10000"/>
              <a:gd name="connsiteY29" fmla="*/ 6750 h 10000"/>
              <a:gd name="connsiteX30" fmla="*/ 3200 w 10000"/>
              <a:gd name="connsiteY30" fmla="*/ 6750 h 10000"/>
              <a:gd name="connsiteX31" fmla="*/ 3280 w 10000"/>
              <a:gd name="connsiteY31" fmla="*/ 6750 h 10000"/>
              <a:gd name="connsiteX32" fmla="*/ 3520 w 10000"/>
              <a:gd name="connsiteY32" fmla="*/ 6250 h 10000"/>
              <a:gd name="connsiteX33" fmla="*/ 3520 w 10000"/>
              <a:gd name="connsiteY33" fmla="*/ 4750 h 10000"/>
              <a:gd name="connsiteX34" fmla="*/ 3680 w 10000"/>
              <a:gd name="connsiteY34" fmla="*/ 4750 h 10000"/>
              <a:gd name="connsiteX35" fmla="*/ 4320 w 10000"/>
              <a:gd name="connsiteY35" fmla="*/ 4250 h 10000"/>
              <a:gd name="connsiteX36" fmla="*/ 4399 w 10000"/>
              <a:gd name="connsiteY36" fmla="*/ 4250 h 10000"/>
              <a:gd name="connsiteX37" fmla="*/ 4960 w 10000"/>
              <a:gd name="connsiteY37" fmla="*/ 4000 h 10000"/>
              <a:gd name="connsiteX38" fmla="*/ 4960 w 10000"/>
              <a:gd name="connsiteY38" fmla="*/ 3750 h 10000"/>
              <a:gd name="connsiteX39" fmla="*/ 4879 w 10000"/>
              <a:gd name="connsiteY39" fmla="*/ 2500 h 10000"/>
              <a:gd name="connsiteX40" fmla="*/ 7600 w 10000"/>
              <a:gd name="connsiteY40" fmla="*/ 0 h 10000"/>
              <a:gd name="connsiteX41" fmla="*/ 8640 w 10000"/>
              <a:gd name="connsiteY41" fmla="*/ 1000 h 10000"/>
              <a:gd name="connsiteX42" fmla="*/ 10000 w 10000"/>
              <a:gd name="connsiteY42" fmla="*/ 500 h 10000"/>
              <a:gd name="connsiteX43" fmla="*/ 7940 w 10000"/>
              <a:gd name="connsiteY43" fmla="*/ 3261 h 10000"/>
              <a:gd name="connsiteX0" fmla="*/ 7940 w 10000"/>
              <a:gd name="connsiteY0" fmla="*/ 3261 h 10000"/>
              <a:gd name="connsiteX1" fmla="*/ 7940 w 10000"/>
              <a:gd name="connsiteY1" fmla="*/ 3261 h 10000"/>
              <a:gd name="connsiteX2" fmla="*/ 7939 w 10000"/>
              <a:gd name="connsiteY2" fmla="*/ 3261 h 10000"/>
              <a:gd name="connsiteX3" fmla="*/ 6323 w 10000"/>
              <a:gd name="connsiteY3" fmla="*/ 4944 h 10000"/>
              <a:gd name="connsiteX4" fmla="*/ 5785 w 10000"/>
              <a:gd name="connsiteY4" fmla="*/ 6627 h 10000"/>
              <a:gd name="connsiteX5" fmla="*/ 6323 w 10000"/>
              <a:gd name="connsiteY5" fmla="*/ 6627 h 10000"/>
              <a:gd name="connsiteX6" fmla="*/ 5785 w 10000"/>
              <a:gd name="connsiteY6" fmla="*/ 6627 h 10000"/>
              <a:gd name="connsiteX7" fmla="*/ 5785 w 10000"/>
              <a:gd name="connsiteY7" fmla="*/ 6627 h 10000"/>
              <a:gd name="connsiteX8" fmla="*/ 6640 w 10000"/>
              <a:gd name="connsiteY8" fmla="*/ 8250 h 10000"/>
              <a:gd name="connsiteX9" fmla="*/ 5760 w 10000"/>
              <a:gd name="connsiteY9" fmla="*/ 8000 h 10000"/>
              <a:gd name="connsiteX10" fmla="*/ 5361 w 10000"/>
              <a:gd name="connsiteY10" fmla="*/ 7750 h 10000"/>
              <a:gd name="connsiteX11" fmla="*/ 5280 w 10000"/>
              <a:gd name="connsiteY11" fmla="*/ 8000 h 10000"/>
              <a:gd name="connsiteX12" fmla="*/ 5200 w 10000"/>
              <a:gd name="connsiteY12" fmla="*/ 7750 h 10000"/>
              <a:gd name="connsiteX13" fmla="*/ 4960 w 10000"/>
              <a:gd name="connsiteY13" fmla="*/ 7750 h 10000"/>
              <a:gd name="connsiteX14" fmla="*/ 4639 w 10000"/>
              <a:gd name="connsiteY14" fmla="*/ 7250 h 10000"/>
              <a:gd name="connsiteX15" fmla="*/ 3840 w 10000"/>
              <a:gd name="connsiteY15" fmla="*/ 8250 h 10000"/>
              <a:gd name="connsiteX16" fmla="*/ 3680 w 10000"/>
              <a:gd name="connsiteY16" fmla="*/ 8750 h 10000"/>
              <a:gd name="connsiteX17" fmla="*/ 3520 w 10000"/>
              <a:gd name="connsiteY17" fmla="*/ 10000 h 10000"/>
              <a:gd name="connsiteX18" fmla="*/ 3280 w 10000"/>
              <a:gd name="connsiteY18" fmla="*/ 9500 h 10000"/>
              <a:gd name="connsiteX19" fmla="*/ 2640 w 10000"/>
              <a:gd name="connsiteY19" fmla="*/ 9500 h 10000"/>
              <a:gd name="connsiteX20" fmla="*/ 2320 w 10000"/>
              <a:gd name="connsiteY20" fmla="*/ 9500 h 10000"/>
              <a:gd name="connsiteX21" fmla="*/ 2000 w 10000"/>
              <a:gd name="connsiteY21" fmla="*/ 9000 h 10000"/>
              <a:gd name="connsiteX22" fmla="*/ 2480 w 10000"/>
              <a:gd name="connsiteY22" fmla="*/ 7750 h 10000"/>
              <a:gd name="connsiteX23" fmla="*/ 2560 w 10000"/>
              <a:gd name="connsiteY23" fmla="*/ 7750 h 10000"/>
              <a:gd name="connsiteX24" fmla="*/ 2000 w 10000"/>
              <a:gd name="connsiteY24" fmla="*/ 7250 h 10000"/>
              <a:gd name="connsiteX25" fmla="*/ 1280 w 10000"/>
              <a:gd name="connsiteY25" fmla="*/ 7000 h 10000"/>
              <a:gd name="connsiteX26" fmla="*/ 480 w 10000"/>
              <a:gd name="connsiteY26" fmla="*/ 6250 h 10000"/>
              <a:gd name="connsiteX27" fmla="*/ 0 w 10000"/>
              <a:gd name="connsiteY27" fmla="*/ 5750 h 10000"/>
              <a:gd name="connsiteX28" fmla="*/ 160 w 10000"/>
              <a:gd name="connsiteY28" fmla="*/ 5750 h 10000"/>
              <a:gd name="connsiteX29" fmla="*/ 2720 w 10000"/>
              <a:gd name="connsiteY29" fmla="*/ 6750 h 10000"/>
              <a:gd name="connsiteX30" fmla="*/ 3200 w 10000"/>
              <a:gd name="connsiteY30" fmla="*/ 6750 h 10000"/>
              <a:gd name="connsiteX31" fmla="*/ 3280 w 10000"/>
              <a:gd name="connsiteY31" fmla="*/ 6750 h 10000"/>
              <a:gd name="connsiteX32" fmla="*/ 3520 w 10000"/>
              <a:gd name="connsiteY32" fmla="*/ 6250 h 10000"/>
              <a:gd name="connsiteX33" fmla="*/ 3520 w 10000"/>
              <a:gd name="connsiteY33" fmla="*/ 4750 h 10000"/>
              <a:gd name="connsiteX34" fmla="*/ 3680 w 10000"/>
              <a:gd name="connsiteY34" fmla="*/ 4750 h 10000"/>
              <a:gd name="connsiteX35" fmla="*/ 4320 w 10000"/>
              <a:gd name="connsiteY35" fmla="*/ 4250 h 10000"/>
              <a:gd name="connsiteX36" fmla="*/ 4399 w 10000"/>
              <a:gd name="connsiteY36" fmla="*/ 4250 h 10000"/>
              <a:gd name="connsiteX37" fmla="*/ 4960 w 10000"/>
              <a:gd name="connsiteY37" fmla="*/ 4000 h 10000"/>
              <a:gd name="connsiteX38" fmla="*/ 4960 w 10000"/>
              <a:gd name="connsiteY38" fmla="*/ 3750 h 10000"/>
              <a:gd name="connsiteX39" fmla="*/ 4879 w 10000"/>
              <a:gd name="connsiteY39" fmla="*/ 2500 h 10000"/>
              <a:gd name="connsiteX40" fmla="*/ 7600 w 10000"/>
              <a:gd name="connsiteY40" fmla="*/ 0 h 10000"/>
              <a:gd name="connsiteX41" fmla="*/ 8640 w 10000"/>
              <a:gd name="connsiteY41" fmla="*/ 1000 h 10000"/>
              <a:gd name="connsiteX42" fmla="*/ 10000 w 10000"/>
              <a:gd name="connsiteY42" fmla="*/ 500 h 10000"/>
              <a:gd name="connsiteX43" fmla="*/ 7940 w 10000"/>
              <a:gd name="connsiteY43" fmla="*/ 3261 h 10000"/>
              <a:gd name="connsiteX0" fmla="*/ 7940 w 10000"/>
              <a:gd name="connsiteY0" fmla="*/ 3261 h 10000"/>
              <a:gd name="connsiteX1" fmla="*/ 7940 w 10000"/>
              <a:gd name="connsiteY1" fmla="*/ 3261 h 10000"/>
              <a:gd name="connsiteX2" fmla="*/ 7939 w 10000"/>
              <a:gd name="connsiteY2" fmla="*/ 3261 h 10000"/>
              <a:gd name="connsiteX3" fmla="*/ 6323 w 10000"/>
              <a:gd name="connsiteY3" fmla="*/ 4944 h 10000"/>
              <a:gd name="connsiteX4" fmla="*/ 5785 w 10000"/>
              <a:gd name="connsiteY4" fmla="*/ 6627 h 10000"/>
              <a:gd name="connsiteX5" fmla="*/ 6323 w 10000"/>
              <a:gd name="connsiteY5" fmla="*/ 6627 h 10000"/>
              <a:gd name="connsiteX6" fmla="*/ 5785 w 10000"/>
              <a:gd name="connsiteY6" fmla="*/ 6627 h 10000"/>
              <a:gd name="connsiteX7" fmla="*/ 5785 w 10000"/>
              <a:gd name="connsiteY7" fmla="*/ 6627 h 10000"/>
              <a:gd name="connsiteX8" fmla="*/ 5246 w 10000"/>
              <a:gd name="connsiteY8" fmla="*/ 8310 h 10000"/>
              <a:gd name="connsiteX9" fmla="*/ 5760 w 10000"/>
              <a:gd name="connsiteY9" fmla="*/ 8000 h 10000"/>
              <a:gd name="connsiteX10" fmla="*/ 5361 w 10000"/>
              <a:gd name="connsiteY10" fmla="*/ 7750 h 10000"/>
              <a:gd name="connsiteX11" fmla="*/ 5280 w 10000"/>
              <a:gd name="connsiteY11" fmla="*/ 8000 h 10000"/>
              <a:gd name="connsiteX12" fmla="*/ 5200 w 10000"/>
              <a:gd name="connsiteY12" fmla="*/ 7750 h 10000"/>
              <a:gd name="connsiteX13" fmla="*/ 4960 w 10000"/>
              <a:gd name="connsiteY13" fmla="*/ 7750 h 10000"/>
              <a:gd name="connsiteX14" fmla="*/ 4639 w 10000"/>
              <a:gd name="connsiteY14" fmla="*/ 7250 h 10000"/>
              <a:gd name="connsiteX15" fmla="*/ 3840 w 10000"/>
              <a:gd name="connsiteY15" fmla="*/ 8250 h 10000"/>
              <a:gd name="connsiteX16" fmla="*/ 3680 w 10000"/>
              <a:gd name="connsiteY16" fmla="*/ 8750 h 10000"/>
              <a:gd name="connsiteX17" fmla="*/ 3520 w 10000"/>
              <a:gd name="connsiteY17" fmla="*/ 10000 h 10000"/>
              <a:gd name="connsiteX18" fmla="*/ 3280 w 10000"/>
              <a:gd name="connsiteY18" fmla="*/ 9500 h 10000"/>
              <a:gd name="connsiteX19" fmla="*/ 2640 w 10000"/>
              <a:gd name="connsiteY19" fmla="*/ 9500 h 10000"/>
              <a:gd name="connsiteX20" fmla="*/ 2320 w 10000"/>
              <a:gd name="connsiteY20" fmla="*/ 9500 h 10000"/>
              <a:gd name="connsiteX21" fmla="*/ 2000 w 10000"/>
              <a:gd name="connsiteY21" fmla="*/ 9000 h 10000"/>
              <a:gd name="connsiteX22" fmla="*/ 2480 w 10000"/>
              <a:gd name="connsiteY22" fmla="*/ 7750 h 10000"/>
              <a:gd name="connsiteX23" fmla="*/ 2560 w 10000"/>
              <a:gd name="connsiteY23" fmla="*/ 7750 h 10000"/>
              <a:gd name="connsiteX24" fmla="*/ 2000 w 10000"/>
              <a:gd name="connsiteY24" fmla="*/ 7250 h 10000"/>
              <a:gd name="connsiteX25" fmla="*/ 1280 w 10000"/>
              <a:gd name="connsiteY25" fmla="*/ 7000 h 10000"/>
              <a:gd name="connsiteX26" fmla="*/ 480 w 10000"/>
              <a:gd name="connsiteY26" fmla="*/ 6250 h 10000"/>
              <a:gd name="connsiteX27" fmla="*/ 0 w 10000"/>
              <a:gd name="connsiteY27" fmla="*/ 5750 h 10000"/>
              <a:gd name="connsiteX28" fmla="*/ 160 w 10000"/>
              <a:gd name="connsiteY28" fmla="*/ 5750 h 10000"/>
              <a:gd name="connsiteX29" fmla="*/ 2720 w 10000"/>
              <a:gd name="connsiteY29" fmla="*/ 6750 h 10000"/>
              <a:gd name="connsiteX30" fmla="*/ 3200 w 10000"/>
              <a:gd name="connsiteY30" fmla="*/ 6750 h 10000"/>
              <a:gd name="connsiteX31" fmla="*/ 3280 w 10000"/>
              <a:gd name="connsiteY31" fmla="*/ 6750 h 10000"/>
              <a:gd name="connsiteX32" fmla="*/ 3520 w 10000"/>
              <a:gd name="connsiteY32" fmla="*/ 6250 h 10000"/>
              <a:gd name="connsiteX33" fmla="*/ 3520 w 10000"/>
              <a:gd name="connsiteY33" fmla="*/ 4750 h 10000"/>
              <a:gd name="connsiteX34" fmla="*/ 3680 w 10000"/>
              <a:gd name="connsiteY34" fmla="*/ 4750 h 10000"/>
              <a:gd name="connsiteX35" fmla="*/ 4320 w 10000"/>
              <a:gd name="connsiteY35" fmla="*/ 4250 h 10000"/>
              <a:gd name="connsiteX36" fmla="*/ 4399 w 10000"/>
              <a:gd name="connsiteY36" fmla="*/ 4250 h 10000"/>
              <a:gd name="connsiteX37" fmla="*/ 4960 w 10000"/>
              <a:gd name="connsiteY37" fmla="*/ 4000 h 10000"/>
              <a:gd name="connsiteX38" fmla="*/ 4960 w 10000"/>
              <a:gd name="connsiteY38" fmla="*/ 3750 h 10000"/>
              <a:gd name="connsiteX39" fmla="*/ 4879 w 10000"/>
              <a:gd name="connsiteY39" fmla="*/ 2500 h 10000"/>
              <a:gd name="connsiteX40" fmla="*/ 7600 w 10000"/>
              <a:gd name="connsiteY40" fmla="*/ 0 h 10000"/>
              <a:gd name="connsiteX41" fmla="*/ 8640 w 10000"/>
              <a:gd name="connsiteY41" fmla="*/ 1000 h 10000"/>
              <a:gd name="connsiteX42" fmla="*/ 10000 w 10000"/>
              <a:gd name="connsiteY42" fmla="*/ 500 h 10000"/>
              <a:gd name="connsiteX43" fmla="*/ 7940 w 10000"/>
              <a:gd name="connsiteY43" fmla="*/ 3261 h 10000"/>
              <a:gd name="connsiteX0" fmla="*/ 7940 w 10000"/>
              <a:gd name="connsiteY0" fmla="*/ 3261 h 10000"/>
              <a:gd name="connsiteX1" fmla="*/ 7940 w 10000"/>
              <a:gd name="connsiteY1" fmla="*/ 3261 h 10000"/>
              <a:gd name="connsiteX2" fmla="*/ 7939 w 10000"/>
              <a:gd name="connsiteY2" fmla="*/ 3261 h 10000"/>
              <a:gd name="connsiteX3" fmla="*/ 6323 w 10000"/>
              <a:gd name="connsiteY3" fmla="*/ 4944 h 10000"/>
              <a:gd name="connsiteX4" fmla="*/ 5785 w 10000"/>
              <a:gd name="connsiteY4" fmla="*/ 6627 h 10000"/>
              <a:gd name="connsiteX5" fmla="*/ 6323 w 10000"/>
              <a:gd name="connsiteY5" fmla="*/ 6627 h 10000"/>
              <a:gd name="connsiteX6" fmla="*/ 5785 w 10000"/>
              <a:gd name="connsiteY6" fmla="*/ 6627 h 10000"/>
              <a:gd name="connsiteX7" fmla="*/ 5785 w 10000"/>
              <a:gd name="connsiteY7" fmla="*/ 6627 h 10000"/>
              <a:gd name="connsiteX8" fmla="*/ 5246 w 10000"/>
              <a:gd name="connsiteY8" fmla="*/ 8310 h 10000"/>
              <a:gd name="connsiteX9" fmla="*/ 4708 w 10000"/>
              <a:gd name="connsiteY9" fmla="*/ 8310 h 10000"/>
              <a:gd name="connsiteX10" fmla="*/ 5361 w 10000"/>
              <a:gd name="connsiteY10" fmla="*/ 7750 h 10000"/>
              <a:gd name="connsiteX11" fmla="*/ 5280 w 10000"/>
              <a:gd name="connsiteY11" fmla="*/ 8000 h 10000"/>
              <a:gd name="connsiteX12" fmla="*/ 5200 w 10000"/>
              <a:gd name="connsiteY12" fmla="*/ 7750 h 10000"/>
              <a:gd name="connsiteX13" fmla="*/ 4960 w 10000"/>
              <a:gd name="connsiteY13" fmla="*/ 7750 h 10000"/>
              <a:gd name="connsiteX14" fmla="*/ 4639 w 10000"/>
              <a:gd name="connsiteY14" fmla="*/ 7250 h 10000"/>
              <a:gd name="connsiteX15" fmla="*/ 3840 w 10000"/>
              <a:gd name="connsiteY15" fmla="*/ 8250 h 10000"/>
              <a:gd name="connsiteX16" fmla="*/ 3680 w 10000"/>
              <a:gd name="connsiteY16" fmla="*/ 8750 h 10000"/>
              <a:gd name="connsiteX17" fmla="*/ 3520 w 10000"/>
              <a:gd name="connsiteY17" fmla="*/ 10000 h 10000"/>
              <a:gd name="connsiteX18" fmla="*/ 3280 w 10000"/>
              <a:gd name="connsiteY18" fmla="*/ 9500 h 10000"/>
              <a:gd name="connsiteX19" fmla="*/ 2640 w 10000"/>
              <a:gd name="connsiteY19" fmla="*/ 9500 h 10000"/>
              <a:gd name="connsiteX20" fmla="*/ 2320 w 10000"/>
              <a:gd name="connsiteY20" fmla="*/ 9500 h 10000"/>
              <a:gd name="connsiteX21" fmla="*/ 2000 w 10000"/>
              <a:gd name="connsiteY21" fmla="*/ 9000 h 10000"/>
              <a:gd name="connsiteX22" fmla="*/ 2480 w 10000"/>
              <a:gd name="connsiteY22" fmla="*/ 7750 h 10000"/>
              <a:gd name="connsiteX23" fmla="*/ 2560 w 10000"/>
              <a:gd name="connsiteY23" fmla="*/ 7750 h 10000"/>
              <a:gd name="connsiteX24" fmla="*/ 2000 w 10000"/>
              <a:gd name="connsiteY24" fmla="*/ 7250 h 10000"/>
              <a:gd name="connsiteX25" fmla="*/ 1280 w 10000"/>
              <a:gd name="connsiteY25" fmla="*/ 7000 h 10000"/>
              <a:gd name="connsiteX26" fmla="*/ 480 w 10000"/>
              <a:gd name="connsiteY26" fmla="*/ 6250 h 10000"/>
              <a:gd name="connsiteX27" fmla="*/ 0 w 10000"/>
              <a:gd name="connsiteY27" fmla="*/ 5750 h 10000"/>
              <a:gd name="connsiteX28" fmla="*/ 160 w 10000"/>
              <a:gd name="connsiteY28" fmla="*/ 5750 h 10000"/>
              <a:gd name="connsiteX29" fmla="*/ 2720 w 10000"/>
              <a:gd name="connsiteY29" fmla="*/ 6750 h 10000"/>
              <a:gd name="connsiteX30" fmla="*/ 3200 w 10000"/>
              <a:gd name="connsiteY30" fmla="*/ 6750 h 10000"/>
              <a:gd name="connsiteX31" fmla="*/ 3280 w 10000"/>
              <a:gd name="connsiteY31" fmla="*/ 6750 h 10000"/>
              <a:gd name="connsiteX32" fmla="*/ 3520 w 10000"/>
              <a:gd name="connsiteY32" fmla="*/ 6250 h 10000"/>
              <a:gd name="connsiteX33" fmla="*/ 3520 w 10000"/>
              <a:gd name="connsiteY33" fmla="*/ 4750 h 10000"/>
              <a:gd name="connsiteX34" fmla="*/ 3680 w 10000"/>
              <a:gd name="connsiteY34" fmla="*/ 4750 h 10000"/>
              <a:gd name="connsiteX35" fmla="*/ 4320 w 10000"/>
              <a:gd name="connsiteY35" fmla="*/ 4250 h 10000"/>
              <a:gd name="connsiteX36" fmla="*/ 4399 w 10000"/>
              <a:gd name="connsiteY36" fmla="*/ 4250 h 10000"/>
              <a:gd name="connsiteX37" fmla="*/ 4960 w 10000"/>
              <a:gd name="connsiteY37" fmla="*/ 4000 h 10000"/>
              <a:gd name="connsiteX38" fmla="*/ 4960 w 10000"/>
              <a:gd name="connsiteY38" fmla="*/ 3750 h 10000"/>
              <a:gd name="connsiteX39" fmla="*/ 4879 w 10000"/>
              <a:gd name="connsiteY39" fmla="*/ 2500 h 10000"/>
              <a:gd name="connsiteX40" fmla="*/ 7600 w 10000"/>
              <a:gd name="connsiteY40" fmla="*/ 0 h 10000"/>
              <a:gd name="connsiteX41" fmla="*/ 8640 w 10000"/>
              <a:gd name="connsiteY41" fmla="*/ 1000 h 10000"/>
              <a:gd name="connsiteX42" fmla="*/ 10000 w 10000"/>
              <a:gd name="connsiteY42" fmla="*/ 500 h 10000"/>
              <a:gd name="connsiteX43" fmla="*/ 7940 w 10000"/>
              <a:gd name="connsiteY43" fmla="*/ 3261 h 10000"/>
              <a:gd name="connsiteX0" fmla="*/ 7940 w 10000"/>
              <a:gd name="connsiteY0" fmla="*/ 3261 h 10000"/>
              <a:gd name="connsiteX1" fmla="*/ 7940 w 10000"/>
              <a:gd name="connsiteY1" fmla="*/ 3261 h 10000"/>
              <a:gd name="connsiteX2" fmla="*/ 7939 w 10000"/>
              <a:gd name="connsiteY2" fmla="*/ 3261 h 10000"/>
              <a:gd name="connsiteX3" fmla="*/ 6323 w 10000"/>
              <a:gd name="connsiteY3" fmla="*/ 4944 h 10000"/>
              <a:gd name="connsiteX4" fmla="*/ 5785 w 10000"/>
              <a:gd name="connsiteY4" fmla="*/ 6627 h 10000"/>
              <a:gd name="connsiteX5" fmla="*/ 6323 w 10000"/>
              <a:gd name="connsiteY5" fmla="*/ 6627 h 10000"/>
              <a:gd name="connsiteX6" fmla="*/ 5785 w 10000"/>
              <a:gd name="connsiteY6" fmla="*/ 6627 h 10000"/>
              <a:gd name="connsiteX7" fmla="*/ 5785 w 10000"/>
              <a:gd name="connsiteY7" fmla="*/ 6627 h 10000"/>
              <a:gd name="connsiteX8" fmla="*/ 5246 w 10000"/>
              <a:gd name="connsiteY8" fmla="*/ 8310 h 10000"/>
              <a:gd name="connsiteX9" fmla="*/ 4708 w 10000"/>
              <a:gd name="connsiteY9" fmla="*/ 8310 h 10000"/>
              <a:gd name="connsiteX10" fmla="*/ 5361 w 10000"/>
              <a:gd name="connsiteY10" fmla="*/ 7750 h 10000"/>
              <a:gd name="connsiteX11" fmla="*/ 5280 w 10000"/>
              <a:gd name="connsiteY11" fmla="*/ 8000 h 10000"/>
              <a:gd name="connsiteX12" fmla="*/ 5200 w 10000"/>
              <a:gd name="connsiteY12" fmla="*/ 7750 h 10000"/>
              <a:gd name="connsiteX13" fmla="*/ 4960 w 10000"/>
              <a:gd name="connsiteY13" fmla="*/ 7750 h 10000"/>
              <a:gd name="connsiteX14" fmla="*/ 4639 w 10000"/>
              <a:gd name="connsiteY14" fmla="*/ 7250 h 10000"/>
              <a:gd name="connsiteX15" fmla="*/ 3840 w 10000"/>
              <a:gd name="connsiteY15" fmla="*/ 8250 h 10000"/>
              <a:gd name="connsiteX16" fmla="*/ 3680 w 10000"/>
              <a:gd name="connsiteY16" fmla="*/ 8750 h 10000"/>
              <a:gd name="connsiteX17" fmla="*/ 3520 w 10000"/>
              <a:gd name="connsiteY17" fmla="*/ 10000 h 10000"/>
              <a:gd name="connsiteX18" fmla="*/ 3092 w 10000"/>
              <a:gd name="connsiteY18" fmla="*/ 8310 h 10000"/>
              <a:gd name="connsiteX19" fmla="*/ 2640 w 10000"/>
              <a:gd name="connsiteY19" fmla="*/ 9500 h 10000"/>
              <a:gd name="connsiteX20" fmla="*/ 2320 w 10000"/>
              <a:gd name="connsiteY20" fmla="*/ 9500 h 10000"/>
              <a:gd name="connsiteX21" fmla="*/ 2000 w 10000"/>
              <a:gd name="connsiteY21" fmla="*/ 9000 h 10000"/>
              <a:gd name="connsiteX22" fmla="*/ 2480 w 10000"/>
              <a:gd name="connsiteY22" fmla="*/ 7750 h 10000"/>
              <a:gd name="connsiteX23" fmla="*/ 2560 w 10000"/>
              <a:gd name="connsiteY23" fmla="*/ 7750 h 10000"/>
              <a:gd name="connsiteX24" fmla="*/ 2000 w 10000"/>
              <a:gd name="connsiteY24" fmla="*/ 7250 h 10000"/>
              <a:gd name="connsiteX25" fmla="*/ 1280 w 10000"/>
              <a:gd name="connsiteY25" fmla="*/ 7000 h 10000"/>
              <a:gd name="connsiteX26" fmla="*/ 480 w 10000"/>
              <a:gd name="connsiteY26" fmla="*/ 6250 h 10000"/>
              <a:gd name="connsiteX27" fmla="*/ 0 w 10000"/>
              <a:gd name="connsiteY27" fmla="*/ 5750 h 10000"/>
              <a:gd name="connsiteX28" fmla="*/ 160 w 10000"/>
              <a:gd name="connsiteY28" fmla="*/ 5750 h 10000"/>
              <a:gd name="connsiteX29" fmla="*/ 2720 w 10000"/>
              <a:gd name="connsiteY29" fmla="*/ 6750 h 10000"/>
              <a:gd name="connsiteX30" fmla="*/ 3200 w 10000"/>
              <a:gd name="connsiteY30" fmla="*/ 6750 h 10000"/>
              <a:gd name="connsiteX31" fmla="*/ 3280 w 10000"/>
              <a:gd name="connsiteY31" fmla="*/ 6750 h 10000"/>
              <a:gd name="connsiteX32" fmla="*/ 3520 w 10000"/>
              <a:gd name="connsiteY32" fmla="*/ 6250 h 10000"/>
              <a:gd name="connsiteX33" fmla="*/ 3520 w 10000"/>
              <a:gd name="connsiteY33" fmla="*/ 4750 h 10000"/>
              <a:gd name="connsiteX34" fmla="*/ 3680 w 10000"/>
              <a:gd name="connsiteY34" fmla="*/ 4750 h 10000"/>
              <a:gd name="connsiteX35" fmla="*/ 4320 w 10000"/>
              <a:gd name="connsiteY35" fmla="*/ 4250 h 10000"/>
              <a:gd name="connsiteX36" fmla="*/ 4399 w 10000"/>
              <a:gd name="connsiteY36" fmla="*/ 4250 h 10000"/>
              <a:gd name="connsiteX37" fmla="*/ 4960 w 10000"/>
              <a:gd name="connsiteY37" fmla="*/ 4000 h 10000"/>
              <a:gd name="connsiteX38" fmla="*/ 4960 w 10000"/>
              <a:gd name="connsiteY38" fmla="*/ 3750 h 10000"/>
              <a:gd name="connsiteX39" fmla="*/ 4879 w 10000"/>
              <a:gd name="connsiteY39" fmla="*/ 2500 h 10000"/>
              <a:gd name="connsiteX40" fmla="*/ 7600 w 10000"/>
              <a:gd name="connsiteY40" fmla="*/ 0 h 10000"/>
              <a:gd name="connsiteX41" fmla="*/ 8640 w 10000"/>
              <a:gd name="connsiteY41" fmla="*/ 1000 h 10000"/>
              <a:gd name="connsiteX42" fmla="*/ 10000 w 10000"/>
              <a:gd name="connsiteY42" fmla="*/ 500 h 10000"/>
              <a:gd name="connsiteX43" fmla="*/ 7940 w 10000"/>
              <a:gd name="connsiteY43" fmla="*/ 3261 h 10000"/>
              <a:gd name="connsiteX0" fmla="*/ 7940 w 10000"/>
              <a:gd name="connsiteY0" fmla="*/ 3261 h 9500"/>
              <a:gd name="connsiteX1" fmla="*/ 7940 w 10000"/>
              <a:gd name="connsiteY1" fmla="*/ 3261 h 9500"/>
              <a:gd name="connsiteX2" fmla="*/ 7939 w 10000"/>
              <a:gd name="connsiteY2" fmla="*/ 3261 h 9500"/>
              <a:gd name="connsiteX3" fmla="*/ 6323 w 10000"/>
              <a:gd name="connsiteY3" fmla="*/ 4944 h 9500"/>
              <a:gd name="connsiteX4" fmla="*/ 5785 w 10000"/>
              <a:gd name="connsiteY4" fmla="*/ 6627 h 9500"/>
              <a:gd name="connsiteX5" fmla="*/ 6323 w 10000"/>
              <a:gd name="connsiteY5" fmla="*/ 6627 h 9500"/>
              <a:gd name="connsiteX6" fmla="*/ 5785 w 10000"/>
              <a:gd name="connsiteY6" fmla="*/ 6627 h 9500"/>
              <a:gd name="connsiteX7" fmla="*/ 5785 w 10000"/>
              <a:gd name="connsiteY7" fmla="*/ 6627 h 9500"/>
              <a:gd name="connsiteX8" fmla="*/ 5246 w 10000"/>
              <a:gd name="connsiteY8" fmla="*/ 8310 h 9500"/>
              <a:gd name="connsiteX9" fmla="*/ 4708 w 10000"/>
              <a:gd name="connsiteY9" fmla="*/ 8310 h 9500"/>
              <a:gd name="connsiteX10" fmla="*/ 5361 w 10000"/>
              <a:gd name="connsiteY10" fmla="*/ 7750 h 9500"/>
              <a:gd name="connsiteX11" fmla="*/ 5280 w 10000"/>
              <a:gd name="connsiteY11" fmla="*/ 8000 h 9500"/>
              <a:gd name="connsiteX12" fmla="*/ 5200 w 10000"/>
              <a:gd name="connsiteY12" fmla="*/ 7750 h 9500"/>
              <a:gd name="connsiteX13" fmla="*/ 4960 w 10000"/>
              <a:gd name="connsiteY13" fmla="*/ 7750 h 9500"/>
              <a:gd name="connsiteX14" fmla="*/ 4639 w 10000"/>
              <a:gd name="connsiteY14" fmla="*/ 7250 h 9500"/>
              <a:gd name="connsiteX15" fmla="*/ 3840 w 10000"/>
              <a:gd name="connsiteY15" fmla="*/ 8250 h 9500"/>
              <a:gd name="connsiteX16" fmla="*/ 3680 w 10000"/>
              <a:gd name="connsiteY16" fmla="*/ 8750 h 9500"/>
              <a:gd name="connsiteX17" fmla="*/ 3630 w 10000"/>
              <a:gd name="connsiteY17" fmla="*/ 8310 h 9500"/>
              <a:gd name="connsiteX18" fmla="*/ 3092 w 10000"/>
              <a:gd name="connsiteY18" fmla="*/ 8310 h 9500"/>
              <a:gd name="connsiteX19" fmla="*/ 2640 w 10000"/>
              <a:gd name="connsiteY19" fmla="*/ 9500 h 9500"/>
              <a:gd name="connsiteX20" fmla="*/ 2320 w 10000"/>
              <a:gd name="connsiteY20" fmla="*/ 9500 h 9500"/>
              <a:gd name="connsiteX21" fmla="*/ 2000 w 10000"/>
              <a:gd name="connsiteY21" fmla="*/ 9000 h 9500"/>
              <a:gd name="connsiteX22" fmla="*/ 2480 w 10000"/>
              <a:gd name="connsiteY22" fmla="*/ 7750 h 9500"/>
              <a:gd name="connsiteX23" fmla="*/ 2560 w 10000"/>
              <a:gd name="connsiteY23" fmla="*/ 7750 h 9500"/>
              <a:gd name="connsiteX24" fmla="*/ 2000 w 10000"/>
              <a:gd name="connsiteY24" fmla="*/ 7250 h 9500"/>
              <a:gd name="connsiteX25" fmla="*/ 1280 w 10000"/>
              <a:gd name="connsiteY25" fmla="*/ 7000 h 9500"/>
              <a:gd name="connsiteX26" fmla="*/ 480 w 10000"/>
              <a:gd name="connsiteY26" fmla="*/ 6250 h 9500"/>
              <a:gd name="connsiteX27" fmla="*/ 0 w 10000"/>
              <a:gd name="connsiteY27" fmla="*/ 5750 h 9500"/>
              <a:gd name="connsiteX28" fmla="*/ 160 w 10000"/>
              <a:gd name="connsiteY28" fmla="*/ 5750 h 9500"/>
              <a:gd name="connsiteX29" fmla="*/ 2720 w 10000"/>
              <a:gd name="connsiteY29" fmla="*/ 6750 h 9500"/>
              <a:gd name="connsiteX30" fmla="*/ 3200 w 10000"/>
              <a:gd name="connsiteY30" fmla="*/ 6750 h 9500"/>
              <a:gd name="connsiteX31" fmla="*/ 3280 w 10000"/>
              <a:gd name="connsiteY31" fmla="*/ 6750 h 9500"/>
              <a:gd name="connsiteX32" fmla="*/ 3520 w 10000"/>
              <a:gd name="connsiteY32" fmla="*/ 6250 h 9500"/>
              <a:gd name="connsiteX33" fmla="*/ 3520 w 10000"/>
              <a:gd name="connsiteY33" fmla="*/ 4750 h 9500"/>
              <a:gd name="connsiteX34" fmla="*/ 3680 w 10000"/>
              <a:gd name="connsiteY34" fmla="*/ 4750 h 9500"/>
              <a:gd name="connsiteX35" fmla="*/ 4320 w 10000"/>
              <a:gd name="connsiteY35" fmla="*/ 4250 h 9500"/>
              <a:gd name="connsiteX36" fmla="*/ 4399 w 10000"/>
              <a:gd name="connsiteY36" fmla="*/ 4250 h 9500"/>
              <a:gd name="connsiteX37" fmla="*/ 4960 w 10000"/>
              <a:gd name="connsiteY37" fmla="*/ 4000 h 9500"/>
              <a:gd name="connsiteX38" fmla="*/ 4960 w 10000"/>
              <a:gd name="connsiteY38" fmla="*/ 3750 h 9500"/>
              <a:gd name="connsiteX39" fmla="*/ 4879 w 10000"/>
              <a:gd name="connsiteY39" fmla="*/ 2500 h 9500"/>
              <a:gd name="connsiteX40" fmla="*/ 7600 w 10000"/>
              <a:gd name="connsiteY40" fmla="*/ 0 h 9500"/>
              <a:gd name="connsiteX41" fmla="*/ 8640 w 10000"/>
              <a:gd name="connsiteY41" fmla="*/ 1000 h 9500"/>
              <a:gd name="connsiteX42" fmla="*/ 10000 w 10000"/>
              <a:gd name="connsiteY42" fmla="*/ 500 h 9500"/>
              <a:gd name="connsiteX43" fmla="*/ 7940 w 10000"/>
              <a:gd name="connsiteY43" fmla="*/ 3261 h 9500"/>
              <a:gd name="connsiteX0" fmla="*/ 7940 w 10000"/>
              <a:gd name="connsiteY0" fmla="*/ 3433 h 10000"/>
              <a:gd name="connsiteX1" fmla="*/ 7940 w 10000"/>
              <a:gd name="connsiteY1" fmla="*/ 3433 h 10000"/>
              <a:gd name="connsiteX2" fmla="*/ 7939 w 10000"/>
              <a:gd name="connsiteY2" fmla="*/ 3433 h 10000"/>
              <a:gd name="connsiteX3" fmla="*/ 6323 w 10000"/>
              <a:gd name="connsiteY3" fmla="*/ 5204 h 10000"/>
              <a:gd name="connsiteX4" fmla="*/ 5785 w 10000"/>
              <a:gd name="connsiteY4" fmla="*/ 6976 h 10000"/>
              <a:gd name="connsiteX5" fmla="*/ 6323 w 10000"/>
              <a:gd name="connsiteY5" fmla="*/ 6976 h 10000"/>
              <a:gd name="connsiteX6" fmla="*/ 5785 w 10000"/>
              <a:gd name="connsiteY6" fmla="*/ 6976 h 10000"/>
              <a:gd name="connsiteX7" fmla="*/ 5785 w 10000"/>
              <a:gd name="connsiteY7" fmla="*/ 6976 h 10000"/>
              <a:gd name="connsiteX8" fmla="*/ 5246 w 10000"/>
              <a:gd name="connsiteY8" fmla="*/ 8747 h 10000"/>
              <a:gd name="connsiteX9" fmla="*/ 4708 w 10000"/>
              <a:gd name="connsiteY9" fmla="*/ 8747 h 10000"/>
              <a:gd name="connsiteX10" fmla="*/ 5361 w 10000"/>
              <a:gd name="connsiteY10" fmla="*/ 8158 h 10000"/>
              <a:gd name="connsiteX11" fmla="*/ 5280 w 10000"/>
              <a:gd name="connsiteY11" fmla="*/ 8421 h 10000"/>
              <a:gd name="connsiteX12" fmla="*/ 5200 w 10000"/>
              <a:gd name="connsiteY12" fmla="*/ 8158 h 10000"/>
              <a:gd name="connsiteX13" fmla="*/ 4960 w 10000"/>
              <a:gd name="connsiteY13" fmla="*/ 8158 h 10000"/>
              <a:gd name="connsiteX14" fmla="*/ 4639 w 10000"/>
              <a:gd name="connsiteY14" fmla="*/ 7632 h 10000"/>
              <a:gd name="connsiteX15" fmla="*/ 3840 w 10000"/>
              <a:gd name="connsiteY15" fmla="*/ 8684 h 10000"/>
              <a:gd name="connsiteX16" fmla="*/ 3680 w 10000"/>
              <a:gd name="connsiteY16" fmla="*/ 9211 h 10000"/>
              <a:gd name="connsiteX17" fmla="*/ 3630 w 10000"/>
              <a:gd name="connsiteY17" fmla="*/ 8748 h 10000"/>
              <a:gd name="connsiteX18" fmla="*/ 3092 w 10000"/>
              <a:gd name="connsiteY18" fmla="*/ 8747 h 10000"/>
              <a:gd name="connsiteX19" fmla="*/ 2640 w 10000"/>
              <a:gd name="connsiteY19" fmla="*/ 10000 h 10000"/>
              <a:gd name="connsiteX20" fmla="*/ 2320 w 10000"/>
              <a:gd name="connsiteY20" fmla="*/ 10000 h 10000"/>
              <a:gd name="connsiteX21" fmla="*/ 2000 w 10000"/>
              <a:gd name="connsiteY21" fmla="*/ 9474 h 10000"/>
              <a:gd name="connsiteX22" fmla="*/ 2480 w 10000"/>
              <a:gd name="connsiteY22" fmla="*/ 8158 h 10000"/>
              <a:gd name="connsiteX23" fmla="*/ 2560 w 10000"/>
              <a:gd name="connsiteY23" fmla="*/ 8158 h 10000"/>
              <a:gd name="connsiteX24" fmla="*/ 2000 w 10000"/>
              <a:gd name="connsiteY24" fmla="*/ 7632 h 10000"/>
              <a:gd name="connsiteX25" fmla="*/ 1280 w 10000"/>
              <a:gd name="connsiteY25" fmla="*/ 7368 h 10000"/>
              <a:gd name="connsiteX26" fmla="*/ 480 w 10000"/>
              <a:gd name="connsiteY26" fmla="*/ 6579 h 10000"/>
              <a:gd name="connsiteX27" fmla="*/ 0 w 10000"/>
              <a:gd name="connsiteY27" fmla="*/ 6053 h 10000"/>
              <a:gd name="connsiteX28" fmla="*/ 160 w 10000"/>
              <a:gd name="connsiteY28" fmla="*/ 6053 h 10000"/>
              <a:gd name="connsiteX29" fmla="*/ 2720 w 10000"/>
              <a:gd name="connsiteY29" fmla="*/ 7105 h 10000"/>
              <a:gd name="connsiteX30" fmla="*/ 3200 w 10000"/>
              <a:gd name="connsiteY30" fmla="*/ 7105 h 10000"/>
              <a:gd name="connsiteX31" fmla="*/ 3280 w 10000"/>
              <a:gd name="connsiteY31" fmla="*/ 7105 h 10000"/>
              <a:gd name="connsiteX32" fmla="*/ 3520 w 10000"/>
              <a:gd name="connsiteY32" fmla="*/ 6579 h 10000"/>
              <a:gd name="connsiteX33" fmla="*/ 3520 w 10000"/>
              <a:gd name="connsiteY33" fmla="*/ 5000 h 10000"/>
              <a:gd name="connsiteX34" fmla="*/ 3680 w 10000"/>
              <a:gd name="connsiteY34" fmla="*/ 5000 h 10000"/>
              <a:gd name="connsiteX35" fmla="*/ 4320 w 10000"/>
              <a:gd name="connsiteY35" fmla="*/ 4474 h 10000"/>
              <a:gd name="connsiteX36" fmla="*/ 4399 w 10000"/>
              <a:gd name="connsiteY36" fmla="*/ 4474 h 10000"/>
              <a:gd name="connsiteX37" fmla="*/ 4960 w 10000"/>
              <a:gd name="connsiteY37" fmla="*/ 4211 h 10000"/>
              <a:gd name="connsiteX38" fmla="*/ 4960 w 10000"/>
              <a:gd name="connsiteY38" fmla="*/ 3947 h 10000"/>
              <a:gd name="connsiteX39" fmla="*/ 4879 w 10000"/>
              <a:gd name="connsiteY39" fmla="*/ 2632 h 10000"/>
              <a:gd name="connsiteX40" fmla="*/ 7600 w 10000"/>
              <a:gd name="connsiteY40" fmla="*/ 0 h 10000"/>
              <a:gd name="connsiteX41" fmla="*/ 8640 w 10000"/>
              <a:gd name="connsiteY41" fmla="*/ 1053 h 10000"/>
              <a:gd name="connsiteX42" fmla="*/ 10000 w 10000"/>
              <a:gd name="connsiteY42" fmla="*/ 526 h 10000"/>
              <a:gd name="connsiteX43" fmla="*/ 7940 w 10000"/>
              <a:gd name="connsiteY43" fmla="*/ 3433 h 10000"/>
              <a:gd name="connsiteX0" fmla="*/ 7940 w 10000"/>
              <a:gd name="connsiteY0" fmla="*/ 3433 h 10000"/>
              <a:gd name="connsiteX1" fmla="*/ 7940 w 10000"/>
              <a:gd name="connsiteY1" fmla="*/ 3433 h 10000"/>
              <a:gd name="connsiteX2" fmla="*/ 7939 w 10000"/>
              <a:gd name="connsiteY2" fmla="*/ 3433 h 10000"/>
              <a:gd name="connsiteX3" fmla="*/ 6323 w 10000"/>
              <a:gd name="connsiteY3" fmla="*/ 5204 h 10000"/>
              <a:gd name="connsiteX4" fmla="*/ 5785 w 10000"/>
              <a:gd name="connsiteY4" fmla="*/ 6976 h 10000"/>
              <a:gd name="connsiteX5" fmla="*/ 6323 w 10000"/>
              <a:gd name="connsiteY5" fmla="*/ 6976 h 10000"/>
              <a:gd name="connsiteX6" fmla="*/ 5785 w 10000"/>
              <a:gd name="connsiteY6" fmla="*/ 6976 h 10000"/>
              <a:gd name="connsiteX7" fmla="*/ 5785 w 10000"/>
              <a:gd name="connsiteY7" fmla="*/ 6976 h 10000"/>
              <a:gd name="connsiteX8" fmla="*/ 5246 w 10000"/>
              <a:gd name="connsiteY8" fmla="*/ 8747 h 10000"/>
              <a:gd name="connsiteX9" fmla="*/ 4708 w 10000"/>
              <a:gd name="connsiteY9" fmla="*/ 8747 h 10000"/>
              <a:gd name="connsiteX10" fmla="*/ 5361 w 10000"/>
              <a:gd name="connsiteY10" fmla="*/ 8158 h 10000"/>
              <a:gd name="connsiteX11" fmla="*/ 5280 w 10000"/>
              <a:gd name="connsiteY11" fmla="*/ 8421 h 10000"/>
              <a:gd name="connsiteX12" fmla="*/ 5200 w 10000"/>
              <a:gd name="connsiteY12" fmla="*/ 8158 h 10000"/>
              <a:gd name="connsiteX13" fmla="*/ 4960 w 10000"/>
              <a:gd name="connsiteY13" fmla="*/ 8158 h 10000"/>
              <a:gd name="connsiteX14" fmla="*/ 4639 w 10000"/>
              <a:gd name="connsiteY14" fmla="*/ 7632 h 10000"/>
              <a:gd name="connsiteX15" fmla="*/ 3840 w 10000"/>
              <a:gd name="connsiteY15" fmla="*/ 8684 h 10000"/>
              <a:gd name="connsiteX16" fmla="*/ 3630 w 10000"/>
              <a:gd name="connsiteY16" fmla="*/ 6976 h 10000"/>
              <a:gd name="connsiteX17" fmla="*/ 3630 w 10000"/>
              <a:gd name="connsiteY17" fmla="*/ 8748 h 10000"/>
              <a:gd name="connsiteX18" fmla="*/ 3092 w 10000"/>
              <a:gd name="connsiteY18" fmla="*/ 8747 h 10000"/>
              <a:gd name="connsiteX19" fmla="*/ 2640 w 10000"/>
              <a:gd name="connsiteY19" fmla="*/ 10000 h 10000"/>
              <a:gd name="connsiteX20" fmla="*/ 2320 w 10000"/>
              <a:gd name="connsiteY20" fmla="*/ 10000 h 10000"/>
              <a:gd name="connsiteX21" fmla="*/ 2000 w 10000"/>
              <a:gd name="connsiteY21" fmla="*/ 9474 h 10000"/>
              <a:gd name="connsiteX22" fmla="*/ 2480 w 10000"/>
              <a:gd name="connsiteY22" fmla="*/ 8158 h 10000"/>
              <a:gd name="connsiteX23" fmla="*/ 2560 w 10000"/>
              <a:gd name="connsiteY23" fmla="*/ 8158 h 10000"/>
              <a:gd name="connsiteX24" fmla="*/ 2000 w 10000"/>
              <a:gd name="connsiteY24" fmla="*/ 7632 h 10000"/>
              <a:gd name="connsiteX25" fmla="*/ 1280 w 10000"/>
              <a:gd name="connsiteY25" fmla="*/ 7368 h 10000"/>
              <a:gd name="connsiteX26" fmla="*/ 480 w 10000"/>
              <a:gd name="connsiteY26" fmla="*/ 6579 h 10000"/>
              <a:gd name="connsiteX27" fmla="*/ 0 w 10000"/>
              <a:gd name="connsiteY27" fmla="*/ 6053 h 10000"/>
              <a:gd name="connsiteX28" fmla="*/ 160 w 10000"/>
              <a:gd name="connsiteY28" fmla="*/ 6053 h 10000"/>
              <a:gd name="connsiteX29" fmla="*/ 2720 w 10000"/>
              <a:gd name="connsiteY29" fmla="*/ 7105 h 10000"/>
              <a:gd name="connsiteX30" fmla="*/ 3200 w 10000"/>
              <a:gd name="connsiteY30" fmla="*/ 7105 h 10000"/>
              <a:gd name="connsiteX31" fmla="*/ 3280 w 10000"/>
              <a:gd name="connsiteY31" fmla="*/ 7105 h 10000"/>
              <a:gd name="connsiteX32" fmla="*/ 3520 w 10000"/>
              <a:gd name="connsiteY32" fmla="*/ 6579 h 10000"/>
              <a:gd name="connsiteX33" fmla="*/ 3520 w 10000"/>
              <a:gd name="connsiteY33" fmla="*/ 5000 h 10000"/>
              <a:gd name="connsiteX34" fmla="*/ 3680 w 10000"/>
              <a:gd name="connsiteY34" fmla="*/ 5000 h 10000"/>
              <a:gd name="connsiteX35" fmla="*/ 4320 w 10000"/>
              <a:gd name="connsiteY35" fmla="*/ 4474 h 10000"/>
              <a:gd name="connsiteX36" fmla="*/ 4399 w 10000"/>
              <a:gd name="connsiteY36" fmla="*/ 4474 h 10000"/>
              <a:gd name="connsiteX37" fmla="*/ 4960 w 10000"/>
              <a:gd name="connsiteY37" fmla="*/ 4211 h 10000"/>
              <a:gd name="connsiteX38" fmla="*/ 4960 w 10000"/>
              <a:gd name="connsiteY38" fmla="*/ 3947 h 10000"/>
              <a:gd name="connsiteX39" fmla="*/ 4879 w 10000"/>
              <a:gd name="connsiteY39" fmla="*/ 2632 h 10000"/>
              <a:gd name="connsiteX40" fmla="*/ 7600 w 10000"/>
              <a:gd name="connsiteY40" fmla="*/ 0 h 10000"/>
              <a:gd name="connsiteX41" fmla="*/ 8640 w 10000"/>
              <a:gd name="connsiteY41" fmla="*/ 1053 h 10000"/>
              <a:gd name="connsiteX42" fmla="*/ 10000 w 10000"/>
              <a:gd name="connsiteY42" fmla="*/ 526 h 10000"/>
              <a:gd name="connsiteX43" fmla="*/ 7940 w 10000"/>
              <a:gd name="connsiteY43" fmla="*/ 3433 h 10000"/>
              <a:gd name="connsiteX0" fmla="*/ 7940 w 10000"/>
              <a:gd name="connsiteY0" fmla="*/ 3433 h 10000"/>
              <a:gd name="connsiteX1" fmla="*/ 7940 w 10000"/>
              <a:gd name="connsiteY1" fmla="*/ 3433 h 10000"/>
              <a:gd name="connsiteX2" fmla="*/ 7939 w 10000"/>
              <a:gd name="connsiteY2" fmla="*/ 3433 h 10000"/>
              <a:gd name="connsiteX3" fmla="*/ 6323 w 10000"/>
              <a:gd name="connsiteY3" fmla="*/ 5204 h 10000"/>
              <a:gd name="connsiteX4" fmla="*/ 5785 w 10000"/>
              <a:gd name="connsiteY4" fmla="*/ 6976 h 10000"/>
              <a:gd name="connsiteX5" fmla="*/ 6323 w 10000"/>
              <a:gd name="connsiteY5" fmla="*/ 6976 h 10000"/>
              <a:gd name="connsiteX6" fmla="*/ 5785 w 10000"/>
              <a:gd name="connsiteY6" fmla="*/ 6976 h 10000"/>
              <a:gd name="connsiteX7" fmla="*/ 5785 w 10000"/>
              <a:gd name="connsiteY7" fmla="*/ 6976 h 10000"/>
              <a:gd name="connsiteX8" fmla="*/ 5246 w 10000"/>
              <a:gd name="connsiteY8" fmla="*/ 8747 h 10000"/>
              <a:gd name="connsiteX9" fmla="*/ 4708 w 10000"/>
              <a:gd name="connsiteY9" fmla="*/ 8747 h 10000"/>
              <a:gd name="connsiteX10" fmla="*/ 5361 w 10000"/>
              <a:gd name="connsiteY10" fmla="*/ 8158 h 10000"/>
              <a:gd name="connsiteX11" fmla="*/ 5280 w 10000"/>
              <a:gd name="connsiteY11" fmla="*/ 8421 h 10000"/>
              <a:gd name="connsiteX12" fmla="*/ 5200 w 10000"/>
              <a:gd name="connsiteY12" fmla="*/ 8158 h 10000"/>
              <a:gd name="connsiteX13" fmla="*/ 4960 w 10000"/>
              <a:gd name="connsiteY13" fmla="*/ 8158 h 10000"/>
              <a:gd name="connsiteX14" fmla="*/ 4639 w 10000"/>
              <a:gd name="connsiteY14" fmla="*/ 7632 h 10000"/>
              <a:gd name="connsiteX15" fmla="*/ 3840 w 10000"/>
              <a:gd name="connsiteY15" fmla="*/ 8684 h 10000"/>
              <a:gd name="connsiteX16" fmla="*/ 3630 w 10000"/>
              <a:gd name="connsiteY16" fmla="*/ 6976 h 10000"/>
              <a:gd name="connsiteX17" fmla="*/ 3630 w 10000"/>
              <a:gd name="connsiteY17" fmla="*/ 6976 h 10000"/>
              <a:gd name="connsiteX18" fmla="*/ 3092 w 10000"/>
              <a:gd name="connsiteY18" fmla="*/ 8747 h 10000"/>
              <a:gd name="connsiteX19" fmla="*/ 2640 w 10000"/>
              <a:gd name="connsiteY19" fmla="*/ 10000 h 10000"/>
              <a:gd name="connsiteX20" fmla="*/ 2320 w 10000"/>
              <a:gd name="connsiteY20" fmla="*/ 10000 h 10000"/>
              <a:gd name="connsiteX21" fmla="*/ 2000 w 10000"/>
              <a:gd name="connsiteY21" fmla="*/ 9474 h 10000"/>
              <a:gd name="connsiteX22" fmla="*/ 2480 w 10000"/>
              <a:gd name="connsiteY22" fmla="*/ 8158 h 10000"/>
              <a:gd name="connsiteX23" fmla="*/ 2560 w 10000"/>
              <a:gd name="connsiteY23" fmla="*/ 8158 h 10000"/>
              <a:gd name="connsiteX24" fmla="*/ 2000 w 10000"/>
              <a:gd name="connsiteY24" fmla="*/ 7632 h 10000"/>
              <a:gd name="connsiteX25" fmla="*/ 1280 w 10000"/>
              <a:gd name="connsiteY25" fmla="*/ 7368 h 10000"/>
              <a:gd name="connsiteX26" fmla="*/ 480 w 10000"/>
              <a:gd name="connsiteY26" fmla="*/ 6579 h 10000"/>
              <a:gd name="connsiteX27" fmla="*/ 0 w 10000"/>
              <a:gd name="connsiteY27" fmla="*/ 6053 h 10000"/>
              <a:gd name="connsiteX28" fmla="*/ 160 w 10000"/>
              <a:gd name="connsiteY28" fmla="*/ 6053 h 10000"/>
              <a:gd name="connsiteX29" fmla="*/ 2720 w 10000"/>
              <a:gd name="connsiteY29" fmla="*/ 7105 h 10000"/>
              <a:gd name="connsiteX30" fmla="*/ 3200 w 10000"/>
              <a:gd name="connsiteY30" fmla="*/ 7105 h 10000"/>
              <a:gd name="connsiteX31" fmla="*/ 3280 w 10000"/>
              <a:gd name="connsiteY31" fmla="*/ 7105 h 10000"/>
              <a:gd name="connsiteX32" fmla="*/ 3520 w 10000"/>
              <a:gd name="connsiteY32" fmla="*/ 6579 h 10000"/>
              <a:gd name="connsiteX33" fmla="*/ 3520 w 10000"/>
              <a:gd name="connsiteY33" fmla="*/ 5000 h 10000"/>
              <a:gd name="connsiteX34" fmla="*/ 3680 w 10000"/>
              <a:gd name="connsiteY34" fmla="*/ 5000 h 10000"/>
              <a:gd name="connsiteX35" fmla="*/ 4320 w 10000"/>
              <a:gd name="connsiteY35" fmla="*/ 4474 h 10000"/>
              <a:gd name="connsiteX36" fmla="*/ 4399 w 10000"/>
              <a:gd name="connsiteY36" fmla="*/ 4474 h 10000"/>
              <a:gd name="connsiteX37" fmla="*/ 4960 w 10000"/>
              <a:gd name="connsiteY37" fmla="*/ 4211 h 10000"/>
              <a:gd name="connsiteX38" fmla="*/ 4960 w 10000"/>
              <a:gd name="connsiteY38" fmla="*/ 3947 h 10000"/>
              <a:gd name="connsiteX39" fmla="*/ 4879 w 10000"/>
              <a:gd name="connsiteY39" fmla="*/ 2632 h 10000"/>
              <a:gd name="connsiteX40" fmla="*/ 7600 w 10000"/>
              <a:gd name="connsiteY40" fmla="*/ 0 h 10000"/>
              <a:gd name="connsiteX41" fmla="*/ 8640 w 10000"/>
              <a:gd name="connsiteY41" fmla="*/ 1053 h 10000"/>
              <a:gd name="connsiteX42" fmla="*/ 10000 w 10000"/>
              <a:gd name="connsiteY42" fmla="*/ 526 h 10000"/>
              <a:gd name="connsiteX43" fmla="*/ 7940 w 10000"/>
              <a:gd name="connsiteY43" fmla="*/ 3433 h 10000"/>
              <a:gd name="connsiteX0" fmla="*/ 7940 w 8640"/>
              <a:gd name="connsiteY0" fmla="*/ 3433 h 10000"/>
              <a:gd name="connsiteX1" fmla="*/ 7940 w 8640"/>
              <a:gd name="connsiteY1" fmla="*/ 3433 h 10000"/>
              <a:gd name="connsiteX2" fmla="*/ 7939 w 8640"/>
              <a:gd name="connsiteY2" fmla="*/ 3433 h 10000"/>
              <a:gd name="connsiteX3" fmla="*/ 6323 w 8640"/>
              <a:gd name="connsiteY3" fmla="*/ 5204 h 10000"/>
              <a:gd name="connsiteX4" fmla="*/ 5785 w 8640"/>
              <a:gd name="connsiteY4" fmla="*/ 6976 h 10000"/>
              <a:gd name="connsiteX5" fmla="*/ 6323 w 8640"/>
              <a:gd name="connsiteY5" fmla="*/ 6976 h 10000"/>
              <a:gd name="connsiteX6" fmla="*/ 5785 w 8640"/>
              <a:gd name="connsiteY6" fmla="*/ 6976 h 10000"/>
              <a:gd name="connsiteX7" fmla="*/ 5785 w 8640"/>
              <a:gd name="connsiteY7" fmla="*/ 6976 h 10000"/>
              <a:gd name="connsiteX8" fmla="*/ 5246 w 8640"/>
              <a:gd name="connsiteY8" fmla="*/ 8747 h 10000"/>
              <a:gd name="connsiteX9" fmla="*/ 4708 w 8640"/>
              <a:gd name="connsiteY9" fmla="*/ 8747 h 10000"/>
              <a:gd name="connsiteX10" fmla="*/ 5361 w 8640"/>
              <a:gd name="connsiteY10" fmla="*/ 8158 h 10000"/>
              <a:gd name="connsiteX11" fmla="*/ 5280 w 8640"/>
              <a:gd name="connsiteY11" fmla="*/ 8421 h 10000"/>
              <a:gd name="connsiteX12" fmla="*/ 5200 w 8640"/>
              <a:gd name="connsiteY12" fmla="*/ 8158 h 10000"/>
              <a:gd name="connsiteX13" fmla="*/ 4960 w 8640"/>
              <a:gd name="connsiteY13" fmla="*/ 8158 h 10000"/>
              <a:gd name="connsiteX14" fmla="*/ 4639 w 8640"/>
              <a:gd name="connsiteY14" fmla="*/ 7632 h 10000"/>
              <a:gd name="connsiteX15" fmla="*/ 3840 w 8640"/>
              <a:gd name="connsiteY15" fmla="*/ 8684 h 10000"/>
              <a:gd name="connsiteX16" fmla="*/ 3630 w 8640"/>
              <a:gd name="connsiteY16" fmla="*/ 6976 h 10000"/>
              <a:gd name="connsiteX17" fmla="*/ 3630 w 8640"/>
              <a:gd name="connsiteY17" fmla="*/ 6976 h 10000"/>
              <a:gd name="connsiteX18" fmla="*/ 3092 w 8640"/>
              <a:gd name="connsiteY18" fmla="*/ 8747 h 10000"/>
              <a:gd name="connsiteX19" fmla="*/ 2640 w 8640"/>
              <a:gd name="connsiteY19" fmla="*/ 10000 h 10000"/>
              <a:gd name="connsiteX20" fmla="*/ 2320 w 8640"/>
              <a:gd name="connsiteY20" fmla="*/ 10000 h 10000"/>
              <a:gd name="connsiteX21" fmla="*/ 2000 w 8640"/>
              <a:gd name="connsiteY21" fmla="*/ 9474 h 10000"/>
              <a:gd name="connsiteX22" fmla="*/ 2480 w 8640"/>
              <a:gd name="connsiteY22" fmla="*/ 8158 h 10000"/>
              <a:gd name="connsiteX23" fmla="*/ 2560 w 8640"/>
              <a:gd name="connsiteY23" fmla="*/ 8158 h 10000"/>
              <a:gd name="connsiteX24" fmla="*/ 2000 w 8640"/>
              <a:gd name="connsiteY24" fmla="*/ 7632 h 10000"/>
              <a:gd name="connsiteX25" fmla="*/ 1280 w 8640"/>
              <a:gd name="connsiteY25" fmla="*/ 7368 h 10000"/>
              <a:gd name="connsiteX26" fmla="*/ 480 w 8640"/>
              <a:gd name="connsiteY26" fmla="*/ 6579 h 10000"/>
              <a:gd name="connsiteX27" fmla="*/ 0 w 8640"/>
              <a:gd name="connsiteY27" fmla="*/ 6053 h 10000"/>
              <a:gd name="connsiteX28" fmla="*/ 160 w 8640"/>
              <a:gd name="connsiteY28" fmla="*/ 6053 h 10000"/>
              <a:gd name="connsiteX29" fmla="*/ 2720 w 8640"/>
              <a:gd name="connsiteY29" fmla="*/ 7105 h 10000"/>
              <a:gd name="connsiteX30" fmla="*/ 3200 w 8640"/>
              <a:gd name="connsiteY30" fmla="*/ 7105 h 10000"/>
              <a:gd name="connsiteX31" fmla="*/ 3280 w 8640"/>
              <a:gd name="connsiteY31" fmla="*/ 7105 h 10000"/>
              <a:gd name="connsiteX32" fmla="*/ 3520 w 8640"/>
              <a:gd name="connsiteY32" fmla="*/ 6579 h 10000"/>
              <a:gd name="connsiteX33" fmla="*/ 3520 w 8640"/>
              <a:gd name="connsiteY33" fmla="*/ 5000 h 10000"/>
              <a:gd name="connsiteX34" fmla="*/ 3680 w 8640"/>
              <a:gd name="connsiteY34" fmla="*/ 5000 h 10000"/>
              <a:gd name="connsiteX35" fmla="*/ 4320 w 8640"/>
              <a:gd name="connsiteY35" fmla="*/ 4474 h 10000"/>
              <a:gd name="connsiteX36" fmla="*/ 4399 w 8640"/>
              <a:gd name="connsiteY36" fmla="*/ 4474 h 10000"/>
              <a:gd name="connsiteX37" fmla="*/ 4960 w 8640"/>
              <a:gd name="connsiteY37" fmla="*/ 4211 h 10000"/>
              <a:gd name="connsiteX38" fmla="*/ 4960 w 8640"/>
              <a:gd name="connsiteY38" fmla="*/ 3947 h 10000"/>
              <a:gd name="connsiteX39" fmla="*/ 4879 w 8640"/>
              <a:gd name="connsiteY39" fmla="*/ 2632 h 10000"/>
              <a:gd name="connsiteX40" fmla="*/ 7600 w 8640"/>
              <a:gd name="connsiteY40" fmla="*/ 0 h 10000"/>
              <a:gd name="connsiteX41" fmla="*/ 8640 w 8640"/>
              <a:gd name="connsiteY41" fmla="*/ 1053 h 10000"/>
              <a:gd name="connsiteX42" fmla="*/ 5785 w 8640"/>
              <a:gd name="connsiteY42" fmla="*/ 5204 h 10000"/>
              <a:gd name="connsiteX43" fmla="*/ 7940 w 8640"/>
              <a:gd name="connsiteY43" fmla="*/ 3433 h 10000"/>
              <a:gd name="connsiteX0" fmla="*/ 9190 w 10000"/>
              <a:gd name="connsiteY0" fmla="*/ 2380 h 8947"/>
              <a:gd name="connsiteX1" fmla="*/ 9190 w 10000"/>
              <a:gd name="connsiteY1" fmla="*/ 2380 h 8947"/>
              <a:gd name="connsiteX2" fmla="*/ 9189 w 10000"/>
              <a:gd name="connsiteY2" fmla="*/ 2380 h 8947"/>
              <a:gd name="connsiteX3" fmla="*/ 7318 w 10000"/>
              <a:gd name="connsiteY3" fmla="*/ 4151 h 8947"/>
              <a:gd name="connsiteX4" fmla="*/ 6696 w 10000"/>
              <a:gd name="connsiteY4" fmla="*/ 5923 h 8947"/>
              <a:gd name="connsiteX5" fmla="*/ 7318 w 10000"/>
              <a:gd name="connsiteY5" fmla="*/ 5923 h 8947"/>
              <a:gd name="connsiteX6" fmla="*/ 6696 w 10000"/>
              <a:gd name="connsiteY6" fmla="*/ 5923 h 8947"/>
              <a:gd name="connsiteX7" fmla="*/ 6696 w 10000"/>
              <a:gd name="connsiteY7" fmla="*/ 5923 h 8947"/>
              <a:gd name="connsiteX8" fmla="*/ 6072 w 10000"/>
              <a:gd name="connsiteY8" fmla="*/ 7694 h 8947"/>
              <a:gd name="connsiteX9" fmla="*/ 5449 w 10000"/>
              <a:gd name="connsiteY9" fmla="*/ 7694 h 8947"/>
              <a:gd name="connsiteX10" fmla="*/ 6205 w 10000"/>
              <a:gd name="connsiteY10" fmla="*/ 7105 h 8947"/>
              <a:gd name="connsiteX11" fmla="*/ 6111 w 10000"/>
              <a:gd name="connsiteY11" fmla="*/ 7368 h 8947"/>
              <a:gd name="connsiteX12" fmla="*/ 6019 w 10000"/>
              <a:gd name="connsiteY12" fmla="*/ 7105 h 8947"/>
              <a:gd name="connsiteX13" fmla="*/ 5741 w 10000"/>
              <a:gd name="connsiteY13" fmla="*/ 7105 h 8947"/>
              <a:gd name="connsiteX14" fmla="*/ 5369 w 10000"/>
              <a:gd name="connsiteY14" fmla="*/ 6579 h 8947"/>
              <a:gd name="connsiteX15" fmla="*/ 4444 w 10000"/>
              <a:gd name="connsiteY15" fmla="*/ 7631 h 8947"/>
              <a:gd name="connsiteX16" fmla="*/ 4201 w 10000"/>
              <a:gd name="connsiteY16" fmla="*/ 5923 h 8947"/>
              <a:gd name="connsiteX17" fmla="*/ 4201 w 10000"/>
              <a:gd name="connsiteY17" fmla="*/ 5923 h 8947"/>
              <a:gd name="connsiteX18" fmla="*/ 3579 w 10000"/>
              <a:gd name="connsiteY18" fmla="*/ 7694 h 8947"/>
              <a:gd name="connsiteX19" fmla="*/ 3056 w 10000"/>
              <a:gd name="connsiteY19" fmla="*/ 8947 h 8947"/>
              <a:gd name="connsiteX20" fmla="*/ 2685 w 10000"/>
              <a:gd name="connsiteY20" fmla="*/ 8947 h 8947"/>
              <a:gd name="connsiteX21" fmla="*/ 2315 w 10000"/>
              <a:gd name="connsiteY21" fmla="*/ 8421 h 8947"/>
              <a:gd name="connsiteX22" fmla="*/ 2870 w 10000"/>
              <a:gd name="connsiteY22" fmla="*/ 7105 h 8947"/>
              <a:gd name="connsiteX23" fmla="*/ 2963 w 10000"/>
              <a:gd name="connsiteY23" fmla="*/ 7105 h 8947"/>
              <a:gd name="connsiteX24" fmla="*/ 2315 w 10000"/>
              <a:gd name="connsiteY24" fmla="*/ 6579 h 8947"/>
              <a:gd name="connsiteX25" fmla="*/ 1481 w 10000"/>
              <a:gd name="connsiteY25" fmla="*/ 6315 h 8947"/>
              <a:gd name="connsiteX26" fmla="*/ 556 w 10000"/>
              <a:gd name="connsiteY26" fmla="*/ 5526 h 8947"/>
              <a:gd name="connsiteX27" fmla="*/ 0 w 10000"/>
              <a:gd name="connsiteY27" fmla="*/ 5000 h 8947"/>
              <a:gd name="connsiteX28" fmla="*/ 185 w 10000"/>
              <a:gd name="connsiteY28" fmla="*/ 5000 h 8947"/>
              <a:gd name="connsiteX29" fmla="*/ 3148 w 10000"/>
              <a:gd name="connsiteY29" fmla="*/ 6052 h 8947"/>
              <a:gd name="connsiteX30" fmla="*/ 3704 w 10000"/>
              <a:gd name="connsiteY30" fmla="*/ 6052 h 8947"/>
              <a:gd name="connsiteX31" fmla="*/ 3796 w 10000"/>
              <a:gd name="connsiteY31" fmla="*/ 6052 h 8947"/>
              <a:gd name="connsiteX32" fmla="*/ 4074 w 10000"/>
              <a:gd name="connsiteY32" fmla="*/ 5526 h 8947"/>
              <a:gd name="connsiteX33" fmla="*/ 4074 w 10000"/>
              <a:gd name="connsiteY33" fmla="*/ 3947 h 8947"/>
              <a:gd name="connsiteX34" fmla="*/ 4259 w 10000"/>
              <a:gd name="connsiteY34" fmla="*/ 3947 h 8947"/>
              <a:gd name="connsiteX35" fmla="*/ 5000 w 10000"/>
              <a:gd name="connsiteY35" fmla="*/ 3421 h 8947"/>
              <a:gd name="connsiteX36" fmla="*/ 5091 w 10000"/>
              <a:gd name="connsiteY36" fmla="*/ 3421 h 8947"/>
              <a:gd name="connsiteX37" fmla="*/ 5741 w 10000"/>
              <a:gd name="connsiteY37" fmla="*/ 3158 h 8947"/>
              <a:gd name="connsiteX38" fmla="*/ 5741 w 10000"/>
              <a:gd name="connsiteY38" fmla="*/ 2894 h 8947"/>
              <a:gd name="connsiteX39" fmla="*/ 5647 w 10000"/>
              <a:gd name="connsiteY39" fmla="*/ 1579 h 8947"/>
              <a:gd name="connsiteX40" fmla="*/ 6695 w 10000"/>
              <a:gd name="connsiteY40" fmla="*/ 2379 h 8947"/>
              <a:gd name="connsiteX41" fmla="*/ 10000 w 10000"/>
              <a:gd name="connsiteY41" fmla="*/ 0 h 8947"/>
              <a:gd name="connsiteX42" fmla="*/ 6696 w 10000"/>
              <a:gd name="connsiteY42" fmla="*/ 4151 h 8947"/>
              <a:gd name="connsiteX43" fmla="*/ 9190 w 10000"/>
              <a:gd name="connsiteY43" fmla="*/ 2380 h 8947"/>
              <a:gd name="connsiteX0" fmla="*/ 9190 w 9190"/>
              <a:gd name="connsiteY0" fmla="*/ 895 h 8235"/>
              <a:gd name="connsiteX1" fmla="*/ 9190 w 9190"/>
              <a:gd name="connsiteY1" fmla="*/ 895 h 8235"/>
              <a:gd name="connsiteX2" fmla="*/ 9189 w 9190"/>
              <a:gd name="connsiteY2" fmla="*/ 895 h 8235"/>
              <a:gd name="connsiteX3" fmla="*/ 7318 w 9190"/>
              <a:gd name="connsiteY3" fmla="*/ 2875 h 8235"/>
              <a:gd name="connsiteX4" fmla="*/ 6696 w 9190"/>
              <a:gd name="connsiteY4" fmla="*/ 4855 h 8235"/>
              <a:gd name="connsiteX5" fmla="*/ 7318 w 9190"/>
              <a:gd name="connsiteY5" fmla="*/ 4855 h 8235"/>
              <a:gd name="connsiteX6" fmla="*/ 6696 w 9190"/>
              <a:gd name="connsiteY6" fmla="*/ 4855 h 8235"/>
              <a:gd name="connsiteX7" fmla="*/ 6696 w 9190"/>
              <a:gd name="connsiteY7" fmla="*/ 4855 h 8235"/>
              <a:gd name="connsiteX8" fmla="*/ 6072 w 9190"/>
              <a:gd name="connsiteY8" fmla="*/ 6835 h 8235"/>
              <a:gd name="connsiteX9" fmla="*/ 5449 w 9190"/>
              <a:gd name="connsiteY9" fmla="*/ 6835 h 8235"/>
              <a:gd name="connsiteX10" fmla="*/ 6205 w 9190"/>
              <a:gd name="connsiteY10" fmla="*/ 6176 h 8235"/>
              <a:gd name="connsiteX11" fmla="*/ 6111 w 9190"/>
              <a:gd name="connsiteY11" fmla="*/ 6470 h 8235"/>
              <a:gd name="connsiteX12" fmla="*/ 6019 w 9190"/>
              <a:gd name="connsiteY12" fmla="*/ 6176 h 8235"/>
              <a:gd name="connsiteX13" fmla="*/ 5741 w 9190"/>
              <a:gd name="connsiteY13" fmla="*/ 6176 h 8235"/>
              <a:gd name="connsiteX14" fmla="*/ 5369 w 9190"/>
              <a:gd name="connsiteY14" fmla="*/ 5588 h 8235"/>
              <a:gd name="connsiteX15" fmla="*/ 4444 w 9190"/>
              <a:gd name="connsiteY15" fmla="*/ 6764 h 8235"/>
              <a:gd name="connsiteX16" fmla="*/ 4201 w 9190"/>
              <a:gd name="connsiteY16" fmla="*/ 4855 h 8235"/>
              <a:gd name="connsiteX17" fmla="*/ 4201 w 9190"/>
              <a:gd name="connsiteY17" fmla="*/ 4855 h 8235"/>
              <a:gd name="connsiteX18" fmla="*/ 3579 w 9190"/>
              <a:gd name="connsiteY18" fmla="*/ 6835 h 8235"/>
              <a:gd name="connsiteX19" fmla="*/ 3056 w 9190"/>
              <a:gd name="connsiteY19" fmla="*/ 8235 h 8235"/>
              <a:gd name="connsiteX20" fmla="*/ 2685 w 9190"/>
              <a:gd name="connsiteY20" fmla="*/ 8235 h 8235"/>
              <a:gd name="connsiteX21" fmla="*/ 2315 w 9190"/>
              <a:gd name="connsiteY21" fmla="*/ 7647 h 8235"/>
              <a:gd name="connsiteX22" fmla="*/ 2870 w 9190"/>
              <a:gd name="connsiteY22" fmla="*/ 6176 h 8235"/>
              <a:gd name="connsiteX23" fmla="*/ 2963 w 9190"/>
              <a:gd name="connsiteY23" fmla="*/ 6176 h 8235"/>
              <a:gd name="connsiteX24" fmla="*/ 2315 w 9190"/>
              <a:gd name="connsiteY24" fmla="*/ 5588 h 8235"/>
              <a:gd name="connsiteX25" fmla="*/ 1481 w 9190"/>
              <a:gd name="connsiteY25" fmla="*/ 5293 h 8235"/>
              <a:gd name="connsiteX26" fmla="*/ 556 w 9190"/>
              <a:gd name="connsiteY26" fmla="*/ 4411 h 8235"/>
              <a:gd name="connsiteX27" fmla="*/ 0 w 9190"/>
              <a:gd name="connsiteY27" fmla="*/ 3823 h 8235"/>
              <a:gd name="connsiteX28" fmla="*/ 185 w 9190"/>
              <a:gd name="connsiteY28" fmla="*/ 3823 h 8235"/>
              <a:gd name="connsiteX29" fmla="*/ 3148 w 9190"/>
              <a:gd name="connsiteY29" fmla="*/ 4999 h 8235"/>
              <a:gd name="connsiteX30" fmla="*/ 3704 w 9190"/>
              <a:gd name="connsiteY30" fmla="*/ 4999 h 8235"/>
              <a:gd name="connsiteX31" fmla="*/ 3796 w 9190"/>
              <a:gd name="connsiteY31" fmla="*/ 4999 h 8235"/>
              <a:gd name="connsiteX32" fmla="*/ 4074 w 9190"/>
              <a:gd name="connsiteY32" fmla="*/ 4411 h 8235"/>
              <a:gd name="connsiteX33" fmla="*/ 4074 w 9190"/>
              <a:gd name="connsiteY33" fmla="*/ 2647 h 8235"/>
              <a:gd name="connsiteX34" fmla="*/ 4259 w 9190"/>
              <a:gd name="connsiteY34" fmla="*/ 2647 h 8235"/>
              <a:gd name="connsiteX35" fmla="*/ 5000 w 9190"/>
              <a:gd name="connsiteY35" fmla="*/ 2059 h 8235"/>
              <a:gd name="connsiteX36" fmla="*/ 5091 w 9190"/>
              <a:gd name="connsiteY36" fmla="*/ 2059 h 8235"/>
              <a:gd name="connsiteX37" fmla="*/ 5741 w 9190"/>
              <a:gd name="connsiteY37" fmla="*/ 1765 h 8235"/>
              <a:gd name="connsiteX38" fmla="*/ 5741 w 9190"/>
              <a:gd name="connsiteY38" fmla="*/ 1470 h 8235"/>
              <a:gd name="connsiteX39" fmla="*/ 5647 w 9190"/>
              <a:gd name="connsiteY39" fmla="*/ 0 h 8235"/>
              <a:gd name="connsiteX40" fmla="*/ 6695 w 9190"/>
              <a:gd name="connsiteY40" fmla="*/ 894 h 8235"/>
              <a:gd name="connsiteX41" fmla="*/ 6072 w 9190"/>
              <a:gd name="connsiteY41" fmla="*/ 894 h 8235"/>
              <a:gd name="connsiteX42" fmla="*/ 6696 w 9190"/>
              <a:gd name="connsiteY42" fmla="*/ 2875 h 8235"/>
              <a:gd name="connsiteX43" fmla="*/ 9190 w 9190"/>
              <a:gd name="connsiteY43" fmla="*/ 895 h 8235"/>
              <a:gd name="connsiteX0" fmla="*/ 10000 w 10000"/>
              <a:gd name="connsiteY0" fmla="*/ 1087 h 10000"/>
              <a:gd name="connsiteX1" fmla="*/ 10000 w 10000"/>
              <a:gd name="connsiteY1" fmla="*/ 1087 h 10000"/>
              <a:gd name="connsiteX2" fmla="*/ 9999 w 10000"/>
              <a:gd name="connsiteY2" fmla="*/ 1087 h 10000"/>
              <a:gd name="connsiteX3" fmla="*/ 7963 w 10000"/>
              <a:gd name="connsiteY3" fmla="*/ 3491 h 10000"/>
              <a:gd name="connsiteX4" fmla="*/ 7286 w 10000"/>
              <a:gd name="connsiteY4" fmla="*/ 5896 h 10000"/>
              <a:gd name="connsiteX5" fmla="*/ 7963 w 10000"/>
              <a:gd name="connsiteY5" fmla="*/ 5896 h 10000"/>
              <a:gd name="connsiteX6" fmla="*/ 7286 w 10000"/>
              <a:gd name="connsiteY6" fmla="*/ 5896 h 10000"/>
              <a:gd name="connsiteX7" fmla="*/ 7286 w 10000"/>
              <a:gd name="connsiteY7" fmla="*/ 5896 h 10000"/>
              <a:gd name="connsiteX8" fmla="*/ 6607 w 10000"/>
              <a:gd name="connsiteY8" fmla="*/ 8300 h 10000"/>
              <a:gd name="connsiteX9" fmla="*/ 5929 w 10000"/>
              <a:gd name="connsiteY9" fmla="*/ 8300 h 10000"/>
              <a:gd name="connsiteX10" fmla="*/ 6752 w 10000"/>
              <a:gd name="connsiteY10" fmla="*/ 7500 h 10000"/>
              <a:gd name="connsiteX11" fmla="*/ 6650 w 10000"/>
              <a:gd name="connsiteY11" fmla="*/ 7857 h 10000"/>
              <a:gd name="connsiteX12" fmla="*/ 6550 w 10000"/>
              <a:gd name="connsiteY12" fmla="*/ 7500 h 10000"/>
              <a:gd name="connsiteX13" fmla="*/ 6247 w 10000"/>
              <a:gd name="connsiteY13" fmla="*/ 7500 h 10000"/>
              <a:gd name="connsiteX14" fmla="*/ 5842 w 10000"/>
              <a:gd name="connsiteY14" fmla="*/ 6786 h 10000"/>
              <a:gd name="connsiteX15" fmla="*/ 4836 w 10000"/>
              <a:gd name="connsiteY15" fmla="*/ 8214 h 10000"/>
              <a:gd name="connsiteX16" fmla="*/ 4571 w 10000"/>
              <a:gd name="connsiteY16" fmla="*/ 5896 h 10000"/>
              <a:gd name="connsiteX17" fmla="*/ 4571 w 10000"/>
              <a:gd name="connsiteY17" fmla="*/ 5896 h 10000"/>
              <a:gd name="connsiteX18" fmla="*/ 3894 w 10000"/>
              <a:gd name="connsiteY18" fmla="*/ 8300 h 10000"/>
              <a:gd name="connsiteX19" fmla="*/ 3325 w 10000"/>
              <a:gd name="connsiteY19" fmla="*/ 10000 h 10000"/>
              <a:gd name="connsiteX20" fmla="*/ 2922 w 10000"/>
              <a:gd name="connsiteY20" fmla="*/ 10000 h 10000"/>
              <a:gd name="connsiteX21" fmla="*/ 2519 w 10000"/>
              <a:gd name="connsiteY21" fmla="*/ 9286 h 10000"/>
              <a:gd name="connsiteX22" fmla="*/ 3123 w 10000"/>
              <a:gd name="connsiteY22" fmla="*/ 7500 h 10000"/>
              <a:gd name="connsiteX23" fmla="*/ 3224 w 10000"/>
              <a:gd name="connsiteY23" fmla="*/ 7500 h 10000"/>
              <a:gd name="connsiteX24" fmla="*/ 2519 w 10000"/>
              <a:gd name="connsiteY24" fmla="*/ 6786 h 10000"/>
              <a:gd name="connsiteX25" fmla="*/ 1612 w 10000"/>
              <a:gd name="connsiteY25" fmla="*/ 6427 h 10000"/>
              <a:gd name="connsiteX26" fmla="*/ 605 w 10000"/>
              <a:gd name="connsiteY26" fmla="*/ 5356 h 10000"/>
              <a:gd name="connsiteX27" fmla="*/ 0 w 10000"/>
              <a:gd name="connsiteY27" fmla="*/ 4642 h 10000"/>
              <a:gd name="connsiteX28" fmla="*/ 201 w 10000"/>
              <a:gd name="connsiteY28" fmla="*/ 4642 h 10000"/>
              <a:gd name="connsiteX29" fmla="*/ 3425 w 10000"/>
              <a:gd name="connsiteY29" fmla="*/ 6070 h 10000"/>
              <a:gd name="connsiteX30" fmla="*/ 4030 w 10000"/>
              <a:gd name="connsiteY30" fmla="*/ 6070 h 10000"/>
              <a:gd name="connsiteX31" fmla="*/ 4131 w 10000"/>
              <a:gd name="connsiteY31" fmla="*/ 6070 h 10000"/>
              <a:gd name="connsiteX32" fmla="*/ 4433 w 10000"/>
              <a:gd name="connsiteY32" fmla="*/ 5356 h 10000"/>
              <a:gd name="connsiteX33" fmla="*/ 4433 w 10000"/>
              <a:gd name="connsiteY33" fmla="*/ 3214 h 10000"/>
              <a:gd name="connsiteX34" fmla="*/ 4634 w 10000"/>
              <a:gd name="connsiteY34" fmla="*/ 3214 h 10000"/>
              <a:gd name="connsiteX35" fmla="*/ 5441 w 10000"/>
              <a:gd name="connsiteY35" fmla="*/ 2500 h 10000"/>
              <a:gd name="connsiteX36" fmla="*/ 5540 w 10000"/>
              <a:gd name="connsiteY36" fmla="*/ 2500 h 10000"/>
              <a:gd name="connsiteX37" fmla="*/ 6247 w 10000"/>
              <a:gd name="connsiteY37" fmla="*/ 2143 h 10000"/>
              <a:gd name="connsiteX38" fmla="*/ 6247 w 10000"/>
              <a:gd name="connsiteY38" fmla="*/ 1785 h 10000"/>
              <a:gd name="connsiteX39" fmla="*/ 6145 w 10000"/>
              <a:gd name="connsiteY39" fmla="*/ 0 h 10000"/>
              <a:gd name="connsiteX40" fmla="*/ 6607 w 10000"/>
              <a:gd name="connsiteY40" fmla="*/ 1086 h 10000"/>
              <a:gd name="connsiteX41" fmla="*/ 6607 w 10000"/>
              <a:gd name="connsiteY41" fmla="*/ 1086 h 10000"/>
              <a:gd name="connsiteX42" fmla="*/ 7286 w 10000"/>
              <a:gd name="connsiteY42" fmla="*/ 3491 h 10000"/>
              <a:gd name="connsiteX43" fmla="*/ 10000 w 10000"/>
              <a:gd name="connsiteY43" fmla="*/ 1087 h 10000"/>
              <a:gd name="connsiteX0" fmla="*/ 10000 w 10000"/>
              <a:gd name="connsiteY0" fmla="*/ 1 h 8914"/>
              <a:gd name="connsiteX1" fmla="*/ 10000 w 10000"/>
              <a:gd name="connsiteY1" fmla="*/ 1 h 8914"/>
              <a:gd name="connsiteX2" fmla="*/ 9999 w 10000"/>
              <a:gd name="connsiteY2" fmla="*/ 1 h 8914"/>
              <a:gd name="connsiteX3" fmla="*/ 7963 w 10000"/>
              <a:gd name="connsiteY3" fmla="*/ 2405 h 8914"/>
              <a:gd name="connsiteX4" fmla="*/ 7286 w 10000"/>
              <a:gd name="connsiteY4" fmla="*/ 4810 h 8914"/>
              <a:gd name="connsiteX5" fmla="*/ 7963 w 10000"/>
              <a:gd name="connsiteY5" fmla="*/ 4810 h 8914"/>
              <a:gd name="connsiteX6" fmla="*/ 7286 w 10000"/>
              <a:gd name="connsiteY6" fmla="*/ 4810 h 8914"/>
              <a:gd name="connsiteX7" fmla="*/ 7286 w 10000"/>
              <a:gd name="connsiteY7" fmla="*/ 4810 h 8914"/>
              <a:gd name="connsiteX8" fmla="*/ 6607 w 10000"/>
              <a:gd name="connsiteY8" fmla="*/ 7214 h 8914"/>
              <a:gd name="connsiteX9" fmla="*/ 5929 w 10000"/>
              <a:gd name="connsiteY9" fmla="*/ 7214 h 8914"/>
              <a:gd name="connsiteX10" fmla="*/ 6752 w 10000"/>
              <a:gd name="connsiteY10" fmla="*/ 6414 h 8914"/>
              <a:gd name="connsiteX11" fmla="*/ 6650 w 10000"/>
              <a:gd name="connsiteY11" fmla="*/ 6771 h 8914"/>
              <a:gd name="connsiteX12" fmla="*/ 6550 w 10000"/>
              <a:gd name="connsiteY12" fmla="*/ 6414 h 8914"/>
              <a:gd name="connsiteX13" fmla="*/ 6247 w 10000"/>
              <a:gd name="connsiteY13" fmla="*/ 6414 h 8914"/>
              <a:gd name="connsiteX14" fmla="*/ 5842 w 10000"/>
              <a:gd name="connsiteY14" fmla="*/ 5700 h 8914"/>
              <a:gd name="connsiteX15" fmla="*/ 4836 w 10000"/>
              <a:gd name="connsiteY15" fmla="*/ 7128 h 8914"/>
              <a:gd name="connsiteX16" fmla="*/ 4571 w 10000"/>
              <a:gd name="connsiteY16" fmla="*/ 4810 h 8914"/>
              <a:gd name="connsiteX17" fmla="*/ 4571 w 10000"/>
              <a:gd name="connsiteY17" fmla="*/ 4810 h 8914"/>
              <a:gd name="connsiteX18" fmla="*/ 3894 w 10000"/>
              <a:gd name="connsiteY18" fmla="*/ 7214 h 8914"/>
              <a:gd name="connsiteX19" fmla="*/ 3325 w 10000"/>
              <a:gd name="connsiteY19" fmla="*/ 8914 h 8914"/>
              <a:gd name="connsiteX20" fmla="*/ 2922 w 10000"/>
              <a:gd name="connsiteY20" fmla="*/ 8914 h 8914"/>
              <a:gd name="connsiteX21" fmla="*/ 2519 w 10000"/>
              <a:gd name="connsiteY21" fmla="*/ 8200 h 8914"/>
              <a:gd name="connsiteX22" fmla="*/ 3123 w 10000"/>
              <a:gd name="connsiteY22" fmla="*/ 6414 h 8914"/>
              <a:gd name="connsiteX23" fmla="*/ 3224 w 10000"/>
              <a:gd name="connsiteY23" fmla="*/ 6414 h 8914"/>
              <a:gd name="connsiteX24" fmla="*/ 2519 w 10000"/>
              <a:gd name="connsiteY24" fmla="*/ 5700 h 8914"/>
              <a:gd name="connsiteX25" fmla="*/ 1612 w 10000"/>
              <a:gd name="connsiteY25" fmla="*/ 5341 h 8914"/>
              <a:gd name="connsiteX26" fmla="*/ 605 w 10000"/>
              <a:gd name="connsiteY26" fmla="*/ 4270 h 8914"/>
              <a:gd name="connsiteX27" fmla="*/ 0 w 10000"/>
              <a:gd name="connsiteY27" fmla="*/ 3556 h 8914"/>
              <a:gd name="connsiteX28" fmla="*/ 201 w 10000"/>
              <a:gd name="connsiteY28" fmla="*/ 3556 h 8914"/>
              <a:gd name="connsiteX29" fmla="*/ 3425 w 10000"/>
              <a:gd name="connsiteY29" fmla="*/ 4984 h 8914"/>
              <a:gd name="connsiteX30" fmla="*/ 4030 w 10000"/>
              <a:gd name="connsiteY30" fmla="*/ 4984 h 8914"/>
              <a:gd name="connsiteX31" fmla="*/ 4131 w 10000"/>
              <a:gd name="connsiteY31" fmla="*/ 4984 h 8914"/>
              <a:gd name="connsiteX32" fmla="*/ 4433 w 10000"/>
              <a:gd name="connsiteY32" fmla="*/ 4270 h 8914"/>
              <a:gd name="connsiteX33" fmla="*/ 4433 w 10000"/>
              <a:gd name="connsiteY33" fmla="*/ 2128 h 8914"/>
              <a:gd name="connsiteX34" fmla="*/ 4634 w 10000"/>
              <a:gd name="connsiteY34" fmla="*/ 2128 h 8914"/>
              <a:gd name="connsiteX35" fmla="*/ 5441 w 10000"/>
              <a:gd name="connsiteY35" fmla="*/ 1414 h 8914"/>
              <a:gd name="connsiteX36" fmla="*/ 5540 w 10000"/>
              <a:gd name="connsiteY36" fmla="*/ 1414 h 8914"/>
              <a:gd name="connsiteX37" fmla="*/ 6247 w 10000"/>
              <a:gd name="connsiteY37" fmla="*/ 1057 h 8914"/>
              <a:gd name="connsiteX38" fmla="*/ 6247 w 10000"/>
              <a:gd name="connsiteY38" fmla="*/ 699 h 8914"/>
              <a:gd name="connsiteX39" fmla="*/ 6607 w 10000"/>
              <a:gd name="connsiteY39" fmla="*/ 2405 h 8914"/>
              <a:gd name="connsiteX40" fmla="*/ 6607 w 10000"/>
              <a:gd name="connsiteY40" fmla="*/ 0 h 8914"/>
              <a:gd name="connsiteX41" fmla="*/ 6607 w 10000"/>
              <a:gd name="connsiteY41" fmla="*/ 0 h 8914"/>
              <a:gd name="connsiteX42" fmla="*/ 7286 w 10000"/>
              <a:gd name="connsiteY42" fmla="*/ 2405 h 8914"/>
              <a:gd name="connsiteX43" fmla="*/ 10000 w 10000"/>
              <a:gd name="connsiteY43" fmla="*/ 1 h 8914"/>
              <a:gd name="connsiteX0" fmla="*/ 10000 w 10000"/>
              <a:gd name="connsiteY0" fmla="*/ 1 h 10000"/>
              <a:gd name="connsiteX1" fmla="*/ 10000 w 10000"/>
              <a:gd name="connsiteY1" fmla="*/ 1 h 10000"/>
              <a:gd name="connsiteX2" fmla="*/ 9999 w 10000"/>
              <a:gd name="connsiteY2" fmla="*/ 1 h 10000"/>
              <a:gd name="connsiteX3" fmla="*/ 7963 w 10000"/>
              <a:gd name="connsiteY3" fmla="*/ 2698 h 10000"/>
              <a:gd name="connsiteX4" fmla="*/ 7286 w 10000"/>
              <a:gd name="connsiteY4" fmla="*/ 5396 h 10000"/>
              <a:gd name="connsiteX5" fmla="*/ 7963 w 10000"/>
              <a:gd name="connsiteY5" fmla="*/ 5396 h 10000"/>
              <a:gd name="connsiteX6" fmla="*/ 7286 w 10000"/>
              <a:gd name="connsiteY6" fmla="*/ 5396 h 10000"/>
              <a:gd name="connsiteX7" fmla="*/ 7286 w 10000"/>
              <a:gd name="connsiteY7" fmla="*/ 5396 h 10000"/>
              <a:gd name="connsiteX8" fmla="*/ 6607 w 10000"/>
              <a:gd name="connsiteY8" fmla="*/ 8093 h 10000"/>
              <a:gd name="connsiteX9" fmla="*/ 5929 w 10000"/>
              <a:gd name="connsiteY9" fmla="*/ 8093 h 10000"/>
              <a:gd name="connsiteX10" fmla="*/ 6752 w 10000"/>
              <a:gd name="connsiteY10" fmla="*/ 7195 h 10000"/>
              <a:gd name="connsiteX11" fmla="*/ 6650 w 10000"/>
              <a:gd name="connsiteY11" fmla="*/ 7596 h 10000"/>
              <a:gd name="connsiteX12" fmla="*/ 6550 w 10000"/>
              <a:gd name="connsiteY12" fmla="*/ 7195 h 10000"/>
              <a:gd name="connsiteX13" fmla="*/ 6247 w 10000"/>
              <a:gd name="connsiteY13" fmla="*/ 7195 h 10000"/>
              <a:gd name="connsiteX14" fmla="*/ 5842 w 10000"/>
              <a:gd name="connsiteY14" fmla="*/ 6394 h 10000"/>
              <a:gd name="connsiteX15" fmla="*/ 4836 w 10000"/>
              <a:gd name="connsiteY15" fmla="*/ 7996 h 10000"/>
              <a:gd name="connsiteX16" fmla="*/ 4571 w 10000"/>
              <a:gd name="connsiteY16" fmla="*/ 5396 h 10000"/>
              <a:gd name="connsiteX17" fmla="*/ 4571 w 10000"/>
              <a:gd name="connsiteY17" fmla="*/ 5396 h 10000"/>
              <a:gd name="connsiteX18" fmla="*/ 3894 w 10000"/>
              <a:gd name="connsiteY18" fmla="*/ 8093 h 10000"/>
              <a:gd name="connsiteX19" fmla="*/ 3325 w 10000"/>
              <a:gd name="connsiteY19" fmla="*/ 10000 h 10000"/>
              <a:gd name="connsiteX20" fmla="*/ 2922 w 10000"/>
              <a:gd name="connsiteY20" fmla="*/ 10000 h 10000"/>
              <a:gd name="connsiteX21" fmla="*/ 2519 w 10000"/>
              <a:gd name="connsiteY21" fmla="*/ 9199 h 10000"/>
              <a:gd name="connsiteX22" fmla="*/ 3123 w 10000"/>
              <a:gd name="connsiteY22" fmla="*/ 7195 h 10000"/>
              <a:gd name="connsiteX23" fmla="*/ 3224 w 10000"/>
              <a:gd name="connsiteY23" fmla="*/ 7195 h 10000"/>
              <a:gd name="connsiteX24" fmla="*/ 2519 w 10000"/>
              <a:gd name="connsiteY24" fmla="*/ 6394 h 10000"/>
              <a:gd name="connsiteX25" fmla="*/ 1612 w 10000"/>
              <a:gd name="connsiteY25" fmla="*/ 5992 h 10000"/>
              <a:gd name="connsiteX26" fmla="*/ 605 w 10000"/>
              <a:gd name="connsiteY26" fmla="*/ 4790 h 10000"/>
              <a:gd name="connsiteX27" fmla="*/ 0 w 10000"/>
              <a:gd name="connsiteY27" fmla="*/ 3989 h 10000"/>
              <a:gd name="connsiteX28" fmla="*/ 201 w 10000"/>
              <a:gd name="connsiteY28" fmla="*/ 3989 h 10000"/>
              <a:gd name="connsiteX29" fmla="*/ 3425 w 10000"/>
              <a:gd name="connsiteY29" fmla="*/ 5591 h 10000"/>
              <a:gd name="connsiteX30" fmla="*/ 4030 w 10000"/>
              <a:gd name="connsiteY30" fmla="*/ 5591 h 10000"/>
              <a:gd name="connsiteX31" fmla="*/ 4131 w 10000"/>
              <a:gd name="connsiteY31" fmla="*/ 5591 h 10000"/>
              <a:gd name="connsiteX32" fmla="*/ 4433 w 10000"/>
              <a:gd name="connsiteY32" fmla="*/ 4790 h 10000"/>
              <a:gd name="connsiteX33" fmla="*/ 4433 w 10000"/>
              <a:gd name="connsiteY33" fmla="*/ 2387 h 10000"/>
              <a:gd name="connsiteX34" fmla="*/ 4634 w 10000"/>
              <a:gd name="connsiteY34" fmla="*/ 2387 h 10000"/>
              <a:gd name="connsiteX35" fmla="*/ 5441 w 10000"/>
              <a:gd name="connsiteY35" fmla="*/ 1586 h 10000"/>
              <a:gd name="connsiteX36" fmla="*/ 5540 w 10000"/>
              <a:gd name="connsiteY36" fmla="*/ 1586 h 10000"/>
              <a:gd name="connsiteX37" fmla="*/ 6247 w 10000"/>
              <a:gd name="connsiteY37" fmla="*/ 1186 h 10000"/>
              <a:gd name="connsiteX38" fmla="*/ 6247 w 10000"/>
              <a:gd name="connsiteY38" fmla="*/ 784 h 10000"/>
              <a:gd name="connsiteX39" fmla="*/ 6607 w 10000"/>
              <a:gd name="connsiteY39" fmla="*/ 2698 h 10000"/>
              <a:gd name="connsiteX40" fmla="*/ 6607 w 10000"/>
              <a:gd name="connsiteY40" fmla="*/ 0 h 10000"/>
              <a:gd name="connsiteX41" fmla="*/ 6607 w 10000"/>
              <a:gd name="connsiteY41" fmla="*/ 2698 h 10000"/>
              <a:gd name="connsiteX42" fmla="*/ 7286 w 10000"/>
              <a:gd name="connsiteY42" fmla="*/ 2698 h 10000"/>
              <a:gd name="connsiteX43" fmla="*/ 10000 w 10000"/>
              <a:gd name="connsiteY43" fmla="*/ 1 h 10000"/>
              <a:gd name="connsiteX0" fmla="*/ 7964 w 10339"/>
              <a:gd name="connsiteY0" fmla="*/ 3147 h 10449"/>
              <a:gd name="connsiteX1" fmla="*/ 10000 w 10339"/>
              <a:gd name="connsiteY1" fmla="*/ 450 h 10449"/>
              <a:gd name="connsiteX2" fmla="*/ 9999 w 10339"/>
              <a:gd name="connsiteY2" fmla="*/ 450 h 10449"/>
              <a:gd name="connsiteX3" fmla="*/ 7963 w 10339"/>
              <a:gd name="connsiteY3" fmla="*/ 3147 h 10449"/>
              <a:gd name="connsiteX4" fmla="*/ 7286 w 10339"/>
              <a:gd name="connsiteY4" fmla="*/ 5845 h 10449"/>
              <a:gd name="connsiteX5" fmla="*/ 7963 w 10339"/>
              <a:gd name="connsiteY5" fmla="*/ 5845 h 10449"/>
              <a:gd name="connsiteX6" fmla="*/ 7286 w 10339"/>
              <a:gd name="connsiteY6" fmla="*/ 5845 h 10449"/>
              <a:gd name="connsiteX7" fmla="*/ 7286 w 10339"/>
              <a:gd name="connsiteY7" fmla="*/ 5845 h 10449"/>
              <a:gd name="connsiteX8" fmla="*/ 6607 w 10339"/>
              <a:gd name="connsiteY8" fmla="*/ 8542 h 10449"/>
              <a:gd name="connsiteX9" fmla="*/ 5929 w 10339"/>
              <a:gd name="connsiteY9" fmla="*/ 8542 h 10449"/>
              <a:gd name="connsiteX10" fmla="*/ 6752 w 10339"/>
              <a:gd name="connsiteY10" fmla="*/ 7644 h 10449"/>
              <a:gd name="connsiteX11" fmla="*/ 6650 w 10339"/>
              <a:gd name="connsiteY11" fmla="*/ 8045 h 10449"/>
              <a:gd name="connsiteX12" fmla="*/ 6550 w 10339"/>
              <a:gd name="connsiteY12" fmla="*/ 7644 h 10449"/>
              <a:gd name="connsiteX13" fmla="*/ 6247 w 10339"/>
              <a:gd name="connsiteY13" fmla="*/ 7644 h 10449"/>
              <a:gd name="connsiteX14" fmla="*/ 5842 w 10339"/>
              <a:gd name="connsiteY14" fmla="*/ 6843 h 10449"/>
              <a:gd name="connsiteX15" fmla="*/ 4836 w 10339"/>
              <a:gd name="connsiteY15" fmla="*/ 8445 h 10449"/>
              <a:gd name="connsiteX16" fmla="*/ 4571 w 10339"/>
              <a:gd name="connsiteY16" fmla="*/ 5845 h 10449"/>
              <a:gd name="connsiteX17" fmla="*/ 4571 w 10339"/>
              <a:gd name="connsiteY17" fmla="*/ 5845 h 10449"/>
              <a:gd name="connsiteX18" fmla="*/ 3894 w 10339"/>
              <a:gd name="connsiteY18" fmla="*/ 8542 h 10449"/>
              <a:gd name="connsiteX19" fmla="*/ 3325 w 10339"/>
              <a:gd name="connsiteY19" fmla="*/ 10449 h 10449"/>
              <a:gd name="connsiteX20" fmla="*/ 2922 w 10339"/>
              <a:gd name="connsiteY20" fmla="*/ 10449 h 10449"/>
              <a:gd name="connsiteX21" fmla="*/ 2519 w 10339"/>
              <a:gd name="connsiteY21" fmla="*/ 9648 h 10449"/>
              <a:gd name="connsiteX22" fmla="*/ 3123 w 10339"/>
              <a:gd name="connsiteY22" fmla="*/ 7644 h 10449"/>
              <a:gd name="connsiteX23" fmla="*/ 3224 w 10339"/>
              <a:gd name="connsiteY23" fmla="*/ 7644 h 10449"/>
              <a:gd name="connsiteX24" fmla="*/ 2519 w 10339"/>
              <a:gd name="connsiteY24" fmla="*/ 6843 h 10449"/>
              <a:gd name="connsiteX25" fmla="*/ 1612 w 10339"/>
              <a:gd name="connsiteY25" fmla="*/ 6441 h 10449"/>
              <a:gd name="connsiteX26" fmla="*/ 605 w 10339"/>
              <a:gd name="connsiteY26" fmla="*/ 5239 h 10449"/>
              <a:gd name="connsiteX27" fmla="*/ 0 w 10339"/>
              <a:gd name="connsiteY27" fmla="*/ 4438 h 10449"/>
              <a:gd name="connsiteX28" fmla="*/ 201 w 10339"/>
              <a:gd name="connsiteY28" fmla="*/ 4438 h 10449"/>
              <a:gd name="connsiteX29" fmla="*/ 3425 w 10339"/>
              <a:gd name="connsiteY29" fmla="*/ 6040 h 10449"/>
              <a:gd name="connsiteX30" fmla="*/ 4030 w 10339"/>
              <a:gd name="connsiteY30" fmla="*/ 6040 h 10449"/>
              <a:gd name="connsiteX31" fmla="*/ 4131 w 10339"/>
              <a:gd name="connsiteY31" fmla="*/ 6040 h 10449"/>
              <a:gd name="connsiteX32" fmla="*/ 4433 w 10339"/>
              <a:gd name="connsiteY32" fmla="*/ 5239 h 10449"/>
              <a:gd name="connsiteX33" fmla="*/ 4433 w 10339"/>
              <a:gd name="connsiteY33" fmla="*/ 2836 h 10449"/>
              <a:gd name="connsiteX34" fmla="*/ 4634 w 10339"/>
              <a:gd name="connsiteY34" fmla="*/ 2836 h 10449"/>
              <a:gd name="connsiteX35" fmla="*/ 5441 w 10339"/>
              <a:gd name="connsiteY35" fmla="*/ 2035 h 10449"/>
              <a:gd name="connsiteX36" fmla="*/ 5540 w 10339"/>
              <a:gd name="connsiteY36" fmla="*/ 2035 h 10449"/>
              <a:gd name="connsiteX37" fmla="*/ 6247 w 10339"/>
              <a:gd name="connsiteY37" fmla="*/ 1635 h 10449"/>
              <a:gd name="connsiteX38" fmla="*/ 6247 w 10339"/>
              <a:gd name="connsiteY38" fmla="*/ 1233 h 10449"/>
              <a:gd name="connsiteX39" fmla="*/ 6607 w 10339"/>
              <a:gd name="connsiteY39" fmla="*/ 3147 h 10449"/>
              <a:gd name="connsiteX40" fmla="*/ 6607 w 10339"/>
              <a:gd name="connsiteY40" fmla="*/ 449 h 10449"/>
              <a:gd name="connsiteX41" fmla="*/ 6607 w 10339"/>
              <a:gd name="connsiteY41" fmla="*/ 3147 h 10449"/>
              <a:gd name="connsiteX42" fmla="*/ 7286 w 10339"/>
              <a:gd name="connsiteY42" fmla="*/ 3147 h 10449"/>
              <a:gd name="connsiteX43" fmla="*/ 7964 w 10339"/>
              <a:gd name="connsiteY43" fmla="*/ 3147 h 10449"/>
              <a:gd name="connsiteX0" fmla="*/ 7964 w 10000"/>
              <a:gd name="connsiteY0" fmla="*/ 2698 h 10000"/>
              <a:gd name="connsiteX1" fmla="*/ 10000 w 10000"/>
              <a:gd name="connsiteY1" fmla="*/ 1 h 10000"/>
              <a:gd name="connsiteX2" fmla="*/ 7964 w 10000"/>
              <a:gd name="connsiteY2" fmla="*/ 2698 h 10000"/>
              <a:gd name="connsiteX3" fmla="*/ 7963 w 10000"/>
              <a:gd name="connsiteY3" fmla="*/ 2698 h 10000"/>
              <a:gd name="connsiteX4" fmla="*/ 7286 w 10000"/>
              <a:gd name="connsiteY4" fmla="*/ 5396 h 10000"/>
              <a:gd name="connsiteX5" fmla="*/ 7963 w 10000"/>
              <a:gd name="connsiteY5" fmla="*/ 5396 h 10000"/>
              <a:gd name="connsiteX6" fmla="*/ 7286 w 10000"/>
              <a:gd name="connsiteY6" fmla="*/ 5396 h 10000"/>
              <a:gd name="connsiteX7" fmla="*/ 7286 w 10000"/>
              <a:gd name="connsiteY7" fmla="*/ 5396 h 10000"/>
              <a:gd name="connsiteX8" fmla="*/ 6607 w 10000"/>
              <a:gd name="connsiteY8" fmla="*/ 8093 h 10000"/>
              <a:gd name="connsiteX9" fmla="*/ 5929 w 10000"/>
              <a:gd name="connsiteY9" fmla="*/ 8093 h 10000"/>
              <a:gd name="connsiteX10" fmla="*/ 6752 w 10000"/>
              <a:gd name="connsiteY10" fmla="*/ 7195 h 10000"/>
              <a:gd name="connsiteX11" fmla="*/ 6650 w 10000"/>
              <a:gd name="connsiteY11" fmla="*/ 7596 h 10000"/>
              <a:gd name="connsiteX12" fmla="*/ 6550 w 10000"/>
              <a:gd name="connsiteY12" fmla="*/ 7195 h 10000"/>
              <a:gd name="connsiteX13" fmla="*/ 6247 w 10000"/>
              <a:gd name="connsiteY13" fmla="*/ 7195 h 10000"/>
              <a:gd name="connsiteX14" fmla="*/ 5842 w 10000"/>
              <a:gd name="connsiteY14" fmla="*/ 6394 h 10000"/>
              <a:gd name="connsiteX15" fmla="*/ 4836 w 10000"/>
              <a:gd name="connsiteY15" fmla="*/ 7996 h 10000"/>
              <a:gd name="connsiteX16" fmla="*/ 4571 w 10000"/>
              <a:gd name="connsiteY16" fmla="*/ 5396 h 10000"/>
              <a:gd name="connsiteX17" fmla="*/ 4571 w 10000"/>
              <a:gd name="connsiteY17" fmla="*/ 5396 h 10000"/>
              <a:gd name="connsiteX18" fmla="*/ 3894 w 10000"/>
              <a:gd name="connsiteY18" fmla="*/ 8093 h 10000"/>
              <a:gd name="connsiteX19" fmla="*/ 3325 w 10000"/>
              <a:gd name="connsiteY19" fmla="*/ 10000 h 10000"/>
              <a:gd name="connsiteX20" fmla="*/ 2922 w 10000"/>
              <a:gd name="connsiteY20" fmla="*/ 10000 h 10000"/>
              <a:gd name="connsiteX21" fmla="*/ 2519 w 10000"/>
              <a:gd name="connsiteY21" fmla="*/ 9199 h 10000"/>
              <a:gd name="connsiteX22" fmla="*/ 3123 w 10000"/>
              <a:gd name="connsiteY22" fmla="*/ 7195 h 10000"/>
              <a:gd name="connsiteX23" fmla="*/ 3224 w 10000"/>
              <a:gd name="connsiteY23" fmla="*/ 7195 h 10000"/>
              <a:gd name="connsiteX24" fmla="*/ 2519 w 10000"/>
              <a:gd name="connsiteY24" fmla="*/ 6394 h 10000"/>
              <a:gd name="connsiteX25" fmla="*/ 1612 w 10000"/>
              <a:gd name="connsiteY25" fmla="*/ 5992 h 10000"/>
              <a:gd name="connsiteX26" fmla="*/ 605 w 10000"/>
              <a:gd name="connsiteY26" fmla="*/ 4790 h 10000"/>
              <a:gd name="connsiteX27" fmla="*/ 0 w 10000"/>
              <a:gd name="connsiteY27" fmla="*/ 3989 h 10000"/>
              <a:gd name="connsiteX28" fmla="*/ 201 w 10000"/>
              <a:gd name="connsiteY28" fmla="*/ 3989 h 10000"/>
              <a:gd name="connsiteX29" fmla="*/ 3425 w 10000"/>
              <a:gd name="connsiteY29" fmla="*/ 5591 h 10000"/>
              <a:gd name="connsiteX30" fmla="*/ 4030 w 10000"/>
              <a:gd name="connsiteY30" fmla="*/ 5591 h 10000"/>
              <a:gd name="connsiteX31" fmla="*/ 4131 w 10000"/>
              <a:gd name="connsiteY31" fmla="*/ 5591 h 10000"/>
              <a:gd name="connsiteX32" fmla="*/ 4433 w 10000"/>
              <a:gd name="connsiteY32" fmla="*/ 4790 h 10000"/>
              <a:gd name="connsiteX33" fmla="*/ 4433 w 10000"/>
              <a:gd name="connsiteY33" fmla="*/ 2387 h 10000"/>
              <a:gd name="connsiteX34" fmla="*/ 4634 w 10000"/>
              <a:gd name="connsiteY34" fmla="*/ 2387 h 10000"/>
              <a:gd name="connsiteX35" fmla="*/ 5441 w 10000"/>
              <a:gd name="connsiteY35" fmla="*/ 1586 h 10000"/>
              <a:gd name="connsiteX36" fmla="*/ 5540 w 10000"/>
              <a:gd name="connsiteY36" fmla="*/ 1586 h 10000"/>
              <a:gd name="connsiteX37" fmla="*/ 6247 w 10000"/>
              <a:gd name="connsiteY37" fmla="*/ 1186 h 10000"/>
              <a:gd name="connsiteX38" fmla="*/ 6247 w 10000"/>
              <a:gd name="connsiteY38" fmla="*/ 784 h 10000"/>
              <a:gd name="connsiteX39" fmla="*/ 6607 w 10000"/>
              <a:gd name="connsiteY39" fmla="*/ 2698 h 10000"/>
              <a:gd name="connsiteX40" fmla="*/ 6607 w 10000"/>
              <a:gd name="connsiteY40" fmla="*/ 0 h 10000"/>
              <a:gd name="connsiteX41" fmla="*/ 6607 w 10000"/>
              <a:gd name="connsiteY41" fmla="*/ 2698 h 10000"/>
              <a:gd name="connsiteX42" fmla="*/ 7286 w 10000"/>
              <a:gd name="connsiteY42" fmla="*/ 2698 h 10000"/>
              <a:gd name="connsiteX43" fmla="*/ 7964 w 10000"/>
              <a:gd name="connsiteY43" fmla="*/ 2698 h 10000"/>
              <a:gd name="connsiteX0" fmla="*/ 7964 w 8063"/>
              <a:gd name="connsiteY0" fmla="*/ 2698 h 10000"/>
              <a:gd name="connsiteX1" fmla="*/ 7964 w 8063"/>
              <a:gd name="connsiteY1" fmla="*/ 2698 h 10000"/>
              <a:gd name="connsiteX2" fmla="*/ 7964 w 8063"/>
              <a:gd name="connsiteY2" fmla="*/ 2698 h 10000"/>
              <a:gd name="connsiteX3" fmla="*/ 7963 w 8063"/>
              <a:gd name="connsiteY3" fmla="*/ 2698 h 10000"/>
              <a:gd name="connsiteX4" fmla="*/ 7286 w 8063"/>
              <a:gd name="connsiteY4" fmla="*/ 5396 h 10000"/>
              <a:gd name="connsiteX5" fmla="*/ 7963 w 8063"/>
              <a:gd name="connsiteY5" fmla="*/ 5396 h 10000"/>
              <a:gd name="connsiteX6" fmla="*/ 7286 w 8063"/>
              <a:gd name="connsiteY6" fmla="*/ 5396 h 10000"/>
              <a:gd name="connsiteX7" fmla="*/ 7286 w 8063"/>
              <a:gd name="connsiteY7" fmla="*/ 5396 h 10000"/>
              <a:gd name="connsiteX8" fmla="*/ 6607 w 8063"/>
              <a:gd name="connsiteY8" fmla="*/ 8093 h 10000"/>
              <a:gd name="connsiteX9" fmla="*/ 5929 w 8063"/>
              <a:gd name="connsiteY9" fmla="*/ 8093 h 10000"/>
              <a:gd name="connsiteX10" fmla="*/ 6752 w 8063"/>
              <a:gd name="connsiteY10" fmla="*/ 7195 h 10000"/>
              <a:gd name="connsiteX11" fmla="*/ 6650 w 8063"/>
              <a:gd name="connsiteY11" fmla="*/ 7596 h 10000"/>
              <a:gd name="connsiteX12" fmla="*/ 6550 w 8063"/>
              <a:gd name="connsiteY12" fmla="*/ 7195 h 10000"/>
              <a:gd name="connsiteX13" fmla="*/ 6247 w 8063"/>
              <a:gd name="connsiteY13" fmla="*/ 7195 h 10000"/>
              <a:gd name="connsiteX14" fmla="*/ 5842 w 8063"/>
              <a:gd name="connsiteY14" fmla="*/ 6394 h 10000"/>
              <a:gd name="connsiteX15" fmla="*/ 4836 w 8063"/>
              <a:gd name="connsiteY15" fmla="*/ 7996 h 10000"/>
              <a:gd name="connsiteX16" fmla="*/ 4571 w 8063"/>
              <a:gd name="connsiteY16" fmla="*/ 5396 h 10000"/>
              <a:gd name="connsiteX17" fmla="*/ 4571 w 8063"/>
              <a:gd name="connsiteY17" fmla="*/ 5396 h 10000"/>
              <a:gd name="connsiteX18" fmla="*/ 3894 w 8063"/>
              <a:gd name="connsiteY18" fmla="*/ 8093 h 10000"/>
              <a:gd name="connsiteX19" fmla="*/ 3325 w 8063"/>
              <a:gd name="connsiteY19" fmla="*/ 10000 h 10000"/>
              <a:gd name="connsiteX20" fmla="*/ 2922 w 8063"/>
              <a:gd name="connsiteY20" fmla="*/ 10000 h 10000"/>
              <a:gd name="connsiteX21" fmla="*/ 2519 w 8063"/>
              <a:gd name="connsiteY21" fmla="*/ 9199 h 10000"/>
              <a:gd name="connsiteX22" fmla="*/ 3123 w 8063"/>
              <a:gd name="connsiteY22" fmla="*/ 7195 h 10000"/>
              <a:gd name="connsiteX23" fmla="*/ 3224 w 8063"/>
              <a:gd name="connsiteY23" fmla="*/ 7195 h 10000"/>
              <a:gd name="connsiteX24" fmla="*/ 2519 w 8063"/>
              <a:gd name="connsiteY24" fmla="*/ 6394 h 10000"/>
              <a:gd name="connsiteX25" fmla="*/ 1612 w 8063"/>
              <a:gd name="connsiteY25" fmla="*/ 5992 h 10000"/>
              <a:gd name="connsiteX26" fmla="*/ 605 w 8063"/>
              <a:gd name="connsiteY26" fmla="*/ 4790 h 10000"/>
              <a:gd name="connsiteX27" fmla="*/ 0 w 8063"/>
              <a:gd name="connsiteY27" fmla="*/ 3989 h 10000"/>
              <a:gd name="connsiteX28" fmla="*/ 201 w 8063"/>
              <a:gd name="connsiteY28" fmla="*/ 3989 h 10000"/>
              <a:gd name="connsiteX29" fmla="*/ 3425 w 8063"/>
              <a:gd name="connsiteY29" fmla="*/ 5591 h 10000"/>
              <a:gd name="connsiteX30" fmla="*/ 4030 w 8063"/>
              <a:gd name="connsiteY30" fmla="*/ 5591 h 10000"/>
              <a:gd name="connsiteX31" fmla="*/ 4131 w 8063"/>
              <a:gd name="connsiteY31" fmla="*/ 5591 h 10000"/>
              <a:gd name="connsiteX32" fmla="*/ 4433 w 8063"/>
              <a:gd name="connsiteY32" fmla="*/ 4790 h 10000"/>
              <a:gd name="connsiteX33" fmla="*/ 4433 w 8063"/>
              <a:gd name="connsiteY33" fmla="*/ 2387 h 10000"/>
              <a:gd name="connsiteX34" fmla="*/ 4634 w 8063"/>
              <a:gd name="connsiteY34" fmla="*/ 2387 h 10000"/>
              <a:gd name="connsiteX35" fmla="*/ 5441 w 8063"/>
              <a:gd name="connsiteY35" fmla="*/ 1586 h 10000"/>
              <a:gd name="connsiteX36" fmla="*/ 5540 w 8063"/>
              <a:gd name="connsiteY36" fmla="*/ 1586 h 10000"/>
              <a:gd name="connsiteX37" fmla="*/ 6247 w 8063"/>
              <a:gd name="connsiteY37" fmla="*/ 1186 h 10000"/>
              <a:gd name="connsiteX38" fmla="*/ 6247 w 8063"/>
              <a:gd name="connsiteY38" fmla="*/ 784 h 10000"/>
              <a:gd name="connsiteX39" fmla="*/ 6607 w 8063"/>
              <a:gd name="connsiteY39" fmla="*/ 2698 h 10000"/>
              <a:gd name="connsiteX40" fmla="*/ 6607 w 8063"/>
              <a:gd name="connsiteY40" fmla="*/ 0 h 10000"/>
              <a:gd name="connsiteX41" fmla="*/ 6607 w 8063"/>
              <a:gd name="connsiteY41" fmla="*/ 2698 h 10000"/>
              <a:gd name="connsiteX42" fmla="*/ 7286 w 8063"/>
              <a:gd name="connsiteY42" fmla="*/ 2698 h 10000"/>
              <a:gd name="connsiteX43" fmla="*/ 7964 w 8063"/>
              <a:gd name="connsiteY43" fmla="*/ 2698 h 10000"/>
              <a:gd name="connsiteX0" fmla="*/ 7353 w 10000"/>
              <a:gd name="connsiteY0" fmla="*/ 5395 h 10000"/>
              <a:gd name="connsiteX1" fmla="*/ 9877 w 10000"/>
              <a:gd name="connsiteY1" fmla="*/ 2698 h 10000"/>
              <a:gd name="connsiteX2" fmla="*/ 9877 w 10000"/>
              <a:gd name="connsiteY2" fmla="*/ 2698 h 10000"/>
              <a:gd name="connsiteX3" fmla="*/ 9876 w 10000"/>
              <a:gd name="connsiteY3" fmla="*/ 2698 h 10000"/>
              <a:gd name="connsiteX4" fmla="*/ 9036 w 10000"/>
              <a:gd name="connsiteY4" fmla="*/ 5396 h 10000"/>
              <a:gd name="connsiteX5" fmla="*/ 9876 w 10000"/>
              <a:gd name="connsiteY5" fmla="*/ 5396 h 10000"/>
              <a:gd name="connsiteX6" fmla="*/ 9036 w 10000"/>
              <a:gd name="connsiteY6" fmla="*/ 5396 h 10000"/>
              <a:gd name="connsiteX7" fmla="*/ 9036 w 10000"/>
              <a:gd name="connsiteY7" fmla="*/ 5396 h 10000"/>
              <a:gd name="connsiteX8" fmla="*/ 8194 w 10000"/>
              <a:gd name="connsiteY8" fmla="*/ 8093 h 10000"/>
              <a:gd name="connsiteX9" fmla="*/ 7353 w 10000"/>
              <a:gd name="connsiteY9" fmla="*/ 8093 h 10000"/>
              <a:gd name="connsiteX10" fmla="*/ 8374 w 10000"/>
              <a:gd name="connsiteY10" fmla="*/ 7195 h 10000"/>
              <a:gd name="connsiteX11" fmla="*/ 8248 w 10000"/>
              <a:gd name="connsiteY11" fmla="*/ 7596 h 10000"/>
              <a:gd name="connsiteX12" fmla="*/ 8124 w 10000"/>
              <a:gd name="connsiteY12" fmla="*/ 7195 h 10000"/>
              <a:gd name="connsiteX13" fmla="*/ 7748 w 10000"/>
              <a:gd name="connsiteY13" fmla="*/ 7195 h 10000"/>
              <a:gd name="connsiteX14" fmla="*/ 7245 w 10000"/>
              <a:gd name="connsiteY14" fmla="*/ 6394 h 10000"/>
              <a:gd name="connsiteX15" fmla="*/ 5998 w 10000"/>
              <a:gd name="connsiteY15" fmla="*/ 7996 h 10000"/>
              <a:gd name="connsiteX16" fmla="*/ 5669 w 10000"/>
              <a:gd name="connsiteY16" fmla="*/ 5396 h 10000"/>
              <a:gd name="connsiteX17" fmla="*/ 5669 w 10000"/>
              <a:gd name="connsiteY17" fmla="*/ 5396 h 10000"/>
              <a:gd name="connsiteX18" fmla="*/ 4829 w 10000"/>
              <a:gd name="connsiteY18" fmla="*/ 8093 h 10000"/>
              <a:gd name="connsiteX19" fmla="*/ 4124 w 10000"/>
              <a:gd name="connsiteY19" fmla="*/ 10000 h 10000"/>
              <a:gd name="connsiteX20" fmla="*/ 3624 w 10000"/>
              <a:gd name="connsiteY20" fmla="*/ 10000 h 10000"/>
              <a:gd name="connsiteX21" fmla="*/ 3124 w 10000"/>
              <a:gd name="connsiteY21" fmla="*/ 9199 h 10000"/>
              <a:gd name="connsiteX22" fmla="*/ 3873 w 10000"/>
              <a:gd name="connsiteY22" fmla="*/ 7195 h 10000"/>
              <a:gd name="connsiteX23" fmla="*/ 3999 w 10000"/>
              <a:gd name="connsiteY23" fmla="*/ 7195 h 10000"/>
              <a:gd name="connsiteX24" fmla="*/ 3124 w 10000"/>
              <a:gd name="connsiteY24" fmla="*/ 6394 h 10000"/>
              <a:gd name="connsiteX25" fmla="*/ 1999 w 10000"/>
              <a:gd name="connsiteY25" fmla="*/ 5992 h 10000"/>
              <a:gd name="connsiteX26" fmla="*/ 750 w 10000"/>
              <a:gd name="connsiteY26" fmla="*/ 4790 h 10000"/>
              <a:gd name="connsiteX27" fmla="*/ 0 w 10000"/>
              <a:gd name="connsiteY27" fmla="*/ 3989 h 10000"/>
              <a:gd name="connsiteX28" fmla="*/ 249 w 10000"/>
              <a:gd name="connsiteY28" fmla="*/ 3989 h 10000"/>
              <a:gd name="connsiteX29" fmla="*/ 4248 w 10000"/>
              <a:gd name="connsiteY29" fmla="*/ 5591 h 10000"/>
              <a:gd name="connsiteX30" fmla="*/ 4998 w 10000"/>
              <a:gd name="connsiteY30" fmla="*/ 5591 h 10000"/>
              <a:gd name="connsiteX31" fmla="*/ 5123 w 10000"/>
              <a:gd name="connsiteY31" fmla="*/ 5591 h 10000"/>
              <a:gd name="connsiteX32" fmla="*/ 5498 w 10000"/>
              <a:gd name="connsiteY32" fmla="*/ 4790 h 10000"/>
              <a:gd name="connsiteX33" fmla="*/ 5498 w 10000"/>
              <a:gd name="connsiteY33" fmla="*/ 2387 h 10000"/>
              <a:gd name="connsiteX34" fmla="*/ 5747 w 10000"/>
              <a:gd name="connsiteY34" fmla="*/ 2387 h 10000"/>
              <a:gd name="connsiteX35" fmla="*/ 6748 w 10000"/>
              <a:gd name="connsiteY35" fmla="*/ 1586 h 10000"/>
              <a:gd name="connsiteX36" fmla="*/ 6871 w 10000"/>
              <a:gd name="connsiteY36" fmla="*/ 1586 h 10000"/>
              <a:gd name="connsiteX37" fmla="*/ 7748 w 10000"/>
              <a:gd name="connsiteY37" fmla="*/ 1186 h 10000"/>
              <a:gd name="connsiteX38" fmla="*/ 7748 w 10000"/>
              <a:gd name="connsiteY38" fmla="*/ 784 h 10000"/>
              <a:gd name="connsiteX39" fmla="*/ 8194 w 10000"/>
              <a:gd name="connsiteY39" fmla="*/ 2698 h 10000"/>
              <a:gd name="connsiteX40" fmla="*/ 8194 w 10000"/>
              <a:gd name="connsiteY40" fmla="*/ 0 h 10000"/>
              <a:gd name="connsiteX41" fmla="*/ 8194 w 10000"/>
              <a:gd name="connsiteY41" fmla="*/ 2698 h 10000"/>
              <a:gd name="connsiteX42" fmla="*/ 9036 w 10000"/>
              <a:gd name="connsiteY42" fmla="*/ 2698 h 10000"/>
              <a:gd name="connsiteX43" fmla="*/ 7353 w 10000"/>
              <a:gd name="connsiteY43" fmla="*/ 5395 h 10000"/>
              <a:gd name="connsiteX0" fmla="*/ 7353 w 9877"/>
              <a:gd name="connsiteY0" fmla="*/ 5395 h 10000"/>
              <a:gd name="connsiteX1" fmla="*/ 9877 w 9877"/>
              <a:gd name="connsiteY1" fmla="*/ 2698 h 10000"/>
              <a:gd name="connsiteX2" fmla="*/ 9877 w 9877"/>
              <a:gd name="connsiteY2" fmla="*/ 2698 h 10000"/>
              <a:gd name="connsiteX3" fmla="*/ 8195 w 9877"/>
              <a:gd name="connsiteY3" fmla="*/ 5395 h 10000"/>
              <a:gd name="connsiteX4" fmla="*/ 9036 w 9877"/>
              <a:gd name="connsiteY4" fmla="*/ 5396 h 10000"/>
              <a:gd name="connsiteX5" fmla="*/ 9876 w 9877"/>
              <a:gd name="connsiteY5" fmla="*/ 5396 h 10000"/>
              <a:gd name="connsiteX6" fmla="*/ 9036 w 9877"/>
              <a:gd name="connsiteY6" fmla="*/ 5396 h 10000"/>
              <a:gd name="connsiteX7" fmla="*/ 9036 w 9877"/>
              <a:gd name="connsiteY7" fmla="*/ 5396 h 10000"/>
              <a:gd name="connsiteX8" fmla="*/ 8194 w 9877"/>
              <a:gd name="connsiteY8" fmla="*/ 8093 h 10000"/>
              <a:gd name="connsiteX9" fmla="*/ 7353 w 9877"/>
              <a:gd name="connsiteY9" fmla="*/ 8093 h 10000"/>
              <a:gd name="connsiteX10" fmla="*/ 8374 w 9877"/>
              <a:gd name="connsiteY10" fmla="*/ 7195 h 10000"/>
              <a:gd name="connsiteX11" fmla="*/ 8248 w 9877"/>
              <a:gd name="connsiteY11" fmla="*/ 7596 h 10000"/>
              <a:gd name="connsiteX12" fmla="*/ 8124 w 9877"/>
              <a:gd name="connsiteY12" fmla="*/ 7195 h 10000"/>
              <a:gd name="connsiteX13" fmla="*/ 7748 w 9877"/>
              <a:gd name="connsiteY13" fmla="*/ 7195 h 10000"/>
              <a:gd name="connsiteX14" fmla="*/ 7245 w 9877"/>
              <a:gd name="connsiteY14" fmla="*/ 6394 h 10000"/>
              <a:gd name="connsiteX15" fmla="*/ 5998 w 9877"/>
              <a:gd name="connsiteY15" fmla="*/ 7996 h 10000"/>
              <a:gd name="connsiteX16" fmla="*/ 5669 w 9877"/>
              <a:gd name="connsiteY16" fmla="*/ 5396 h 10000"/>
              <a:gd name="connsiteX17" fmla="*/ 5669 w 9877"/>
              <a:gd name="connsiteY17" fmla="*/ 5396 h 10000"/>
              <a:gd name="connsiteX18" fmla="*/ 4829 w 9877"/>
              <a:gd name="connsiteY18" fmla="*/ 8093 h 10000"/>
              <a:gd name="connsiteX19" fmla="*/ 4124 w 9877"/>
              <a:gd name="connsiteY19" fmla="*/ 10000 h 10000"/>
              <a:gd name="connsiteX20" fmla="*/ 3624 w 9877"/>
              <a:gd name="connsiteY20" fmla="*/ 10000 h 10000"/>
              <a:gd name="connsiteX21" fmla="*/ 3124 w 9877"/>
              <a:gd name="connsiteY21" fmla="*/ 9199 h 10000"/>
              <a:gd name="connsiteX22" fmla="*/ 3873 w 9877"/>
              <a:gd name="connsiteY22" fmla="*/ 7195 h 10000"/>
              <a:gd name="connsiteX23" fmla="*/ 3999 w 9877"/>
              <a:gd name="connsiteY23" fmla="*/ 7195 h 10000"/>
              <a:gd name="connsiteX24" fmla="*/ 3124 w 9877"/>
              <a:gd name="connsiteY24" fmla="*/ 6394 h 10000"/>
              <a:gd name="connsiteX25" fmla="*/ 1999 w 9877"/>
              <a:gd name="connsiteY25" fmla="*/ 5992 h 10000"/>
              <a:gd name="connsiteX26" fmla="*/ 750 w 9877"/>
              <a:gd name="connsiteY26" fmla="*/ 4790 h 10000"/>
              <a:gd name="connsiteX27" fmla="*/ 0 w 9877"/>
              <a:gd name="connsiteY27" fmla="*/ 3989 h 10000"/>
              <a:gd name="connsiteX28" fmla="*/ 249 w 9877"/>
              <a:gd name="connsiteY28" fmla="*/ 3989 h 10000"/>
              <a:gd name="connsiteX29" fmla="*/ 4248 w 9877"/>
              <a:gd name="connsiteY29" fmla="*/ 5591 h 10000"/>
              <a:gd name="connsiteX30" fmla="*/ 4998 w 9877"/>
              <a:gd name="connsiteY30" fmla="*/ 5591 h 10000"/>
              <a:gd name="connsiteX31" fmla="*/ 5123 w 9877"/>
              <a:gd name="connsiteY31" fmla="*/ 5591 h 10000"/>
              <a:gd name="connsiteX32" fmla="*/ 5498 w 9877"/>
              <a:gd name="connsiteY32" fmla="*/ 4790 h 10000"/>
              <a:gd name="connsiteX33" fmla="*/ 5498 w 9877"/>
              <a:gd name="connsiteY33" fmla="*/ 2387 h 10000"/>
              <a:gd name="connsiteX34" fmla="*/ 5747 w 9877"/>
              <a:gd name="connsiteY34" fmla="*/ 2387 h 10000"/>
              <a:gd name="connsiteX35" fmla="*/ 6748 w 9877"/>
              <a:gd name="connsiteY35" fmla="*/ 1586 h 10000"/>
              <a:gd name="connsiteX36" fmla="*/ 6871 w 9877"/>
              <a:gd name="connsiteY36" fmla="*/ 1586 h 10000"/>
              <a:gd name="connsiteX37" fmla="*/ 7748 w 9877"/>
              <a:gd name="connsiteY37" fmla="*/ 1186 h 10000"/>
              <a:gd name="connsiteX38" fmla="*/ 7748 w 9877"/>
              <a:gd name="connsiteY38" fmla="*/ 784 h 10000"/>
              <a:gd name="connsiteX39" fmla="*/ 8194 w 9877"/>
              <a:gd name="connsiteY39" fmla="*/ 2698 h 10000"/>
              <a:gd name="connsiteX40" fmla="*/ 8194 w 9877"/>
              <a:gd name="connsiteY40" fmla="*/ 0 h 10000"/>
              <a:gd name="connsiteX41" fmla="*/ 8194 w 9877"/>
              <a:gd name="connsiteY41" fmla="*/ 2698 h 10000"/>
              <a:gd name="connsiteX42" fmla="*/ 9036 w 9877"/>
              <a:gd name="connsiteY42" fmla="*/ 2698 h 10000"/>
              <a:gd name="connsiteX43" fmla="*/ 7353 w 9877"/>
              <a:gd name="connsiteY43" fmla="*/ 5395 h 10000"/>
              <a:gd name="connsiteX0" fmla="*/ 7445 w 10000"/>
              <a:gd name="connsiteY0" fmla="*/ 5395 h 10000"/>
              <a:gd name="connsiteX1" fmla="*/ 10000 w 10000"/>
              <a:gd name="connsiteY1" fmla="*/ 2698 h 10000"/>
              <a:gd name="connsiteX2" fmla="*/ 7445 w 10000"/>
              <a:gd name="connsiteY2" fmla="*/ 5395 h 10000"/>
              <a:gd name="connsiteX3" fmla="*/ 8297 w 10000"/>
              <a:gd name="connsiteY3" fmla="*/ 5395 h 10000"/>
              <a:gd name="connsiteX4" fmla="*/ 9149 w 10000"/>
              <a:gd name="connsiteY4" fmla="*/ 5396 h 10000"/>
              <a:gd name="connsiteX5" fmla="*/ 9999 w 10000"/>
              <a:gd name="connsiteY5" fmla="*/ 5396 h 10000"/>
              <a:gd name="connsiteX6" fmla="*/ 9149 w 10000"/>
              <a:gd name="connsiteY6" fmla="*/ 5396 h 10000"/>
              <a:gd name="connsiteX7" fmla="*/ 9149 w 10000"/>
              <a:gd name="connsiteY7" fmla="*/ 5396 h 10000"/>
              <a:gd name="connsiteX8" fmla="*/ 8296 w 10000"/>
              <a:gd name="connsiteY8" fmla="*/ 8093 h 10000"/>
              <a:gd name="connsiteX9" fmla="*/ 7445 w 10000"/>
              <a:gd name="connsiteY9" fmla="*/ 8093 h 10000"/>
              <a:gd name="connsiteX10" fmla="*/ 8478 w 10000"/>
              <a:gd name="connsiteY10" fmla="*/ 7195 h 10000"/>
              <a:gd name="connsiteX11" fmla="*/ 8351 w 10000"/>
              <a:gd name="connsiteY11" fmla="*/ 7596 h 10000"/>
              <a:gd name="connsiteX12" fmla="*/ 8225 w 10000"/>
              <a:gd name="connsiteY12" fmla="*/ 7195 h 10000"/>
              <a:gd name="connsiteX13" fmla="*/ 7844 w 10000"/>
              <a:gd name="connsiteY13" fmla="*/ 7195 h 10000"/>
              <a:gd name="connsiteX14" fmla="*/ 7335 w 10000"/>
              <a:gd name="connsiteY14" fmla="*/ 6394 h 10000"/>
              <a:gd name="connsiteX15" fmla="*/ 6073 w 10000"/>
              <a:gd name="connsiteY15" fmla="*/ 7996 h 10000"/>
              <a:gd name="connsiteX16" fmla="*/ 5740 w 10000"/>
              <a:gd name="connsiteY16" fmla="*/ 5396 h 10000"/>
              <a:gd name="connsiteX17" fmla="*/ 5740 w 10000"/>
              <a:gd name="connsiteY17" fmla="*/ 5396 h 10000"/>
              <a:gd name="connsiteX18" fmla="*/ 4889 w 10000"/>
              <a:gd name="connsiteY18" fmla="*/ 8093 h 10000"/>
              <a:gd name="connsiteX19" fmla="*/ 4175 w 10000"/>
              <a:gd name="connsiteY19" fmla="*/ 10000 h 10000"/>
              <a:gd name="connsiteX20" fmla="*/ 3669 w 10000"/>
              <a:gd name="connsiteY20" fmla="*/ 10000 h 10000"/>
              <a:gd name="connsiteX21" fmla="*/ 3163 w 10000"/>
              <a:gd name="connsiteY21" fmla="*/ 9199 h 10000"/>
              <a:gd name="connsiteX22" fmla="*/ 3921 w 10000"/>
              <a:gd name="connsiteY22" fmla="*/ 7195 h 10000"/>
              <a:gd name="connsiteX23" fmla="*/ 4049 w 10000"/>
              <a:gd name="connsiteY23" fmla="*/ 7195 h 10000"/>
              <a:gd name="connsiteX24" fmla="*/ 3163 w 10000"/>
              <a:gd name="connsiteY24" fmla="*/ 6394 h 10000"/>
              <a:gd name="connsiteX25" fmla="*/ 2024 w 10000"/>
              <a:gd name="connsiteY25" fmla="*/ 5992 h 10000"/>
              <a:gd name="connsiteX26" fmla="*/ 759 w 10000"/>
              <a:gd name="connsiteY26" fmla="*/ 4790 h 10000"/>
              <a:gd name="connsiteX27" fmla="*/ 0 w 10000"/>
              <a:gd name="connsiteY27" fmla="*/ 3989 h 10000"/>
              <a:gd name="connsiteX28" fmla="*/ 252 w 10000"/>
              <a:gd name="connsiteY28" fmla="*/ 3989 h 10000"/>
              <a:gd name="connsiteX29" fmla="*/ 4301 w 10000"/>
              <a:gd name="connsiteY29" fmla="*/ 5591 h 10000"/>
              <a:gd name="connsiteX30" fmla="*/ 5060 w 10000"/>
              <a:gd name="connsiteY30" fmla="*/ 5591 h 10000"/>
              <a:gd name="connsiteX31" fmla="*/ 5187 w 10000"/>
              <a:gd name="connsiteY31" fmla="*/ 5591 h 10000"/>
              <a:gd name="connsiteX32" fmla="*/ 5566 w 10000"/>
              <a:gd name="connsiteY32" fmla="*/ 4790 h 10000"/>
              <a:gd name="connsiteX33" fmla="*/ 5566 w 10000"/>
              <a:gd name="connsiteY33" fmla="*/ 2387 h 10000"/>
              <a:gd name="connsiteX34" fmla="*/ 5819 w 10000"/>
              <a:gd name="connsiteY34" fmla="*/ 2387 h 10000"/>
              <a:gd name="connsiteX35" fmla="*/ 6832 w 10000"/>
              <a:gd name="connsiteY35" fmla="*/ 1586 h 10000"/>
              <a:gd name="connsiteX36" fmla="*/ 6957 w 10000"/>
              <a:gd name="connsiteY36" fmla="*/ 1586 h 10000"/>
              <a:gd name="connsiteX37" fmla="*/ 7844 w 10000"/>
              <a:gd name="connsiteY37" fmla="*/ 1186 h 10000"/>
              <a:gd name="connsiteX38" fmla="*/ 7844 w 10000"/>
              <a:gd name="connsiteY38" fmla="*/ 784 h 10000"/>
              <a:gd name="connsiteX39" fmla="*/ 8296 w 10000"/>
              <a:gd name="connsiteY39" fmla="*/ 2698 h 10000"/>
              <a:gd name="connsiteX40" fmla="*/ 8296 w 10000"/>
              <a:gd name="connsiteY40" fmla="*/ 0 h 10000"/>
              <a:gd name="connsiteX41" fmla="*/ 8296 w 10000"/>
              <a:gd name="connsiteY41" fmla="*/ 2698 h 10000"/>
              <a:gd name="connsiteX42" fmla="*/ 9149 w 10000"/>
              <a:gd name="connsiteY42" fmla="*/ 2698 h 10000"/>
              <a:gd name="connsiteX43" fmla="*/ 7445 w 10000"/>
              <a:gd name="connsiteY43" fmla="*/ 5395 h 10000"/>
              <a:gd name="connsiteX0" fmla="*/ 7445 w 9999"/>
              <a:gd name="connsiteY0" fmla="*/ 5395 h 10000"/>
              <a:gd name="connsiteX1" fmla="*/ 7445 w 9999"/>
              <a:gd name="connsiteY1" fmla="*/ 5395 h 10000"/>
              <a:gd name="connsiteX2" fmla="*/ 7445 w 9999"/>
              <a:gd name="connsiteY2" fmla="*/ 5395 h 10000"/>
              <a:gd name="connsiteX3" fmla="*/ 8297 w 9999"/>
              <a:gd name="connsiteY3" fmla="*/ 5395 h 10000"/>
              <a:gd name="connsiteX4" fmla="*/ 9149 w 9999"/>
              <a:gd name="connsiteY4" fmla="*/ 5396 h 10000"/>
              <a:gd name="connsiteX5" fmla="*/ 9999 w 9999"/>
              <a:gd name="connsiteY5" fmla="*/ 5396 h 10000"/>
              <a:gd name="connsiteX6" fmla="*/ 9149 w 9999"/>
              <a:gd name="connsiteY6" fmla="*/ 5396 h 10000"/>
              <a:gd name="connsiteX7" fmla="*/ 9149 w 9999"/>
              <a:gd name="connsiteY7" fmla="*/ 5396 h 10000"/>
              <a:gd name="connsiteX8" fmla="*/ 8296 w 9999"/>
              <a:gd name="connsiteY8" fmla="*/ 8093 h 10000"/>
              <a:gd name="connsiteX9" fmla="*/ 7445 w 9999"/>
              <a:gd name="connsiteY9" fmla="*/ 8093 h 10000"/>
              <a:gd name="connsiteX10" fmla="*/ 8478 w 9999"/>
              <a:gd name="connsiteY10" fmla="*/ 7195 h 10000"/>
              <a:gd name="connsiteX11" fmla="*/ 8351 w 9999"/>
              <a:gd name="connsiteY11" fmla="*/ 7596 h 10000"/>
              <a:gd name="connsiteX12" fmla="*/ 8225 w 9999"/>
              <a:gd name="connsiteY12" fmla="*/ 7195 h 10000"/>
              <a:gd name="connsiteX13" fmla="*/ 7844 w 9999"/>
              <a:gd name="connsiteY13" fmla="*/ 7195 h 10000"/>
              <a:gd name="connsiteX14" fmla="*/ 7335 w 9999"/>
              <a:gd name="connsiteY14" fmla="*/ 6394 h 10000"/>
              <a:gd name="connsiteX15" fmla="*/ 6073 w 9999"/>
              <a:gd name="connsiteY15" fmla="*/ 7996 h 10000"/>
              <a:gd name="connsiteX16" fmla="*/ 5740 w 9999"/>
              <a:gd name="connsiteY16" fmla="*/ 5396 h 10000"/>
              <a:gd name="connsiteX17" fmla="*/ 5740 w 9999"/>
              <a:gd name="connsiteY17" fmla="*/ 5396 h 10000"/>
              <a:gd name="connsiteX18" fmla="*/ 4889 w 9999"/>
              <a:gd name="connsiteY18" fmla="*/ 8093 h 10000"/>
              <a:gd name="connsiteX19" fmla="*/ 4175 w 9999"/>
              <a:gd name="connsiteY19" fmla="*/ 10000 h 10000"/>
              <a:gd name="connsiteX20" fmla="*/ 3669 w 9999"/>
              <a:gd name="connsiteY20" fmla="*/ 10000 h 10000"/>
              <a:gd name="connsiteX21" fmla="*/ 3163 w 9999"/>
              <a:gd name="connsiteY21" fmla="*/ 9199 h 10000"/>
              <a:gd name="connsiteX22" fmla="*/ 3921 w 9999"/>
              <a:gd name="connsiteY22" fmla="*/ 7195 h 10000"/>
              <a:gd name="connsiteX23" fmla="*/ 4049 w 9999"/>
              <a:gd name="connsiteY23" fmla="*/ 7195 h 10000"/>
              <a:gd name="connsiteX24" fmla="*/ 3163 w 9999"/>
              <a:gd name="connsiteY24" fmla="*/ 6394 h 10000"/>
              <a:gd name="connsiteX25" fmla="*/ 2024 w 9999"/>
              <a:gd name="connsiteY25" fmla="*/ 5992 h 10000"/>
              <a:gd name="connsiteX26" fmla="*/ 759 w 9999"/>
              <a:gd name="connsiteY26" fmla="*/ 4790 h 10000"/>
              <a:gd name="connsiteX27" fmla="*/ 0 w 9999"/>
              <a:gd name="connsiteY27" fmla="*/ 3989 h 10000"/>
              <a:gd name="connsiteX28" fmla="*/ 252 w 9999"/>
              <a:gd name="connsiteY28" fmla="*/ 3989 h 10000"/>
              <a:gd name="connsiteX29" fmla="*/ 4301 w 9999"/>
              <a:gd name="connsiteY29" fmla="*/ 5591 h 10000"/>
              <a:gd name="connsiteX30" fmla="*/ 5060 w 9999"/>
              <a:gd name="connsiteY30" fmla="*/ 5591 h 10000"/>
              <a:gd name="connsiteX31" fmla="*/ 5187 w 9999"/>
              <a:gd name="connsiteY31" fmla="*/ 5591 h 10000"/>
              <a:gd name="connsiteX32" fmla="*/ 5566 w 9999"/>
              <a:gd name="connsiteY32" fmla="*/ 4790 h 10000"/>
              <a:gd name="connsiteX33" fmla="*/ 5566 w 9999"/>
              <a:gd name="connsiteY33" fmla="*/ 2387 h 10000"/>
              <a:gd name="connsiteX34" fmla="*/ 5819 w 9999"/>
              <a:gd name="connsiteY34" fmla="*/ 2387 h 10000"/>
              <a:gd name="connsiteX35" fmla="*/ 6832 w 9999"/>
              <a:gd name="connsiteY35" fmla="*/ 1586 h 10000"/>
              <a:gd name="connsiteX36" fmla="*/ 6957 w 9999"/>
              <a:gd name="connsiteY36" fmla="*/ 1586 h 10000"/>
              <a:gd name="connsiteX37" fmla="*/ 7844 w 9999"/>
              <a:gd name="connsiteY37" fmla="*/ 1186 h 10000"/>
              <a:gd name="connsiteX38" fmla="*/ 7844 w 9999"/>
              <a:gd name="connsiteY38" fmla="*/ 784 h 10000"/>
              <a:gd name="connsiteX39" fmla="*/ 8296 w 9999"/>
              <a:gd name="connsiteY39" fmla="*/ 2698 h 10000"/>
              <a:gd name="connsiteX40" fmla="*/ 8296 w 9999"/>
              <a:gd name="connsiteY40" fmla="*/ 0 h 10000"/>
              <a:gd name="connsiteX41" fmla="*/ 8296 w 9999"/>
              <a:gd name="connsiteY41" fmla="*/ 2698 h 10000"/>
              <a:gd name="connsiteX42" fmla="*/ 9149 w 9999"/>
              <a:gd name="connsiteY42" fmla="*/ 2698 h 10000"/>
              <a:gd name="connsiteX43" fmla="*/ 7445 w 9999"/>
              <a:gd name="connsiteY43" fmla="*/ 5395 h 10000"/>
              <a:gd name="connsiteX0" fmla="*/ 7446 w 9291"/>
              <a:gd name="connsiteY0" fmla="*/ 5395 h 10000"/>
              <a:gd name="connsiteX1" fmla="*/ 7446 w 9291"/>
              <a:gd name="connsiteY1" fmla="*/ 5395 h 10000"/>
              <a:gd name="connsiteX2" fmla="*/ 7446 w 9291"/>
              <a:gd name="connsiteY2" fmla="*/ 5395 h 10000"/>
              <a:gd name="connsiteX3" fmla="*/ 8298 w 9291"/>
              <a:gd name="connsiteY3" fmla="*/ 5395 h 10000"/>
              <a:gd name="connsiteX4" fmla="*/ 9150 w 9291"/>
              <a:gd name="connsiteY4" fmla="*/ 5396 h 10000"/>
              <a:gd name="connsiteX5" fmla="*/ 7446 w 9291"/>
              <a:gd name="connsiteY5" fmla="*/ 5395 h 10000"/>
              <a:gd name="connsiteX6" fmla="*/ 9150 w 9291"/>
              <a:gd name="connsiteY6" fmla="*/ 5396 h 10000"/>
              <a:gd name="connsiteX7" fmla="*/ 9150 w 9291"/>
              <a:gd name="connsiteY7" fmla="*/ 5396 h 10000"/>
              <a:gd name="connsiteX8" fmla="*/ 8297 w 9291"/>
              <a:gd name="connsiteY8" fmla="*/ 8093 h 10000"/>
              <a:gd name="connsiteX9" fmla="*/ 7446 w 9291"/>
              <a:gd name="connsiteY9" fmla="*/ 8093 h 10000"/>
              <a:gd name="connsiteX10" fmla="*/ 8479 w 9291"/>
              <a:gd name="connsiteY10" fmla="*/ 7195 h 10000"/>
              <a:gd name="connsiteX11" fmla="*/ 8352 w 9291"/>
              <a:gd name="connsiteY11" fmla="*/ 7596 h 10000"/>
              <a:gd name="connsiteX12" fmla="*/ 8226 w 9291"/>
              <a:gd name="connsiteY12" fmla="*/ 7195 h 10000"/>
              <a:gd name="connsiteX13" fmla="*/ 7845 w 9291"/>
              <a:gd name="connsiteY13" fmla="*/ 7195 h 10000"/>
              <a:gd name="connsiteX14" fmla="*/ 7336 w 9291"/>
              <a:gd name="connsiteY14" fmla="*/ 6394 h 10000"/>
              <a:gd name="connsiteX15" fmla="*/ 6074 w 9291"/>
              <a:gd name="connsiteY15" fmla="*/ 7996 h 10000"/>
              <a:gd name="connsiteX16" fmla="*/ 5741 w 9291"/>
              <a:gd name="connsiteY16" fmla="*/ 5396 h 10000"/>
              <a:gd name="connsiteX17" fmla="*/ 5741 w 9291"/>
              <a:gd name="connsiteY17" fmla="*/ 5396 h 10000"/>
              <a:gd name="connsiteX18" fmla="*/ 4889 w 9291"/>
              <a:gd name="connsiteY18" fmla="*/ 8093 h 10000"/>
              <a:gd name="connsiteX19" fmla="*/ 4175 w 9291"/>
              <a:gd name="connsiteY19" fmla="*/ 10000 h 10000"/>
              <a:gd name="connsiteX20" fmla="*/ 3669 w 9291"/>
              <a:gd name="connsiteY20" fmla="*/ 10000 h 10000"/>
              <a:gd name="connsiteX21" fmla="*/ 3163 w 9291"/>
              <a:gd name="connsiteY21" fmla="*/ 9199 h 10000"/>
              <a:gd name="connsiteX22" fmla="*/ 3921 w 9291"/>
              <a:gd name="connsiteY22" fmla="*/ 7195 h 10000"/>
              <a:gd name="connsiteX23" fmla="*/ 4049 w 9291"/>
              <a:gd name="connsiteY23" fmla="*/ 7195 h 10000"/>
              <a:gd name="connsiteX24" fmla="*/ 3163 w 9291"/>
              <a:gd name="connsiteY24" fmla="*/ 6394 h 10000"/>
              <a:gd name="connsiteX25" fmla="*/ 2024 w 9291"/>
              <a:gd name="connsiteY25" fmla="*/ 5992 h 10000"/>
              <a:gd name="connsiteX26" fmla="*/ 759 w 9291"/>
              <a:gd name="connsiteY26" fmla="*/ 4790 h 10000"/>
              <a:gd name="connsiteX27" fmla="*/ 0 w 9291"/>
              <a:gd name="connsiteY27" fmla="*/ 3989 h 10000"/>
              <a:gd name="connsiteX28" fmla="*/ 252 w 9291"/>
              <a:gd name="connsiteY28" fmla="*/ 3989 h 10000"/>
              <a:gd name="connsiteX29" fmla="*/ 4301 w 9291"/>
              <a:gd name="connsiteY29" fmla="*/ 5591 h 10000"/>
              <a:gd name="connsiteX30" fmla="*/ 5061 w 9291"/>
              <a:gd name="connsiteY30" fmla="*/ 5591 h 10000"/>
              <a:gd name="connsiteX31" fmla="*/ 5188 w 9291"/>
              <a:gd name="connsiteY31" fmla="*/ 5591 h 10000"/>
              <a:gd name="connsiteX32" fmla="*/ 5567 w 9291"/>
              <a:gd name="connsiteY32" fmla="*/ 4790 h 10000"/>
              <a:gd name="connsiteX33" fmla="*/ 5567 w 9291"/>
              <a:gd name="connsiteY33" fmla="*/ 2387 h 10000"/>
              <a:gd name="connsiteX34" fmla="*/ 5820 w 9291"/>
              <a:gd name="connsiteY34" fmla="*/ 2387 h 10000"/>
              <a:gd name="connsiteX35" fmla="*/ 6833 w 9291"/>
              <a:gd name="connsiteY35" fmla="*/ 1586 h 10000"/>
              <a:gd name="connsiteX36" fmla="*/ 6958 w 9291"/>
              <a:gd name="connsiteY36" fmla="*/ 1586 h 10000"/>
              <a:gd name="connsiteX37" fmla="*/ 7845 w 9291"/>
              <a:gd name="connsiteY37" fmla="*/ 1186 h 10000"/>
              <a:gd name="connsiteX38" fmla="*/ 7845 w 9291"/>
              <a:gd name="connsiteY38" fmla="*/ 784 h 10000"/>
              <a:gd name="connsiteX39" fmla="*/ 8297 w 9291"/>
              <a:gd name="connsiteY39" fmla="*/ 2698 h 10000"/>
              <a:gd name="connsiteX40" fmla="*/ 8297 w 9291"/>
              <a:gd name="connsiteY40" fmla="*/ 0 h 10000"/>
              <a:gd name="connsiteX41" fmla="*/ 8297 w 9291"/>
              <a:gd name="connsiteY41" fmla="*/ 2698 h 10000"/>
              <a:gd name="connsiteX42" fmla="*/ 9150 w 9291"/>
              <a:gd name="connsiteY42" fmla="*/ 2698 h 10000"/>
              <a:gd name="connsiteX43" fmla="*/ 7446 w 9291"/>
              <a:gd name="connsiteY43" fmla="*/ 5395 h 10000"/>
              <a:gd name="connsiteX0" fmla="*/ 8014 w 10000"/>
              <a:gd name="connsiteY0" fmla="*/ 5395 h 10000"/>
              <a:gd name="connsiteX1" fmla="*/ 8014 w 10000"/>
              <a:gd name="connsiteY1" fmla="*/ 5395 h 10000"/>
              <a:gd name="connsiteX2" fmla="*/ 8014 w 10000"/>
              <a:gd name="connsiteY2" fmla="*/ 5395 h 10000"/>
              <a:gd name="connsiteX3" fmla="*/ 8931 w 10000"/>
              <a:gd name="connsiteY3" fmla="*/ 5395 h 10000"/>
              <a:gd name="connsiteX4" fmla="*/ 9848 w 10000"/>
              <a:gd name="connsiteY4" fmla="*/ 5396 h 10000"/>
              <a:gd name="connsiteX5" fmla="*/ 8014 w 10000"/>
              <a:gd name="connsiteY5" fmla="*/ 5395 h 10000"/>
              <a:gd name="connsiteX6" fmla="*/ 9848 w 10000"/>
              <a:gd name="connsiteY6" fmla="*/ 5396 h 10000"/>
              <a:gd name="connsiteX7" fmla="*/ 8014 w 10000"/>
              <a:gd name="connsiteY7" fmla="*/ 5395 h 10000"/>
              <a:gd name="connsiteX8" fmla="*/ 8930 w 10000"/>
              <a:gd name="connsiteY8" fmla="*/ 8093 h 10000"/>
              <a:gd name="connsiteX9" fmla="*/ 8014 w 10000"/>
              <a:gd name="connsiteY9" fmla="*/ 8093 h 10000"/>
              <a:gd name="connsiteX10" fmla="*/ 9126 w 10000"/>
              <a:gd name="connsiteY10" fmla="*/ 7195 h 10000"/>
              <a:gd name="connsiteX11" fmla="*/ 8989 w 10000"/>
              <a:gd name="connsiteY11" fmla="*/ 7596 h 10000"/>
              <a:gd name="connsiteX12" fmla="*/ 8854 w 10000"/>
              <a:gd name="connsiteY12" fmla="*/ 7195 h 10000"/>
              <a:gd name="connsiteX13" fmla="*/ 8444 w 10000"/>
              <a:gd name="connsiteY13" fmla="*/ 7195 h 10000"/>
              <a:gd name="connsiteX14" fmla="*/ 7896 w 10000"/>
              <a:gd name="connsiteY14" fmla="*/ 6394 h 10000"/>
              <a:gd name="connsiteX15" fmla="*/ 6538 w 10000"/>
              <a:gd name="connsiteY15" fmla="*/ 7996 h 10000"/>
              <a:gd name="connsiteX16" fmla="*/ 6179 w 10000"/>
              <a:gd name="connsiteY16" fmla="*/ 5396 h 10000"/>
              <a:gd name="connsiteX17" fmla="*/ 6179 w 10000"/>
              <a:gd name="connsiteY17" fmla="*/ 5396 h 10000"/>
              <a:gd name="connsiteX18" fmla="*/ 5262 w 10000"/>
              <a:gd name="connsiteY18" fmla="*/ 8093 h 10000"/>
              <a:gd name="connsiteX19" fmla="*/ 4494 w 10000"/>
              <a:gd name="connsiteY19" fmla="*/ 10000 h 10000"/>
              <a:gd name="connsiteX20" fmla="*/ 3949 w 10000"/>
              <a:gd name="connsiteY20" fmla="*/ 10000 h 10000"/>
              <a:gd name="connsiteX21" fmla="*/ 3404 w 10000"/>
              <a:gd name="connsiteY21" fmla="*/ 9199 h 10000"/>
              <a:gd name="connsiteX22" fmla="*/ 4220 w 10000"/>
              <a:gd name="connsiteY22" fmla="*/ 7195 h 10000"/>
              <a:gd name="connsiteX23" fmla="*/ 4358 w 10000"/>
              <a:gd name="connsiteY23" fmla="*/ 7195 h 10000"/>
              <a:gd name="connsiteX24" fmla="*/ 3404 w 10000"/>
              <a:gd name="connsiteY24" fmla="*/ 6394 h 10000"/>
              <a:gd name="connsiteX25" fmla="*/ 2178 w 10000"/>
              <a:gd name="connsiteY25" fmla="*/ 5992 h 10000"/>
              <a:gd name="connsiteX26" fmla="*/ 817 w 10000"/>
              <a:gd name="connsiteY26" fmla="*/ 4790 h 10000"/>
              <a:gd name="connsiteX27" fmla="*/ 0 w 10000"/>
              <a:gd name="connsiteY27" fmla="*/ 3989 h 10000"/>
              <a:gd name="connsiteX28" fmla="*/ 271 w 10000"/>
              <a:gd name="connsiteY28" fmla="*/ 3989 h 10000"/>
              <a:gd name="connsiteX29" fmla="*/ 4629 w 10000"/>
              <a:gd name="connsiteY29" fmla="*/ 5591 h 10000"/>
              <a:gd name="connsiteX30" fmla="*/ 5447 w 10000"/>
              <a:gd name="connsiteY30" fmla="*/ 5591 h 10000"/>
              <a:gd name="connsiteX31" fmla="*/ 5584 w 10000"/>
              <a:gd name="connsiteY31" fmla="*/ 5591 h 10000"/>
              <a:gd name="connsiteX32" fmla="*/ 5992 w 10000"/>
              <a:gd name="connsiteY32" fmla="*/ 4790 h 10000"/>
              <a:gd name="connsiteX33" fmla="*/ 5992 w 10000"/>
              <a:gd name="connsiteY33" fmla="*/ 2387 h 10000"/>
              <a:gd name="connsiteX34" fmla="*/ 6264 w 10000"/>
              <a:gd name="connsiteY34" fmla="*/ 2387 h 10000"/>
              <a:gd name="connsiteX35" fmla="*/ 7354 w 10000"/>
              <a:gd name="connsiteY35" fmla="*/ 1586 h 10000"/>
              <a:gd name="connsiteX36" fmla="*/ 7489 w 10000"/>
              <a:gd name="connsiteY36" fmla="*/ 1586 h 10000"/>
              <a:gd name="connsiteX37" fmla="*/ 8444 w 10000"/>
              <a:gd name="connsiteY37" fmla="*/ 1186 h 10000"/>
              <a:gd name="connsiteX38" fmla="*/ 8444 w 10000"/>
              <a:gd name="connsiteY38" fmla="*/ 784 h 10000"/>
              <a:gd name="connsiteX39" fmla="*/ 8930 w 10000"/>
              <a:gd name="connsiteY39" fmla="*/ 2698 h 10000"/>
              <a:gd name="connsiteX40" fmla="*/ 8930 w 10000"/>
              <a:gd name="connsiteY40" fmla="*/ 0 h 10000"/>
              <a:gd name="connsiteX41" fmla="*/ 8930 w 10000"/>
              <a:gd name="connsiteY41" fmla="*/ 2698 h 10000"/>
              <a:gd name="connsiteX42" fmla="*/ 9848 w 10000"/>
              <a:gd name="connsiteY42" fmla="*/ 2698 h 10000"/>
              <a:gd name="connsiteX43" fmla="*/ 8014 w 10000"/>
              <a:gd name="connsiteY43" fmla="*/ 5395 h 10000"/>
              <a:gd name="connsiteX0" fmla="*/ 8014 w 10000"/>
              <a:gd name="connsiteY0" fmla="*/ 5395 h 10000"/>
              <a:gd name="connsiteX1" fmla="*/ 8014 w 10000"/>
              <a:gd name="connsiteY1" fmla="*/ 5395 h 10000"/>
              <a:gd name="connsiteX2" fmla="*/ 8014 w 10000"/>
              <a:gd name="connsiteY2" fmla="*/ 5395 h 10000"/>
              <a:gd name="connsiteX3" fmla="*/ 8931 w 10000"/>
              <a:gd name="connsiteY3" fmla="*/ 5395 h 10000"/>
              <a:gd name="connsiteX4" fmla="*/ 9848 w 10000"/>
              <a:gd name="connsiteY4" fmla="*/ 5396 h 10000"/>
              <a:gd name="connsiteX5" fmla="*/ 8014 w 10000"/>
              <a:gd name="connsiteY5" fmla="*/ 5395 h 10000"/>
              <a:gd name="connsiteX6" fmla="*/ 8014 w 10000"/>
              <a:gd name="connsiteY6" fmla="*/ 5395 h 10000"/>
              <a:gd name="connsiteX7" fmla="*/ 8014 w 10000"/>
              <a:gd name="connsiteY7" fmla="*/ 5395 h 10000"/>
              <a:gd name="connsiteX8" fmla="*/ 8930 w 10000"/>
              <a:gd name="connsiteY8" fmla="*/ 8093 h 10000"/>
              <a:gd name="connsiteX9" fmla="*/ 8014 w 10000"/>
              <a:gd name="connsiteY9" fmla="*/ 8093 h 10000"/>
              <a:gd name="connsiteX10" fmla="*/ 9126 w 10000"/>
              <a:gd name="connsiteY10" fmla="*/ 7195 h 10000"/>
              <a:gd name="connsiteX11" fmla="*/ 8989 w 10000"/>
              <a:gd name="connsiteY11" fmla="*/ 7596 h 10000"/>
              <a:gd name="connsiteX12" fmla="*/ 8854 w 10000"/>
              <a:gd name="connsiteY12" fmla="*/ 7195 h 10000"/>
              <a:gd name="connsiteX13" fmla="*/ 8444 w 10000"/>
              <a:gd name="connsiteY13" fmla="*/ 7195 h 10000"/>
              <a:gd name="connsiteX14" fmla="*/ 7896 w 10000"/>
              <a:gd name="connsiteY14" fmla="*/ 6394 h 10000"/>
              <a:gd name="connsiteX15" fmla="*/ 6538 w 10000"/>
              <a:gd name="connsiteY15" fmla="*/ 7996 h 10000"/>
              <a:gd name="connsiteX16" fmla="*/ 6179 w 10000"/>
              <a:gd name="connsiteY16" fmla="*/ 5396 h 10000"/>
              <a:gd name="connsiteX17" fmla="*/ 6179 w 10000"/>
              <a:gd name="connsiteY17" fmla="*/ 5396 h 10000"/>
              <a:gd name="connsiteX18" fmla="*/ 5262 w 10000"/>
              <a:gd name="connsiteY18" fmla="*/ 8093 h 10000"/>
              <a:gd name="connsiteX19" fmla="*/ 4494 w 10000"/>
              <a:gd name="connsiteY19" fmla="*/ 10000 h 10000"/>
              <a:gd name="connsiteX20" fmla="*/ 3949 w 10000"/>
              <a:gd name="connsiteY20" fmla="*/ 10000 h 10000"/>
              <a:gd name="connsiteX21" fmla="*/ 3404 w 10000"/>
              <a:gd name="connsiteY21" fmla="*/ 9199 h 10000"/>
              <a:gd name="connsiteX22" fmla="*/ 4220 w 10000"/>
              <a:gd name="connsiteY22" fmla="*/ 7195 h 10000"/>
              <a:gd name="connsiteX23" fmla="*/ 4358 w 10000"/>
              <a:gd name="connsiteY23" fmla="*/ 7195 h 10000"/>
              <a:gd name="connsiteX24" fmla="*/ 3404 w 10000"/>
              <a:gd name="connsiteY24" fmla="*/ 6394 h 10000"/>
              <a:gd name="connsiteX25" fmla="*/ 2178 w 10000"/>
              <a:gd name="connsiteY25" fmla="*/ 5992 h 10000"/>
              <a:gd name="connsiteX26" fmla="*/ 817 w 10000"/>
              <a:gd name="connsiteY26" fmla="*/ 4790 h 10000"/>
              <a:gd name="connsiteX27" fmla="*/ 0 w 10000"/>
              <a:gd name="connsiteY27" fmla="*/ 3989 h 10000"/>
              <a:gd name="connsiteX28" fmla="*/ 271 w 10000"/>
              <a:gd name="connsiteY28" fmla="*/ 3989 h 10000"/>
              <a:gd name="connsiteX29" fmla="*/ 4629 w 10000"/>
              <a:gd name="connsiteY29" fmla="*/ 5591 h 10000"/>
              <a:gd name="connsiteX30" fmla="*/ 5447 w 10000"/>
              <a:gd name="connsiteY30" fmla="*/ 5591 h 10000"/>
              <a:gd name="connsiteX31" fmla="*/ 5584 w 10000"/>
              <a:gd name="connsiteY31" fmla="*/ 5591 h 10000"/>
              <a:gd name="connsiteX32" fmla="*/ 5992 w 10000"/>
              <a:gd name="connsiteY32" fmla="*/ 4790 h 10000"/>
              <a:gd name="connsiteX33" fmla="*/ 5992 w 10000"/>
              <a:gd name="connsiteY33" fmla="*/ 2387 h 10000"/>
              <a:gd name="connsiteX34" fmla="*/ 6264 w 10000"/>
              <a:gd name="connsiteY34" fmla="*/ 2387 h 10000"/>
              <a:gd name="connsiteX35" fmla="*/ 7354 w 10000"/>
              <a:gd name="connsiteY35" fmla="*/ 1586 h 10000"/>
              <a:gd name="connsiteX36" fmla="*/ 7489 w 10000"/>
              <a:gd name="connsiteY36" fmla="*/ 1586 h 10000"/>
              <a:gd name="connsiteX37" fmla="*/ 8444 w 10000"/>
              <a:gd name="connsiteY37" fmla="*/ 1186 h 10000"/>
              <a:gd name="connsiteX38" fmla="*/ 8444 w 10000"/>
              <a:gd name="connsiteY38" fmla="*/ 784 h 10000"/>
              <a:gd name="connsiteX39" fmla="*/ 8930 w 10000"/>
              <a:gd name="connsiteY39" fmla="*/ 2698 h 10000"/>
              <a:gd name="connsiteX40" fmla="*/ 8930 w 10000"/>
              <a:gd name="connsiteY40" fmla="*/ 0 h 10000"/>
              <a:gd name="connsiteX41" fmla="*/ 8930 w 10000"/>
              <a:gd name="connsiteY41" fmla="*/ 2698 h 10000"/>
              <a:gd name="connsiteX42" fmla="*/ 9848 w 10000"/>
              <a:gd name="connsiteY42" fmla="*/ 2698 h 10000"/>
              <a:gd name="connsiteX43" fmla="*/ 8014 w 10000"/>
              <a:gd name="connsiteY43" fmla="*/ 5395 h 10000"/>
              <a:gd name="connsiteX0" fmla="*/ 8014 w 10000"/>
              <a:gd name="connsiteY0" fmla="*/ 5395 h 10000"/>
              <a:gd name="connsiteX1" fmla="*/ 8014 w 10000"/>
              <a:gd name="connsiteY1" fmla="*/ 5395 h 10000"/>
              <a:gd name="connsiteX2" fmla="*/ 8014 w 10000"/>
              <a:gd name="connsiteY2" fmla="*/ 5395 h 10000"/>
              <a:gd name="connsiteX3" fmla="*/ 8014 w 10000"/>
              <a:gd name="connsiteY3" fmla="*/ 5395 h 10000"/>
              <a:gd name="connsiteX4" fmla="*/ 9848 w 10000"/>
              <a:gd name="connsiteY4" fmla="*/ 5396 h 10000"/>
              <a:gd name="connsiteX5" fmla="*/ 8014 w 10000"/>
              <a:gd name="connsiteY5" fmla="*/ 5395 h 10000"/>
              <a:gd name="connsiteX6" fmla="*/ 8014 w 10000"/>
              <a:gd name="connsiteY6" fmla="*/ 5395 h 10000"/>
              <a:gd name="connsiteX7" fmla="*/ 8014 w 10000"/>
              <a:gd name="connsiteY7" fmla="*/ 5395 h 10000"/>
              <a:gd name="connsiteX8" fmla="*/ 8930 w 10000"/>
              <a:gd name="connsiteY8" fmla="*/ 8093 h 10000"/>
              <a:gd name="connsiteX9" fmla="*/ 8014 w 10000"/>
              <a:gd name="connsiteY9" fmla="*/ 8093 h 10000"/>
              <a:gd name="connsiteX10" fmla="*/ 9126 w 10000"/>
              <a:gd name="connsiteY10" fmla="*/ 7195 h 10000"/>
              <a:gd name="connsiteX11" fmla="*/ 8989 w 10000"/>
              <a:gd name="connsiteY11" fmla="*/ 7596 h 10000"/>
              <a:gd name="connsiteX12" fmla="*/ 8854 w 10000"/>
              <a:gd name="connsiteY12" fmla="*/ 7195 h 10000"/>
              <a:gd name="connsiteX13" fmla="*/ 8444 w 10000"/>
              <a:gd name="connsiteY13" fmla="*/ 7195 h 10000"/>
              <a:gd name="connsiteX14" fmla="*/ 7896 w 10000"/>
              <a:gd name="connsiteY14" fmla="*/ 6394 h 10000"/>
              <a:gd name="connsiteX15" fmla="*/ 6538 w 10000"/>
              <a:gd name="connsiteY15" fmla="*/ 7996 h 10000"/>
              <a:gd name="connsiteX16" fmla="*/ 6179 w 10000"/>
              <a:gd name="connsiteY16" fmla="*/ 5396 h 10000"/>
              <a:gd name="connsiteX17" fmla="*/ 6179 w 10000"/>
              <a:gd name="connsiteY17" fmla="*/ 5396 h 10000"/>
              <a:gd name="connsiteX18" fmla="*/ 5262 w 10000"/>
              <a:gd name="connsiteY18" fmla="*/ 8093 h 10000"/>
              <a:gd name="connsiteX19" fmla="*/ 4494 w 10000"/>
              <a:gd name="connsiteY19" fmla="*/ 10000 h 10000"/>
              <a:gd name="connsiteX20" fmla="*/ 3949 w 10000"/>
              <a:gd name="connsiteY20" fmla="*/ 10000 h 10000"/>
              <a:gd name="connsiteX21" fmla="*/ 3404 w 10000"/>
              <a:gd name="connsiteY21" fmla="*/ 9199 h 10000"/>
              <a:gd name="connsiteX22" fmla="*/ 4220 w 10000"/>
              <a:gd name="connsiteY22" fmla="*/ 7195 h 10000"/>
              <a:gd name="connsiteX23" fmla="*/ 4358 w 10000"/>
              <a:gd name="connsiteY23" fmla="*/ 7195 h 10000"/>
              <a:gd name="connsiteX24" fmla="*/ 3404 w 10000"/>
              <a:gd name="connsiteY24" fmla="*/ 6394 h 10000"/>
              <a:gd name="connsiteX25" fmla="*/ 2178 w 10000"/>
              <a:gd name="connsiteY25" fmla="*/ 5992 h 10000"/>
              <a:gd name="connsiteX26" fmla="*/ 817 w 10000"/>
              <a:gd name="connsiteY26" fmla="*/ 4790 h 10000"/>
              <a:gd name="connsiteX27" fmla="*/ 0 w 10000"/>
              <a:gd name="connsiteY27" fmla="*/ 3989 h 10000"/>
              <a:gd name="connsiteX28" fmla="*/ 271 w 10000"/>
              <a:gd name="connsiteY28" fmla="*/ 3989 h 10000"/>
              <a:gd name="connsiteX29" fmla="*/ 4629 w 10000"/>
              <a:gd name="connsiteY29" fmla="*/ 5591 h 10000"/>
              <a:gd name="connsiteX30" fmla="*/ 5447 w 10000"/>
              <a:gd name="connsiteY30" fmla="*/ 5591 h 10000"/>
              <a:gd name="connsiteX31" fmla="*/ 5584 w 10000"/>
              <a:gd name="connsiteY31" fmla="*/ 5591 h 10000"/>
              <a:gd name="connsiteX32" fmla="*/ 5992 w 10000"/>
              <a:gd name="connsiteY32" fmla="*/ 4790 h 10000"/>
              <a:gd name="connsiteX33" fmla="*/ 5992 w 10000"/>
              <a:gd name="connsiteY33" fmla="*/ 2387 h 10000"/>
              <a:gd name="connsiteX34" fmla="*/ 6264 w 10000"/>
              <a:gd name="connsiteY34" fmla="*/ 2387 h 10000"/>
              <a:gd name="connsiteX35" fmla="*/ 7354 w 10000"/>
              <a:gd name="connsiteY35" fmla="*/ 1586 h 10000"/>
              <a:gd name="connsiteX36" fmla="*/ 7489 w 10000"/>
              <a:gd name="connsiteY36" fmla="*/ 1586 h 10000"/>
              <a:gd name="connsiteX37" fmla="*/ 8444 w 10000"/>
              <a:gd name="connsiteY37" fmla="*/ 1186 h 10000"/>
              <a:gd name="connsiteX38" fmla="*/ 8444 w 10000"/>
              <a:gd name="connsiteY38" fmla="*/ 784 h 10000"/>
              <a:gd name="connsiteX39" fmla="*/ 8930 w 10000"/>
              <a:gd name="connsiteY39" fmla="*/ 2698 h 10000"/>
              <a:gd name="connsiteX40" fmla="*/ 8930 w 10000"/>
              <a:gd name="connsiteY40" fmla="*/ 0 h 10000"/>
              <a:gd name="connsiteX41" fmla="*/ 8930 w 10000"/>
              <a:gd name="connsiteY41" fmla="*/ 2698 h 10000"/>
              <a:gd name="connsiteX42" fmla="*/ 9848 w 10000"/>
              <a:gd name="connsiteY42" fmla="*/ 2698 h 10000"/>
              <a:gd name="connsiteX43" fmla="*/ 8014 w 10000"/>
              <a:gd name="connsiteY43" fmla="*/ 5395 h 10000"/>
              <a:gd name="connsiteX0" fmla="*/ 8014 w 10000"/>
              <a:gd name="connsiteY0" fmla="*/ 5395 h 10000"/>
              <a:gd name="connsiteX1" fmla="*/ 8014 w 10000"/>
              <a:gd name="connsiteY1" fmla="*/ 5395 h 10000"/>
              <a:gd name="connsiteX2" fmla="*/ 8014 w 10000"/>
              <a:gd name="connsiteY2" fmla="*/ 5395 h 10000"/>
              <a:gd name="connsiteX3" fmla="*/ 8014 w 10000"/>
              <a:gd name="connsiteY3" fmla="*/ 5395 h 10000"/>
              <a:gd name="connsiteX4" fmla="*/ 7097 w 10000"/>
              <a:gd name="connsiteY4" fmla="*/ 5395 h 10000"/>
              <a:gd name="connsiteX5" fmla="*/ 8014 w 10000"/>
              <a:gd name="connsiteY5" fmla="*/ 5395 h 10000"/>
              <a:gd name="connsiteX6" fmla="*/ 8014 w 10000"/>
              <a:gd name="connsiteY6" fmla="*/ 5395 h 10000"/>
              <a:gd name="connsiteX7" fmla="*/ 8014 w 10000"/>
              <a:gd name="connsiteY7" fmla="*/ 5395 h 10000"/>
              <a:gd name="connsiteX8" fmla="*/ 8930 w 10000"/>
              <a:gd name="connsiteY8" fmla="*/ 8093 h 10000"/>
              <a:gd name="connsiteX9" fmla="*/ 8014 w 10000"/>
              <a:gd name="connsiteY9" fmla="*/ 8093 h 10000"/>
              <a:gd name="connsiteX10" fmla="*/ 9126 w 10000"/>
              <a:gd name="connsiteY10" fmla="*/ 7195 h 10000"/>
              <a:gd name="connsiteX11" fmla="*/ 8989 w 10000"/>
              <a:gd name="connsiteY11" fmla="*/ 7596 h 10000"/>
              <a:gd name="connsiteX12" fmla="*/ 8854 w 10000"/>
              <a:gd name="connsiteY12" fmla="*/ 7195 h 10000"/>
              <a:gd name="connsiteX13" fmla="*/ 8444 w 10000"/>
              <a:gd name="connsiteY13" fmla="*/ 7195 h 10000"/>
              <a:gd name="connsiteX14" fmla="*/ 7896 w 10000"/>
              <a:gd name="connsiteY14" fmla="*/ 6394 h 10000"/>
              <a:gd name="connsiteX15" fmla="*/ 6538 w 10000"/>
              <a:gd name="connsiteY15" fmla="*/ 7996 h 10000"/>
              <a:gd name="connsiteX16" fmla="*/ 6179 w 10000"/>
              <a:gd name="connsiteY16" fmla="*/ 5396 h 10000"/>
              <a:gd name="connsiteX17" fmla="*/ 6179 w 10000"/>
              <a:gd name="connsiteY17" fmla="*/ 5396 h 10000"/>
              <a:gd name="connsiteX18" fmla="*/ 5262 w 10000"/>
              <a:gd name="connsiteY18" fmla="*/ 8093 h 10000"/>
              <a:gd name="connsiteX19" fmla="*/ 4494 w 10000"/>
              <a:gd name="connsiteY19" fmla="*/ 10000 h 10000"/>
              <a:gd name="connsiteX20" fmla="*/ 3949 w 10000"/>
              <a:gd name="connsiteY20" fmla="*/ 10000 h 10000"/>
              <a:gd name="connsiteX21" fmla="*/ 3404 w 10000"/>
              <a:gd name="connsiteY21" fmla="*/ 9199 h 10000"/>
              <a:gd name="connsiteX22" fmla="*/ 4220 w 10000"/>
              <a:gd name="connsiteY22" fmla="*/ 7195 h 10000"/>
              <a:gd name="connsiteX23" fmla="*/ 4358 w 10000"/>
              <a:gd name="connsiteY23" fmla="*/ 7195 h 10000"/>
              <a:gd name="connsiteX24" fmla="*/ 3404 w 10000"/>
              <a:gd name="connsiteY24" fmla="*/ 6394 h 10000"/>
              <a:gd name="connsiteX25" fmla="*/ 2178 w 10000"/>
              <a:gd name="connsiteY25" fmla="*/ 5992 h 10000"/>
              <a:gd name="connsiteX26" fmla="*/ 817 w 10000"/>
              <a:gd name="connsiteY26" fmla="*/ 4790 h 10000"/>
              <a:gd name="connsiteX27" fmla="*/ 0 w 10000"/>
              <a:gd name="connsiteY27" fmla="*/ 3989 h 10000"/>
              <a:gd name="connsiteX28" fmla="*/ 271 w 10000"/>
              <a:gd name="connsiteY28" fmla="*/ 3989 h 10000"/>
              <a:gd name="connsiteX29" fmla="*/ 4629 w 10000"/>
              <a:gd name="connsiteY29" fmla="*/ 5591 h 10000"/>
              <a:gd name="connsiteX30" fmla="*/ 5447 w 10000"/>
              <a:gd name="connsiteY30" fmla="*/ 5591 h 10000"/>
              <a:gd name="connsiteX31" fmla="*/ 5584 w 10000"/>
              <a:gd name="connsiteY31" fmla="*/ 5591 h 10000"/>
              <a:gd name="connsiteX32" fmla="*/ 5992 w 10000"/>
              <a:gd name="connsiteY32" fmla="*/ 4790 h 10000"/>
              <a:gd name="connsiteX33" fmla="*/ 5992 w 10000"/>
              <a:gd name="connsiteY33" fmla="*/ 2387 h 10000"/>
              <a:gd name="connsiteX34" fmla="*/ 6264 w 10000"/>
              <a:gd name="connsiteY34" fmla="*/ 2387 h 10000"/>
              <a:gd name="connsiteX35" fmla="*/ 7354 w 10000"/>
              <a:gd name="connsiteY35" fmla="*/ 1586 h 10000"/>
              <a:gd name="connsiteX36" fmla="*/ 7489 w 10000"/>
              <a:gd name="connsiteY36" fmla="*/ 1586 h 10000"/>
              <a:gd name="connsiteX37" fmla="*/ 8444 w 10000"/>
              <a:gd name="connsiteY37" fmla="*/ 1186 h 10000"/>
              <a:gd name="connsiteX38" fmla="*/ 8444 w 10000"/>
              <a:gd name="connsiteY38" fmla="*/ 784 h 10000"/>
              <a:gd name="connsiteX39" fmla="*/ 8930 w 10000"/>
              <a:gd name="connsiteY39" fmla="*/ 2698 h 10000"/>
              <a:gd name="connsiteX40" fmla="*/ 8930 w 10000"/>
              <a:gd name="connsiteY40" fmla="*/ 0 h 10000"/>
              <a:gd name="connsiteX41" fmla="*/ 8930 w 10000"/>
              <a:gd name="connsiteY41" fmla="*/ 2698 h 10000"/>
              <a:gd name="connsiteX42" fmla="*/ 9848 w 10000"/>
              <a:gd name="connsiteY42" fmla="*/ 2698 h 10000"/>
              <a:gd name="connsiteX43" fmla="*/ 8014 w 10000"/>
              <a:gd name="connsiteY43" fmla="*/ 5395 h 10000"/>
              <a:gd name="connsiteX0" fmla="*/ 8014 w 9237"/>
              <a:gd name="connsiteY0" fmla="*/ 5395 h 10000"/>
              <a:gd name="connsiteX1" fmla="*/ 8014 w 9237"/>
              <a:gd name="connsiteY1" fmla="*/ 5395 h 10000"/>
              <a:gd name="connsiteX2" fmla="*/ 8014 w 9237"/>
              <a:gd name="connsiteY2" fmla="*/ 5395 h 10000"/>
              <a:gd name="connsiteX3" fmla="*/ 8014 w 9237"/>
              <a:gd name="connsiteY3" fmla="*/ 5395 h 10000"/>
              <a:gd name="connsiteX4" fmla="*/ 7097 w 9237"/>
              <a:gd name="connsiteY4" fmla="*/ 5395 h 10000"/>
              <a:gd name="connsiteX5" fmla="*/ 8014 w 9237"/>
              <a:gd name="connsiteY5" fmla="*/ 5395 h 10000"/>
              <a:gd name="connsiteX6" fmla="*/ 8014 w 9237"/>
              <a:gd name="connsiteY6" fmla="*/ 5395 h 10000"/>
              <a:gd name="connsiteX7" fmla="*/ 8014 w 9237"/>
              <a:gd name="connsiteY7" fmla="*/ 5395 h 10000"/>
              <a:gd name="connsiteX8" fmla="*/ 8930 w 9237"/>
              <a:gd name="connsiteY8" fmla="*/ 8093 h 10000"/>
              <a:gd name="connsiteX9" fmla="*/ 8014 w 9237"/>
              <a:gd name="connsiteY9" fmla="*/ 8093 h 10000"/>
              <a:gd name="connsiteX10" fmla="*/ 9126 w 9237"/>
              <a:gd name="connsiteY10" fmla="*/ 7195 h 10000"/>
              <a:gd name="connsiteX11" fmla="*/ 8989 w 9237"/>
              <a:gd name="connsiteY11" fmla="*/ 7596 h 10000"/>
              <a:gd name="connsiteX12" fmla="*/ 8854 w 9237"/>
              <a:gd name="connsiteY12" fmla="*/ 7195 h 10000"/>
              <a:gd name="connsiteX13" fmla="*/ 8444 w 9237"/>
              <a:gd name="connsiteY13" fmla="*/ 7195 h 10000"/>
              <a:gd name="connsiteX14" fmla="*/ 7896 w 9237"/>
              <a:gd name="connsiteY14" fmla="*/ 6394 h 10000"/>
              <a:gd name="connsiteX15" fmla="*/ 6538 w 9237"/>
              <a:gd name="connsiteY15" fmla="*/ 7996 h 10000"/>
              <a:gd name="connsiteX16" fmla="*/ 6179 w 9237"/>
              <a:gd name="connsiteY16" fmla="*/ 5396 h 10000"/>
              <a:gd name="connsiteX17" fmla="*/ 6179 w 9237"/>
              <a:gd name="connsiteY17" fmla="*/ 5396 h 10000"/>
              <a:gd name="connsiteX18" fmla="*/ 5262 w 9237"/>
              <a:gd name="connsiteY18" fmla="*/ 8093 h 10000"/>
              <a:gd name="connsiteX19" fmla="*/ 4494 w 9237"/>
              <a:gd name="connsiteY19" fmla="*/ 10000 h 10000"/>
              <a:gd name="connsiteX20" fmla="*/ 3949 w 9237"/>
              <a:gd name="connsiteY20" fmla="*/ 10000 h 10000"/>
              <a:gd name="connsiteX21" fmla="*/ 3404 w 9237"/>
              <a:gd name="connsiteY21" fmla="*/ 9199 h 10000"/>
              <a:gd name="connsiteX22" fmla="*/ 4220 w 9237"/>
              <a:gd name="connsiteY22" fmla="*/ 7195 h 10000"/>
              <a:gd name="connsiteX23" fmla="*/ 4358 w 9237"/>
              <a:gd name="connsiteY23" fmla="*/ 7195 h 10000"/>
              <a:gd name="connsiteX24" fmla="*/ 3404 w 9237"/>
              <a:gd name="connsiteY24" fmla="*/ 6394 h 10000"/>
              <a:gd name="connsiteX25" fmla="*/ 2178 w 9237"/>
              <a:gd name="connsiteY25" fmla="*/ 5992 h 10000"/>
              <a:gd name="connsiteX26" fmla="*/ 817 w 9237"/>
              <a:gd name="connsiteY26" fmla="*/ 4790 h 10000"/>
              <a:gd name="connsiteX27" fmla="*/ 0 w 9237"/>
              <a:gd name="connsiteY27" fmla="*/ 3989 h 10000"/>
              <a:gd name="connsiteX28" fmla="*/ 271 w 9237"/>
              <a:gd name="connsiteY28" fmla="*/ 3989 h 10000"/>
              <a:gd name="connsiteX29" fmla="*/ 4629 w 9237"/>
              <a:gd name="connsiteY29" fmla="*/ 5591 h 10000"/>
              <a:gd name="connsiteX30" fmla="*/ 5447 w 9237"/>
              <a:gd name="connsiteY30" fmla="*/ 5591 h 10000"/>
              <a:gd name="connsiteX31" fmla="*/ 5584 w 9237"/>
              <a:gd name="connsiteY31" fmla="*/ 5591 h 10000"/>
              <a:gd name="connsiteX32" fmla="*/ 5992 w 9237"/>
              <a:gd name="connsiteY32" fmla="*/ 4790 h 10000"/>
              <a:gd name="connsiteX33" fmla="*/ 5992 w 9237"/>
              <a:gd name="connsiteY33" fmla="*/ 2387 h 10000"/>
              <a:gd name="connsiteX34" fmla="*/ 6264 w 9237"/>
              <a:gd name="connsiteY34" fmla="*/ 2387 h 10000"/>
              <a:gd name="connsiteX35" fmla="*/ 7354 w 9237"/>
              <a:gd name="connsiteY35" fmla="*/ 1586 h 10000"/>
              <a:gd name="connsiteX36" fmla="*/ 7489 w 9237"/>
              <a:gd name="connsiteY36" fmla="*/ 1586 h 10000"/>
              <a:gd name="connsiteX37" fmla="*/ 8444 w 9237"/>
              <a:gd name="connsiteY37" fmla="*/ 1186 h 10000"/>
              <a:gd name="connsiteX38" fmla="*/ 8444 w 9237"/>
              <a:gd name="connsiteY38" fmla="*/ 784 h 10000"/>
              <a:gd name="connsiteX39" fmla="*/ 8930 w 9237"/>
              <a:gd name="connsiteY39" fmla="*/ 2698 h 10000"/>
              <a:gd name="connsiteX40" fmla="*/ 8930 w 9237"/>
              <a:gd name="connsiteY40" fmla="*/ 0 h 10000"/>
              <a:gd name="connsiteX41" fmla="*/ 8930 w 9237"/>
              <a:gd name="connsiteY41" fmla="*/ 2698 h 10000"/>
              <a:gd name="connsiteX42" fmla="*/ 7097 w 9237"/>
              <a:gd name="connsiteY42" fmla="*/ 5395 h 10000"/>
              <a:gd name="connsiteX43" fmla="*/ 8014 w 9237"/>
              <a:gd name="connsiteY43" fmla="*/ 5395 h 10000"/>
              <a:gd name="connsiteX0" fmla="*/ 8676 w 9999"/>
              <a:gd name="connsiteY0" fmla="*/ 5845 h 10450"/>
              <a:gd name="connsiteX1" fmla="*/ 8676 w 9999"/>
              <a:gd name="connsiteY1" fmla="*/ 5845 h 10450"/>
              <a:gd name="connsiteX2" fmla="*/ 8676 w 9999"/>
              <a:gd name="connsiteY2" fmla="*/ 5845 h 10450"/>
              <a:gd name="connsiteX3" fmla="*/ 8676 w 9999"/>
              <a:gd name="connsiteY3" fmla="*/ 5845 h 10450"/>
              <a:gd name="connsiteX4" fmla="*/ 7683 w 9999"/>
              <a:gd name="connsiteY4" fmla="*/ 5845 h 10450"/>
              <a:gd name="connsiteX5" fmla="*/ 8676 w 9999"/>
              <a:gd name="connsiteY5" fmla="*/ 5845 h 10450"/>
              <a:gd name="connsiteX6" fmla="*/ 8676 w 9999"/>
              <a:gd name="connsiteY6" fmla="*/ 5845 h 10450"/>
              <a:gd name="connsiteX7" fmla="*/ 8676 w 9999"/>
              <a:gd name="connsiteY7" fmla="*/ 5845 h 10450"/>
              <a:gd name="connsiteX8" fmla="*/ 9668 w 9999"/>
              <a:gd name="connsiteY8" fmla="*/ 8543 h 10450"/>
              <a:gd name="connsiteX9" fmla="*/ 8676 w 9999"/>
              <a:gd name="connsiteY9" fmla="*/ 8543 h 10450"/>
              <a:gd name="connsiteX10" fmla="*/ 9880 w 9999"/>
              <a:gd name="connsiteY10" fmla="*/ 7645 h 10450"/>
              <a:gd name="connsiteX11" fmla="*/ 9732 w 9999"/>
              <a:gd name="connsiteY11" fmla="*/ 8046 h 10450"/>
              <a:gd name="connsiteX12" fmla="*/ 9585 w 9999"/>
              <a:gd name="connsiteY12" fmla="*/ 7645 h 10450"/>
              <a:gd name="connsiteX13" fmla="*/ 9141 w 9999"/>
              <a:gd name="connsiteY13" fmla="*/ 7645 h 10450"/>
              <a:gd name="connsiteX14" fmla="*/ 8548 w 9999"/>
              <a:gd name="connsiteY14" fmla="*/ 6844 h 10450"/>
              <a:gd name="connsiteX15" fmla="*/ 7078 w 9999"/>
              <a:gd name="connsiteY15" fmla="*/ 8446 h 10450"/>
              <a:gd name="connsiteX16" fmla="*/ 6689 w 9999"/>
              <a:gd name="connsiteY16" fmla="*/ 5846 h 10450"/>
              <a:gd name="connsiteX17" fmla="*/ 6689 w 9999"/>
              <a:gd name="connsiteY17" fmla="*/ 5846 h 10450"/>
              <a:gd name="connsiteX18" fmla="*/ 5697 w 9999"/>
              <a:gd name="connsiteY18" fmla="*/ 8543 h 10450"/>
              <a:gd name="connsiteX19" fmla="*/ 4865 w 9999"/>
              <a:gd name="connsiteY19" fmla="*/ 10450 h 10450"/>
              <a:gd name="connsiteX20" fmla="*/ 4275 w 9999"/>
              <a:gd name="connsiteY20" fmla="*/ 10450 h 10450"/>
              <a:gd name="connsiteX21" fmla="*/ 3685 w 9999"/>
              <a:gd name="connsiteY21" fmla="*/ 9649 h 10450"/>
              <a:gd name="connsiteX22" fmla="*/ 4569 w 9999"/>
              <a:gd name="connsiteY22" fmla="*/ 7645 h 10450"/>
              <a:gd name="connsiteX23" fmla="*/ 4718 w 9999"/>
              <a:gd name="connsiteY23" fmla="*/ 7645 h 10450"/>
              <a:gd name="connsiteX24" fmla="*/ 3685 w 9999"/>
              <a:gd name="connsiteY24" fmla="*/ 6844 h 10450"/>
              <a:gd name="connsiteX25" fmla="*/ 2358 w 9999"/>
              <a:gd name="connsiteY25" fmla="*/ 6442 h 10450"/>
              <a:gd name="connsiteX26" fmla="*/ 884 w 9999"/>
              <a:gd name="connsiteY26" fmla="*/ 5240 h 10450"/>
              <a:gd name="connsiteX27" fmla="*/ 0 w 9999"/>
              <a:gd name="connsiteY27" fmla="*/ 4439 h 10450"/>
              <a:gd name="connsiteX28" fmla="*/ 293 w 9999"/>
              <a:gd name="connsiteY28" fmla="*/ 4439 h 10450"/>
              <a:gd name="connsiteX29" fmla="*/ 5011 w 9999"/>
              <a:gd name="connsiteY29" fmla="*/ 6041 h 10450"/>
              <a:gd name="connsiteX30" fmla="*/ 5897 w 9999"/>
              <a:gd name="connsiteY30" fmla="*/ 6041 h 10450"/>
              <a:gd name="connsiteX31" fmla="*/ 6045 w 9999"/>
              <a:gd name="connsiteY31" fmla="*/ 6041 h 10450"/>
              <a:gd name="connsiteX32" fmla="*/ 6487 w 9999"/>
              <a:gd name="connsiteY32" fmla="*/ 5240 h 10450"/>
              <a:gd name="connsiteX33" fmla="*/ 6487 w 9999"/>
              <a:gd name="connsiteY33" fmla="*/ 2837 h 10450"/>
              <a:gd name="connsiteX34" fmla="*/ 6781 w 9999"/>
              <a:gd name="connsiteY34" fmla="*/ 2837 h 10450"/>
              <a:gd name="connsiteX35" fmla="*/ 7961 w 9999"/>
              <a:gd name="connsiteY35" fmla="*/ 2036 h 10450"/>
              <a:gd name="connsiteX36" fmla="*/ 8108 w 9999"/>
              <a:gd name="connsiteY36" fmla="*/ 2036 h 10450"/>
              <a:gd name="connsiteX37" fmla="*/ 9141 w 9999"/>
              <a:gd name="connsiteY37" fmla="*/ 1636 h 10450"/>
              <a:gd name="connsiteX38" fmla="*/ 9141 w 9999"/>
              <a:gd name="connsiteY38" fmla="*/ 1234 h 10450"/>
              <a:gd name="connsiteX39" fmla="*/ 9668 w 9999"/>
              <a:gd name="connsiteY39" fmla="*/ 3148 h 10450"/>
              <a:gd name="connsiteX40" fmla="*/ 9668 w 9999"/>
              <a:gd name="connsiteY40" fmla="*/ 450 h 10450"/>
              <a:gd name="connsiteX41" fmla="*/ 7683 w 9999"/>
              <a:gd name="connsiteY41" fmla="*/ 5845 h 10450"/>
              <a:gd name="connsiteX42" fmla="*/ 7683 w 9999"/>
              <a:gd name="connsiteY42" fmla="*/ 5845 h 10450"/>
              <a:gd name="connsiteX43" fmla="*/ 8676 w 9999"/>
              <a:gd name="connsiteY43" fmla="*/ 5845 h 10450"/>
              <a:gd name="connsiteX0" fmla="*/ 8677 w 9915"/>
              <a:gd name="connsiteY0" fmla="*/ 5162 h 9569"/>
              <a:gd name="connsiteX1" fmla="*/ 8677 w 9915"/>
              <a:gd name="connsiteY1" fmla="*/ 5162 h 9569"/>
              <a:gd name="connsiteX2" fmla="*/ 8677 w 9915"/>
              <a:gd name="connsiteY2" fmla="*/ 5162 h 9569"/>
              <a:gd name="connsiteX3" fmla="*/ 8677 w 9915"/>
              <a:gd name="connsiteY3" fmla="*/ 5162 h 9569"/>
              <a:gd name="connsiteX4" fmla="*/ 7684 w 9915"/>
              <a:gd name="connsiteY4" fmla="*/ 5162 h 9569"/>
              <a:gd name="connsiteX5" fmla="*/ 8677 w 9915"/>
              <a:gd name="connsiteY5" fmla="*/ 5162 h 9569"/>
              <a:gd name="connsiteX6" fmla="*/ 8677 w 9915"/>
              <a:gd name="connsiteY6" fmla="*/ 5162 h 9569"/>
              <a:gd name="connsiteX7" fmla="*/ 8677 w 9915"/>
              <a:gd name="connsiteY7" fmla="*/ 5162 h 9569"/>
              <a:gd name="connsiteX8" fmla="*/ 9669 w 9915"/>
              <a:gd name="connsiteY8" fmla="*/ 7744 h 9569"/>
              <a:gd name="connsiteX9" fmla="*/ 8677 w 9915"/>
              <a:gd name="connsiteY9" fmla="*/ 7744 h 9569"/>
              <a:gd name="connsiteX10" fmla="*/ 9881 w 9915"/>
              <a:gd name="connsiteY10" fmla="*/ 6885 h 9569"/>
              <a:gd name="connsiteX11" fmla="*/ 9733 w 9915"/>
              <a:gd name="connsiteY11" fmla="*/ 7269 h 9569"/>
              <a:gd name="connsiteX12" fmla="*/ 9586 w 9915"/>
              <a:gd name="connsiteY12" fmla="*/ 6885 h 9569"/>
              <a:gd name="connsiteX13" fmla="*/ 9142 w 9915"/>
              <a:gd name="connsiteY13" fmla="*/ 6885 h 9569"/>
              <a:gd name="connsiteX14" fmla="*/ 8549 w 9915"/>
              <a:gd name="connsiteY14" fmla="*/ 6118 h 9569"/>
              <a:gd name="connsiteX15" fmla="*/ 7079 w 9915"/>
              <a:gd name="connsiteY15" fmla="*/ 7651 h 9569"/>
              <a:gd name="connsiteX16" fmla="*/ 6690 w 9915"/>
              <a:gd name="connsiteY16" fmla="*/ 5163 h 9569"/>
              <a:gd name="connsiteX17" fmla="*/ 6690 w 9915"/>
              <a:gd name="connsiteY17" fmla="*/ 5163 h 9569"/>
              <a:gd name="connsiteX18" fmla="*/ 5698 w 9915"/>
              <a:gd name="connsiteY18" fmla="*/ 7744 h 9569"/>
              <a:gd name="connsiteX19" fmla="*/ 4865 w 9915"/>
              <a:gd name="connsiteY19" fmla="*/ 9569 h 9569"/>
              <a:gd name="connsiteX20" fmla="*/ 4275 w 9915"/>
              <a:gd name="connsiteY20" fmla="*/ 9569 h 9569"/>
              <a:gd name="connsiteX21" fmla="*/ 3685 w 9915"/>
              <a:gd name="connsiteY21" fmla="*/ 8802 h 9569"/>
              <a:gd name="connsiteX22" fmla="*/ 4569 w 9915"/>
              <a:gd name="connsiteY22" fmla="*/ 6885 h 9569"/>
              <a:gd name="connsiteX23" fmla="*/ 4718 w 9915"/>
              <a:gd name="connsiteY23" fmla="*/ 6885 h 9569"/>
              <a:gd name="connsiteX24" fmla="*/ 3685 w 9915"/>
              <a:gd name="connsiteY24" fmla="*/ 6118 h 9569"/>
              <a:gd name="connsiteX25" fmla="*/ 2358 w 9915"/>
              <a:gd name="connsiteY25" fmla="*/ 5734 h 9569"/>
              <a:gd name="connsiteX26" fmla="*/ 884 w 9915"/>
              <a:gd name="connsiteY26" fmla="*/ 4583 h 9569"/>
              <a:gd name="connsiteX27" fmla="*/ 0 w 9915"/>
              <a:gd name="connsiteY27" fmla="*/ 3817 h 9569"/>
              <a:gd name="connsiteX28" fmla="*/ 293 w 9915"/>
              <a:gd name="connsiteY28" fmla="*/ 3817 h 9569"/>
              <a:gd name="connsiteX29" fmla="*/ 5012 w 9915"/>
              <a:gd name="connsiteY29" fmla="*/ 5350 h 9569"/>
              <a:gd name="connsiteX30" fmla="*/ 5898 w 9915"/>
              <a:gd name="connsiteY30" fmla="*/ 5350 h 9569"/>
              <a:gd name="connsiteX31" fmla="*/ 6046 w 9915"/>
              <a:gd name="connsiteY31" fmla="*/ 5350 h 9569"/>
              <a:gd name="connsiteX32" fmla="*/ 6488 w 9915"/>
              <a:gd name="connsiteY32" fmla="*/ 4583 h 9569"/>
              <a:gd name="connsiteX33" fmla="*/ 6488 w 9915"/>
              <a:gd name="connsiteY33" fmla="*/ 2284 h 9569"/>
              <a:gd name="connsiteX34" fmla="*/ 6782 w 9915"/>
              <a:gd name="connsiteY34" fmla="*/ 2284 h 9569"/>
              <a:gd name="connsiteX35" fmla="*/ 7962 w 9915"/>
              <a:gd name="connsiteY35" fmla="*/ 1517 h 9569"/>
              <a:gd name="connsiteX36" fmla="*/ 8109 w 9915"/>
              <a:gd name="connsiteY36" fmla="*/ 1517 h 9569"/>
              <a:gd name="connsiteX37" fmla="*/ 9142 w 9915"/>
              <a:gd name="connsiteY37" fmla="*/ 1135 h 9569"/>
              <a:gd name="connsiteX38" fmla="*/ 9142 w 9915"/>
              <a:gd name="connsiteY38" fmla="*/ 750 h 9569"/>
              <a:gd name="connsiteX39" fmla="*/ 7684 w 9915"/>
              <a:gd name="connsiteY39" fmla="*/ 5163 h 9569"/>
              <a:gd name="connsiteX40" fmla="*/ 9669 w 9915"/>
              <a:gd name="connsiteY40" fmla="*/ 0 h 9569"/>
              <a:gd name="connsiteX41" fmla="*/ 7684 w 9915"/>
              <a:gd name="connsiteY41" fmla="*/ 5162 h 9569"/>
              <a:gd name="connsiteX42" fmla="*/ 7684 w 9915"/>
              <a:gd name="connsiteY42" fmla="*/ 5162 h 9569"/>
              <a:gd name="connsiteX43" fmla="*/ 8677 w 9915"/>
              <a:gd name="connsiteY43" fmla="*/ 5162 h 9569"/>
              <a:gd name="connsiteX0" fmla="*/ 8751 w 10000"/>
              <a:gd name="connsiteY0" fmla="*/ 5279 h 9884"/>
              <a:gd name="connsiteX1" fmla="*/ 8751 w 10000"/>
              <a:gd name="connsiteY1" fmla="*/ 5279 h 9884"/>
              <a:gd name="connsiteX2" fmla="*/ 8751 w 10000"/>
              <a:gd name="connsiteY2" fmla="*/ 5279 h 9884"/>
              <a:gd name="connsiteX3" fmla="*/ 8751 w 10000"/>
              <a:gd name="connsiteY3" fmla="*/ 5279 h 9884"/>
              <a:gd name="connsiteX4" fmla="*/ 7750 w 10000"/>
              <a:gd name="connsiteY4" fmla="*/ 5279 h 9884"/>
              <a:gd name="connsiteX5" fmla="*/ 8751 w 10000"/>
              <a:gd name="connsiteY5" fmla="*/ 5279 h 9884"/>
              <a:gd name="connsiteX6" fmla="*/ 8751 w 10000"/>
              <a:gd name="connsiteY6" fmla="*/ 5279 h 9884"/>
              <a:gd name="connsiteX7" fmla="*/ 8751 w 10000"/>
              <a:gd name="connsiteY7" fmla="*/ 5279 h 9884"/>
              <a:gd name="connsiteX8" fmla="*/ 9752 w 10000"/>
              <a:gd name="connsiteY8" fmla="*/ 7977 h 9884"/>
              <a:gd name="connsiteX9" fmla="*/ 8751 w 10000"/>
              <a:gd name="connsiteY9" fmla="*/ 7977 h 9884"/>
              <a:gd name="connsiteX10" fmla="*/ 9966 w 10000"/>
              <a:gd name="connsiteY10" fmla="*/ 7079 h 9884"/>
              <a:gd name="connsiteX11" fmla="*/ 9816 w 10000"/>
              <a:gd name="connsiteY11" fmla="*/ 7480 h 9884"/>
              <a:gd name="connsiteX12" fmla="*/ 9668 w 10000"/>
              <a:gd name="connsiteY12" fmla="*/ 7079 h 9884"/>
              <a:gd name="connsiteX13" fmla="*/ 9220 w 10000"/>
              <a:gd name="connsiteY13" fmla="*/ 7079 h 9884"/>
              <a:gd name="connsiteX14" fmla="*/ 8622 w 10000"/>
              <a:gd name="connsiteY14" fmla="*/ 6278 h 9884"/>
              <a:gd name="connsiteX15" fmla="*/ 7140 w 10000"/>
              <a:gd name="connsiteY15" fmla="*/ 7880 h 9884"/>
              <a:gd name="connsiteX16" fmla="*/ 6747 w 10000"/>
              <a:gd name="connsiteY16" fmla="*/ 5280 h 9884"/>
              <a:gd name="connsiteX17" fmla="*/ 6747 w 10000"/>
              <a:gd name="connsiteY17" fmla="*/ 5280 h 9884"/>
              <a:gd name="connsiteX18" fmla="*/ 5747 w 10000"/>
              <a:gd name="connsiteY18" fmla="*/ 7977 h 9884"/>
              <a:gd name="connsiteX19" fmla="*/ 4907 w 10000"/>
              <a:gd name="connsiteY19" fmla="*/ 9884 h 9884"/>
              <a:gd name="connsiteX20" fmla="*/ 4312 w 10000"/>
              <a:gd name="connsiteY20" fmla="*/ 9884 h 9884"/>
              <a:gd name="connsiteX21" fmla="*/ 3717 w 10000"/>
              <a:gd name="connsiteY21" fmla="*/ 9082 h 9884"/>
              <a:gd name="connsiteX22" fmla="*/ 4608 w 10000"/>
              <a:gd name="connsiteY22" fmla="*/ 7079 h 9884"/>
              <a:gd name="connsiteX23" fmla="*/ 4758 w 10000"/>
              <a:gd name="connsiteY23" fmla="*/ 7079 h 9884"/>
              <a:gd name="connsiteX24" fmla="*/ 3717 w 10000"/>
              <a:gd name="connsiteY24" fmla="*/ 6278 h 9884"/>
              <a:gd name="connsiteX25" fmla="*/ 2378 w 10000"/>
              <a:gd name="connsiteY25" fmla="*/ 5876 h 9884"/>
              <a:gd name="connsiteX26" fmla="*/ 892 w 10000"/>
              <a:gd name="connsiteY26" fmla="*/ 4673 h 9884"/>
              <a:gd name="connsiteX27" fmla="*/ 0 w 10000"/>
              <a:gd name="connsiteY27" fmla="*/ 3873 h 9884"/>
              <a:gd name="connsiteX28" fmla="*/ 296 w 10000"/>
              <a:gd name="connsiteY28" fmla="*/ 3873 h 9884"/>
              <a:gd name="connsiteX29" fmla="*/ 5055 w 10000"/>
              <a:gd name="connsiteY29" fmla="*/ 5475 h 9884"/>
              <a:gd name="connsiteX30" fmla="*/ 5949 w 10000"/>
              <a:gd name="connsiteY30" fmla="*/ 5475 h 9884"/>
              <a:gd name="connsiteX31" fmla="*/ 6098 w 10000"/>
              <a:gd name="connsiteY31" fmla="*/ 5475 h 9884"/>
              <a:gd name="connsiteX32" fmla="*/ 6544 w 10000"/>
              <a:gd name="connsiteY32" fmla="*/ 4673 h 9884"/>
              <a:gd name="connsiteX33" fmla="*/ 6544 w 10000"/>
              <a:gd name="connsiteY33" fmla="*/ 2271 h 9884"/>
              <a:gd name="connsiteX34" fmla="*/ 6840 w 10000"/>
              <a:gd name="connsiteY34" fmla="*/ 2271 h 9884"/>
              <a:gd name="connsiteX35" fmla="*/ 8030 w 10000"/>
              <a:gd name="connsiteY35" fmla="*/ 1469 h 9884"/>
              <a:gd name="connsiteX36" fmla="*/ 8179 w 10000"/>
              <a:gd name="connsiteY36" fmla="*/ 1469 h 9884"/>
              <a:gd name="connsiteX37" fmla="*/ 9220 w 10000"/>
              <a:gd name="connsiteY37" fmla="*/ 1070 h 9884"/>
              <a:gd name="connsiteX38" fmla="*/ 9220 w 10000"/>
              <a:gd name="connsiteY38" fmla="*/ 668 h 9884"/>
              <a:gd name="connsiteX39" fmla="*/ 7750 w 10000"/>
              <a:gd name="connsiteY39" fmla="*/ 5280 h 9884"/>
              <a:gd name="connsiteX40" fmla="*/ 7750 w 10000"/>
              <a:gd name="connsiteY40" fmla="*/ 2581 h 9884"/>
              <a:gd name="connsiteX41" fmla="*/ 7750 w 10000"/>
              <a:gd name="connsiteY41" fmla="*/ 5279 h 9884"/>
              <a:gd name="connsiteX42" fmla="*/ 7750 w 10000"/>
              <a:gd name="connsiteY42" fmla="*/ 5279 h 9884"/>
              <a:gd name="connsiteX43" fmla="*/ 8751 w 10000"/>
              <a:gd name="connsiteY43" fmla="*/ 5279 h 9884"/>
              <a:gd name="connsiteX0" fmla="*/ 8751 w 10000"/>
              <a:gd name="connsiteY0" fmla="*/ 4258 h 8917"/>
              <a:gd name="connsiteX1" fmla="*/ 8751 w 10000"/>
              <a:gd name="connsiteY1" fmla="*/ 4258 h 8917"/>
              <a:gd name="connsiteX2" fmla="*/ 8751 w 10000"/>
              <a:gd name="connsiteY2" fmla="*/ 4258 h 8917"/>
              <a:gd name="connsiteX3" fmla="*/ 8751 w 10000"/>
              <a:gd name="connsiteY3" fmla="*/ 4258 h 8917"/>
              <a:gd name="connsiteX4" fmla="*/ 7750 w 10000"/>
              <a:gd name="connsiteY4" fmla="*/ 4258 h 8917"/>
              <a:gd name="connsiteX5" fmla="*/ 8751 w 10000"/>
              <a:gd name="connsiteY5" fmla="*/ 4258 h 8917"/>
              <a:gd name="connsiteX6" fmla="*/ 8751 w 10000"/>
              <a:gd name="connsiteY6" fmla="*/ 4258 h 8917"/>
              <a:gd name="connsiteX7" fmla="*/ 8751 w 10000"/>
              <a:gd name="connsiteY7" fmla="*/ 4258 h 8917"/>
              <a:gd name="connsiteX8" fmla="*/ 9752 w 10000"/>
              <a:gd name="connsiteY8" fmla="*/ 6988 h 8917"/>
              <a:gd name="connsiteX9" fmla="*/ 8751 w 10000"/>
              <a:gd name="connsiteY9" fmla="*/ 6988 h 8917"/>
              <a:gd name="connsiteX10" fmla="*/ 9966 w 10000"/>
              <a:gd name="connsiteY10" fmla="*/ 6079 h 8917"/>
              <a:gd name="connsiteX11" fmla="*/ 9816 w 10000"/>
              <a:gd name="connsiteY11" fmla="*/ 6485 h 8917"/>
              <a:gd name="connsiteX12" fmla="*/ 9668 w 10000"/>
              <a:gd name="connsiteY12" fmla="*/ 6079 h 8917"/>
              <a:gd name="connsiteX13" fmla="*/ 9220 w 10000"/>
              <a:gd name="connsiteY13" fmla="*/ 6079 h 8917"/>
              <a:gd name="connsiteX14" fmla="*/ 8622 w 10000"/>
              <a:gd name="connsiteY14" fmla="*/ 5269 h 8917"/>
              <a:gd name="connsiteX15" fmla="*/ 7140 w 10000"/>
              <a:gd name="connsiteY15" fmla="*/ 6889 h 8917"/>
              <a:gd name="connsiteX16" fmla="*/ 6747 w 10000"/>
              <a:gd name="connsiteY16" fmla="*/ 4259 h 8917"/>
              <a:gd name="connsiteX17" fmla="*/ 6747 w 10000"/>
              <a:gd name="connsiteY17" fmla="*/ 4259 h 8917"/>
              <a:gd name="connsiteX18" fmla="*/ 5747 w 10000"/>
              <a:gd name="connsiteY18" fmla="*/ 6988 h 8917"/>
              <a:gd name="connsiteX19" fmla="*/ 4907 w 10000"/>
              <a:gd name="connsiteY19" fmla="*/ 8917 h 8917"/>
              <a:gd name="connsiteX20" fmla="*/ 4312 w 10000"/>
              <a:gd name="connsiteY20" fmla="*/ 8917 h 8917"/>
              <a:gd name="connsiteX21" fmla="*/ 3717 w 10000"/>
              <a:gd name="connsiteY21" fmla="*/ 8106 h 8917"/>
              <a:gd name="connsiteX22" fmla="*/ 4608 w 10000"/>
              <a:gd name="connsiteY22" fmla="*/ 6079 h 8917"/>
              <a:gd name="connsiteX23" fmla="*/ 4758 w 10000"/>
              <a:gd name="connsiteY23" fmla="*/ 6079 h 8917"/>
              <a:gd name="connsiteX24" fmla="*/ 3717 w 10000"/>
              <a:gd name="connsiteY24" fmla="*/ 5269 h 8917"/>
              <a:gd name="connsiteX25" fmla="*/ 2378 w 10000"/>
              <a:gd name="connsiteY25" fmla="*/ 4862 h 8917"/>
              <a:gd name="connsiteX26" fmla="*/ 892 w 10000"/>
              <a:gd name="connsiteY26" fmla="*/ 3645 h 8917"/>
              <a:gd name="connsiteX27" fmla="*/ 0 w 10000"/>
              <a:gd name="connsiteY27" fmla="*/ 2835 h 8917"/>
              <a:gd name="connsiteX28" fmla="*/ 296 w 10000"/>
              <a:gd name="connsiteY28" fmla="*/ 2835 h 8917"/>
              <a:gd name="connsiteX29" fmla="*/ 5055 w 10000"/>
              <a:gd name="connsiteY29" fmla="*/ 4456 h 8917"/>
              <a:gd name="connsiteX30" fmla="*/ 5949 w 10000"/>
              <a:gd name="connsiteY30" fmla="*/ 4456 h 8917"/>
              <a:gd name="connsiteX31" fmla="*/ 6098 w 10000"/>
              <a:gd name="connsiteY31" fmla="*/ 4456 h 8917"/>
              <a:gd name="connsiteX32" fmla="*/ 6544 w 10000"/>
              <a:gd name="connsiteY32" fmla="*/ 3645 h 8917"/>
              <a:gd name="connsiteX33" fmla="*/ 6544 w 10000"/>
              <a:gd name="connsiteY33" fmla="*/ 1215 h 8917"/>
              <a:gd name="connsiteX34" fmla="*/ 6840 w 10000"/>
              <a:gd name="connsiteY34" fmla="*/ 1215 h 8917"/>
              <a:gd name="connsiteX35" fmla="*/ 8030 w 10000"/>
              <a:gd name="connsiteY35" fmla="*/ 403 h 8917"/>
              <a:gd name="connsiteX36" fmla="*/ 8179 w 10000"/>
              <a:gd name="connsiteY36" fmla="*/ 403 h 8917"/>
              <a:gd name="connsiteX37" fmla="*/ 9220 w 10000"/>
              <a:gd name="connsiteY37" fmla="*/ 0 h 8917"/>
              <a:gd name="connsiteX38" fmla="*/ 7750 w 10000"/>
              <a:gd name="connsiteY38" fmla="*/ 4258 h 8917"/>
              <a:gd name="connsiteX39" fmla="*/ 7750 w 10000"/>
              <a:gd name="connsiteY39" fmla="*/ 4259 h 8917"/>
              <a:gd name="connsiteX40" fmla="*/ 7750 w 10000"/>
              <a:gd name="connsiteY40" fmla="*/ 1528 h 8917"/>
              <a:gd name="connsiteX41" fmla="*/ 7750 w 10000"/>
              <a:gd name="connsiteY41" fmla="*/ 4258 h 8917"/>
              <a:gd name="connsiteX42" fmla="*/ 7750 w 10000"/>
              <a:gd name="connsiteY42" fmla="*/ 4258 h 8917"/>
              <a:gd name="connsiteX43" fmla="*/ 8751 w 10000"/>
              <a:gd name="connsiteY43" fmla="*/ 4258 h 8917"/>
              <a:gd name="connsiteX0" fmla="*/ 8751 w 10000"/>
              <a:gd name="connsiteY0" fmla="*/ 4323 h 9548"/>
              <a:gd name="connsiteX1" fmla="*/ 8751 w 10000"/>
              <a:gd name="connsiteY1" fmla="*/ 4323 h 9548"/>
              <a:gd name="connsiteX2" fmla="*/ 8751 w 10000"/>
              <a:gd name="connsiteY2" fmla="*/ 4323 h 9548"/>
              <a:gd name="connsiteX3" fmla="*/ 8751 w 10000"/>
              <a:gd name="connsiteY3" fmla="*/ 4323 h 9548"/>
              <a:gd name="connsiteX4" fmla="*/ 7750 w 10000"/>
              <a:gd name="connsiteY4" fmla="*/ 4323 h 9548"/>
              <a:gd name="connsiteX5" fmla="*/ 8751 w 10000"/>
              <a:gd name="connsiteY5" fmla="*/ 4323 h 9548"/>
              <a:gd name="connsiteX6" fmla="*/ 8751 w 10000"/>
              <a:gd name="connsiteY6" fmla="*/ 4323 h 9548"/>
              <a:gd name="connsiteX7" fmla="*/ 8751 w 10000"/>
              <a:gd name="connsiteY7" fmla="*/ 4323 h 9548"/>
              <a:gd name="connsiteX8" fmla="*/ 9752 w 10000"/>
              <a:gd name="connsiteY8" fmla="*/ 7385 h 9548"/>
              <a:gd name="connsiteX9" fmla="*/ 8751 w 10000"/>
              <a:gd name="connsiteY9" fmla="*/ 7385 h 9548"/>
              <a:gd name="connsiteX10" fmla="*/ 9966 w 10000"/>
              <a:gd name="connsiteY10" fmla="*/ 6365 h 9548"/>
              <a:gd name="connsiteX11" fmla="*/ 9816 w 10000"/>
              <a:gd name="connsiteY11" fmla="*/ 6821 h 9548"/>
              <a:gd name="connsiteX12" fmla="*/ 9668 w 10000"/>
              <a:gd name="connsiteY12" fmla="*/ 6365 h 9548"/>
              <a:gd name="connsiteX13" fmla="*/ 9220 w 10000"/>
              <a:gd name="connsiteY13" fmla="*/ 6365 h 9548"/>
              <a:gd name="connsiteX14" fmla="*/ 8622 w 10000"/>
              <a:gd name="connsiteY14" fmla="*/ 5457 h 9548"/>
              <a:gd name="connsiteX15" fmla="*/ 7140 w 10000"/>
              <a:gd name="connsiteY15" fmla="*/ 7274 h 9548"/>
              <a:gd name="connsiteX16" fmla="*/ 6747 w 10000"/>
              <a:gd name="connsiteY16" fmla="*/ 4324 h 9548"/>
              <a:gd name="connsiteX17" fmla="*/ 6747 w 10000"/>
              <a:gd name="connsiteY17" fmla="*/ 4324 h 9548"/>
              <a:gd name="connsiteX18" fmla="*/ 5747 w 10000"/>
              <a:gd name="connsiteY18" fmla="*/ 7385 h 9548"/>
              <a:gd name="connsiteX19" fmla="*/ 4907 w 10000"/>
              <a:gd name="connsiteY19" fmla="*/ 9548 h 9548"/>
              <a:gd name="connsiteX20" fmla="*/ 4312 w 10000"/>
              <a:gd name="connsiteY20" fmla="*/ 9548 h 9548"/>
              <a:gd name="connsiteX21" fmla="*/ 3717 w 10000"/>
              <a:gd name="connsiteY21" fmla="*/ 8639 h 9548"/>
              <a:gd name="connsiteX22" fmla="*/ 4608 w 10000"/>
              <a:gd name="connsiteY22" fmla="*/ 6365 h 9548"/>
              <a:gd name="connsiteX23" fmla="*/ 4758 w 10000"/>
              <a:gd name="connsiteY23" fmla="*/ 6365 h 9548"/>
              <a:gd name="connsiteX24" fmla="*/ 3717 w 10000"/>
              <a:gd name="connsiteY24" fmla="*/ 5457 h 9548"/>
              <a:gd name="connsiteX25" fmla="*/ 2378 w 10000"/>
              <a:gd name="connsiteY25" fmla="*/ 5001 h 9548"/>
              <a:gd name="connsiteX26" fmla="*/ 892 w 10000"/>
              <a:gd name="connsiteY26" fmla="*/ 3636 h 9548"/>
              <a:gd name="connsiteX27" fmla="*/ 0 w 10000"/>
              <a:gd name="connsiteY27" fmla="*/ 2727 h 9548"/>
              <a:gd name="connsiteX28" fmla="*/ 296 w 10000"/>
              <a:gd name="connsiteY28" fmla="*/ 2727 h 9548"/>
              <a:gd name="connsiteX29" fmla="*/ 5055 w 10000"/>
              <a:gd name="connsiteY29" fmla="*/ 4545 h 9548"/>
              <a:gd name="connsiteX30" fmla="*/ 5949 w 10000"/>
              <a:gd name="connsiteY30" fmla="*/ 4545 h 9548"/>
              <a:gd name="connsiteX31" fmla="*/ 6098 w 10000"/>
              <a:gd name="connsiteY31" fmla="*/ 4545 h 9548"/>
              <a:gd name="connsiteX32" fmla="*/ 6544 w 10000"/>
              <a:gd name="connsiteY32" fmla="*/ 3636 h 9548"/>
              <a:gd name="connsiteX33" fmla="*/ 6544 w 10000"/>
              <a:gd name="connsiteY33" fmla="*/ 911 h 9548"/>
              <a:gd name="connsiteX34" fmla="*/ 6840 w 10000"/>
              <a:gd name="connsiteY34" fmla="*/ 911 h 9548"/>
              <a:gd name="connsiteX35" fmla="*/ 8030 w 10000"/>
              <a:gd name="connsiteY35" fmla="*/ 0 h 9548"/>
              <a:gd name="connsiteX36" fmla="*/ 8179 w 10000"/>
              <a:gd name="connsiteY36" fmla="*/ 0 h 9548"/>
              <a:gd name="connsiteX37" fmla="*/ 7750 w 10000"/>
              <a:gd name="connsiteY37" fmla="*/ 4323 h 9548"/>
              <a:gd name="connsiteX38" fmla="*/ 7750 w 10000"/>
              <a:gd name="connsiteY38" fmla="*/ 4323 h 9548"/>
              <a:gd name="connsiteX39" fmla="*/ 7750 w 10000"/>
              <a:gd name="connsiteY39" fmla="*/ 4324 h 9548"/>
              <a:gd name="connsiteX40" fmla="*/ 7750 w 10000"/>
              <a:gd name="connsiteY40" fmla="*/ 1262 h 9548"/>
              <a:gd name="connsiteX41" fmla="*/ 7750 w 10000"/>
              <a:gd name="connsiteY41" fmla="*/ 4323 h 9548"/>
              <a:gd name="connsiteX42" fmla="*/ 7750 w 10000"/>
              <a:gd name="connsiteY42" fmla="*/ 4323 h 9548"/>
              <a:gd name="connsiteX43" fmla="*/ 8751 w 10000"/>
              <a:gd name="connsiteY43" fmla="*/ 4323 h 9548"/>
              <a:gd name="connsiteX0" fmla="*/ 8751 w 10000"/>
              <a:gd name="connsiteY0" fmla="*/ 4528 h 10000"/>
              <a:gd name="connsiteX1" fmla="*/ 8751 w 10000"/>
              <a:gd name="connsiteY1" fmla="*/ 4528 h 10000"/>
              <a:gd name="connsiteX2" fmla="*/ 8751 w 10000"/>
              <a:gd name="connsiteY2" fmla="*/ 4528 h 10000"/>
              <a:gd name="connsiteX3" fmla="*/ 8751 w 10000"/>
              <a:gd name="connsiteY3" fmla="*/ 4528 h 10000"/>
              <a:gd name="connsiteX4" fmla="*/ 7750 w 10000"/>
              <a:gd name="connsiteY4" fmla="*/ 4528 h 10000"/>
              <a:gd name="connsiteX5" fmla="*/ 8751 w 10000"/>
              <a:gd name="connsiteY5" fmla="*/ 4528 h 10000"/>
              <a:gd name="connsiteX6" fmla="*/ 8751 w 10000"/>
              <a:gd name="connsiteY6" fmla="*/ 4528 h 10000"/>
              <a:gd name="connsiteX7" fmla="*/ 8751 w 10000"/>
              <a:gd name="connsiteY7" fmla="*/ 4528 h 10000"/>
              <a:gd name="connsiteX8" fmla="*/ 9752 w 10000"/>
              <a:gd name="connsiteY8" fmla="*/ 7735 h 10000"/>
              <a:gd name="connsiteX9" fmla="*/ 8751 w 10000"/>
              <a:gd name="connsiteY9" fmla="*/ 7735 h 10000"/>
              <a:gd name="connsiteX10" fmla="*/ 9966 w 10000"/>
              <a:gd name="connsiteY10" fmla="*/ 6666 h 10000"/>
              <a:gd name="connsiteX11" fmla="*/ 9816 w 10000"/>
              <a:gd name="connsiteY11" fmla="*/ 7144 h 10000"/>
              <a:gd name="connsiteX12" fmla="*/ 9668 w 10000"/>
              <a:gd name="connsiteY12" fmla="*/ 6666 h 10000"/>
              <a:gd name="connsiteX13" fmla="*/ 9220 w 10000"/>
              <a:gd name="connsiteY13" fmla="*/ 6666 h 10000"/>
              <a:gd name="connsiteX14" fmla="*/ 8622 w 10000"/>
              <a:gd name="connsiteY14" fmla="*/ 5715 h 10000"/>
              <a:gd name="connsiteX15" fmla="*/ 7140 w 10000"/>
              <a:gd name="connsiteY15" fmla="*/ 7618 h 10000"/>
              <a:gd name="connsiteX16" fmla="*/ 6747 w 10000"/>
              <a:gd name="connsiteY16" fmla="*/ 4529 h 10000"/>
              <a:gd name="connsiteX17" fmla="*/ 6747 w 10000"/>
              <a:gd name="connsiteY17" fmla="*/ 4529 h 10000"/>
              <a:gd name="connsiteX18" fmla="*/ 5747 w 10000"/>
              <a:gd name="connsiteY18" fmla="*/ 7735 h 10000"/>
              <a:gd name="connsiteX19" fmla="*/ 4907 w 10000"/>
              <a:gd name="connsiteY19" fmla="*/ 10000 h 10000"/>
              <a:gd name="connsiteX20" fmla="*/ 4312 w 10000"/>
              <a:gd name="connsiteY20" fmla="*/ 10000 h 10000"/>
              <a:gd name="connsiteX21" fmla="*/ 3717 w 10000"/>
              <a:gd name="connsiteY21" fmla="*/ 9048 h 10000"/>
              <a:gd name="connsiteX22" fmla="*/ 4608 w 10000"/>
              <a:gd name="connsiteY22" fmla="*/ 6666 h 10000"/>
              <a:gd name="connsiteX23" fmla="*/ 4758 w 10000"/>
              <a:gd name="connsiteY23" fmla="*/ 6666 h 10000"/>
              <a:gd name="connsiteX24" fmla="*/ 3717 w 10000"/>
              <a:gd name="connsiteY24" fmla="*/ 5715 h 10000"/>
              <a:gd name="connsiteX25" fmla="*/ 2378 w 10000"/>
              <a:gd name="connsiteY25" fmla="*/ 5238 h 10000"/>
              <a:gd name="connsiteX26" fmla="*/ 892 w 10000"/>
              <a:gd name="connsiteY26" fmla="*/ 3808 h 10000"/>
              <a:gd name="connsiteX27" fmla="*/ 0 w 10000"/>
              <a:gd name="connsiteY27" fmla="*/ 2856 h 10000"/>
              <a:gd name="connsiteX28" fmla="*/ 296 w 10000"/>
              <a:gd name="connsiteY28" fmla="*/ 2856 h 10000"/>
              <a:gd name="connsiteX29" fmla="*/ 5055 w 10000"/>
              <a:gd name="connsiteY29" fmla="*/ 4760 h 10000"/>
              <a:gd name="connsiteX30" fmla="*/ 5949 w 10000"/>
              <a:gd name="connsiteY30" fmla="*/ 4760 h 10000"/>
              <a:gd name="connsiteX31" fmla="*/ 6098 w 10000"/>
              <a:gd name="connsiteY31" fmla="*/ 4760 h 10000"/>
              <a:gd name="connsiteX32" fmla="*/ 6544 w 10000"/>
              <a:gd name="connsiteY32" fmla="*/ 3808 h 10000"/>
              <a:gd name="connsiteX33" fmla="*/ 6544 w 10000"/>
              <a:gd name="connsiteY33" fmla="*/ 954 h 10000"/>
              <a:gd name="connsiteX34" fmla="*/ 6840 w 10000"/>
              <a:gd name="connsiteY34" fmla="*/ 954 h 10000"/>
              <a:gd name="connsiteX35" fmla="*/ 8030 w 10000"/>
              <a:gd name="connsiteY35" fmla="*/ 0 h 10000"/>
              <a:gd name="connsiteX36" fmla="*/ 7750 w 10000"/>
              <a:gd name="connsiteY36" fmla="*/ 1322 h 10000"/>
              <a:gd name="connsiteX37" fmla="*/ 7750 w 10000"/>
              <a:gd name="connsiteY37" fmla="*/ 4528 h 10000"/>
              <a:gd name="connsiteX38" fmla="*/ 7750 w 10000"/>
              <a:gd name="connsiteY38" fmla="*/ 4528 h 10000"/>
              <a:gd name="connsiteX39" fmla="*/ 7750 w 10000"/>
              <a:gd name="connsiteY39" fmla="*/ 4529 h 10000"/>
              <a:gd name="connsiteX40" fmla="*/ 7750 w 10000"/>
              <a:gd name="connsiteY40" fmla="*/ 1322 h 10000"/>
              <a:gd name="connsiteX41" fmla="*/ 7750 w 10000"/>
              <a:gd name="connsiteY41" fmla="*/ 4528 h 10000"/>
              <a:gd name="connsiteX42" fmla="*/ 7750 w 10000"/>
              <a:gd name="connsiteY42" fmla="*/ 4528 h 10000"/>
              <a:gd name="connsiteX43" fmla="*/ 8751 w 10000"/>
              <a:gd name="connsiteY43" fmla="*/ 4528 h 10000"/>
              <a:gd name="connsiteX0" fmla="*/ 8751 w 10000"/>
              <a:gd name="connsiteY0" fmla="*/ 4528 h 10000"/>
              <a:gd name="connsiteX1" fmla="*/ 8751 w 10000"/>
              <a:gd name="connsiteY1" fmla="*/ 4528 h 10000"/>
              <a:gd name="connsiteX2" fmla="*/ 8751 w 10000"/>
              <a:gd name="connsiteY2" fmla="*/ 4528 h 10000"/>
              <a:gd name="connsiteX3" fmla="*/ 8751 w 10000"/>
              <a:gd name="connsiteY3" fmla="*/ 4528 h 10000"/>
              <a:gd name="connsiteX4" fmla="*/ 7750 w 10000"/>
              <a:gd name="connsiteY4" fmla="*/ 4528 h 10000"/>
              <a:gd name="connsiteX5" fmla="*/ 8751 w 10000"/>
              <a:gd name="connsiteY5" fmla="*/ 4528 h 10000"/>
              <a:gd name="connsiteX6" fmla="*/ 8751 w 10000"/>
              <a:gd name="connsiteY6" fmla="*/ 4528 h 10000"/>
              <a:gd name="connsiteX7" fmla="*/ 8751 w 10000"/>
              <a:gd name="connsiteY7" fmla="*/ 4528 h 10000"/>
              <a:gd name="connsiteX8" fmla="*/ 9752 w 10000"/>
              <a:gd name="connsiteY8" fmla="*/ 7735 h 10000"/>
              <a:gd name="connsiteX9" fmla="*/ 8751 w 10000"/>
              <a:gd name="connsiteY9" fmla="*/ 7735 h 10000"/>
              <a:gd name="connsiteX10" fmla="*/ 9966 w 10000"/>
              <a:gd name="connsiteY10" fmla="*/ 6666 h 10000"/>
              <a:gd name="connsiteX11" fmla="*/ 9816 w 10000"/>
              <a:gd name="connsiteY11" fmla="*/ 7144 h 10000"/>
              <a:gd name="connsiteX12" fmla="*/ 9668 w 10000"/>
              <a:gd name="connsiteY12" fmla="*/ 6666 h 10000"/>
              <a:gd name="connsiteX13" fmla="*/ 9220 w 10000"/>
              <a:gd name="connsiteY13" fmla="*/ 6666 h 10000"/>
              <a:gd name="connsiteX14" fmla="*/ 8622 w 10000"/>
              <a:gd name="connsiteY14" fmla="*/ 5715 h 10000"/>
              <a:gd name="connsiteX15" fmla="*/ 6749 w 10000"/>
              <a:gd name="connsiteY15" fmla="*/ 1322 h 10000"/>
              <a:gd name="connsiteX16" fmla="*/ 6747 w 10000"/>
              <a:gd name="connsiteY16" fmla="*/ 4529 h 10000"/>
              <a:gd name="connsiteX17" fmla="*/ 6747 w 10000"/>
              <a:gd name="connsiteY17" fmla="*/ 4529 h 10000"/>
              <a:gd name="connsiteX18" fmla="*/ 5747 w 10000"/>
              <a:gd name="connsiteY18" fmla="*/ 7735 h 10000"/>
              <a:gd name="connsiteX19" fmla="*/ 4907 w 10000"/>
              <a:gd name="connsiteY19" fmla="*/ 10000 h 10000"/>
              <a:gd name="connsiteX20" fmla="*/ 4312 w 10000"/>
              <a:gd name="connsiteY20" fmla="*/ 10000 h 10000"/>
              <a:gd name="connsiteX21" fmla="*/ 3717 w 10000"/>
              <a:gd name="connsiteY21" fmla="*/ 9048 h 10000"/>
              <a:gd name="connsiteX22" fmla="*/ 4608 w 10000"/>
              <a:gd name="connsiteY22" fmla="*/ 6666 h 10000"/>
              <a:gd name="connsiteX23" fmla="*/ 4758 w 10000"/>
              <a:gd name="connsiteY23" fmla="*/ 6666 h 10000"/>
              <a:gd name="connsiteX24" fmla="*/ 3717 w 10000"/>
              <a:gd name="connsiteY24" fmla="*/ 5715 h 10000"/>
              <a:gd name="connsiteX25" fmla="*/ 2378 w 10000"/>
              <a:gd name="connsiteY25" fmla="*/ 5238 h 10000"/>
              <a:gd name="connsiteX26" fmla="*/ 892 w 10000"/>
              <a:gd name="connsiteY26" fmla="*/ 3808 h 10000"/>
              <a:gd name="connsiteX27" fmla="*/ 0 w 10000"/>
              <a:gd name="connsiteY27" fmla="*/ 2856 h 10000"/>
              <a:gd name="connsiteX28" fmla="*/ 296 w 10000"/>
              <a:gd name="connsiteY28" fmla="*/ 2856 h 10000"/>
              <a:gd name="connsiteX29" fmla="*/ 5055 w 10000"/>
              <a:gd name="connsiteY29" fmla="*/ 4760 h 10000"/>
              <a:gd name="connsiteX30" fmla="*/ 5949 w 10000"/>
              <a:gd name="connsiteY30" fmla="*/ 4760 h 10000"/>
              <a:gd name="connsiteX31" fmla="*/ 6098 w 10000"/>
              <a:gd name="connsiteY31" fmla="*/ 4760 h 10000"/>
              <a:gd name="connsiteX32" fmla="*/ 6544 w 10000"/>
              <a:gd name="connsiteY32" fmla="*/ 3808 h 10000"/>
              <a:gd name="connsiteX33" fmla="*/ 6544 w 10000"/>
              <a:gd name="connsiteY33" fmla="*/ 954 h 10000"/>
              <a:gd name="connsiteX34" fmla="*/ 6840 w 10000"/>
              <a:gd name="connsiteY34" fmla="*/ 954 h 10000"/>
              <a:gd name="connsiteX35" fmla="*/ 8030 w 10000"/>
              <a:gd name="connsiteY35" fmla="*/ 0 h 10000"/>
              <a:gd name="connsiteX36" fmla="*/ 7750 w 10000"/>
              <a:gd name="connsiteY36" fmla="*/ 1322 h 10000"/>
              <a:gd name="connsiteX37" fmla="*/ 7750 w 10000"/>
              <a:gd name="connsiteY37" fmla="*/ 4528 h 10000"/>
              <a:gd name="connsiteX38" fmla="*/ 7750 w 10000"/>
              <a:gd name="connsiteY38" fmla="*/ 4528 h 10000"/>
              <a:gd name="connsiteX39" fmla="*/ 7750 w 10000"/>
              <a:gd name="connsiteY39" fmla="*/ 4529 h 10000"/>
              <a:gd name="connsiteX40" fmla="*/ 7750 w 10000"/>
              <a:gd name="connsiteY40" fmla="*/ 1322 h 10000"/>
              <a:gd name="connsiteX41" fmla="*/ 7750 w 10000"/>
              <a:gd name="connsiteY41" fmla="*/ 4528 h 10000"/>
              <a:gd name="connsiteX42" fmla="*/ 7750 w 10000"/>
              <a:gd name="connsiteY42" fmla="*/ 4528 h 10000"/>
              <a:gd name="connsiteX43" fmla="*/ 8751 w 10000"/>
              <a:gd name="connsiteY43" fmla="*/ 4528 h 10000"/>
              <a:gd name="connsiteX0" fmla="*/ 8751 w 10000"/>
              <a:gd name="connsiteY0" fmla="*/ 3647 h 9119"/>
              <a:gd name="connsiteX1" fmla="*/ 8751 w 10000"/>
              <a:gd name="connsiteY1" fmla="*/ 3647 h 9119"/>
              <a:gd name="connsiteX2" fmla="*/ 8751 w 10000"/>
              <a:gd name="connsiteY2" fmla="*/ 3647 h 9119"/>
              <a:gd name="connsiteX3" fmla="*/ 8751 w 10000"/>
              <a:gd name="connsiteY3" fmla="*/ 3647 h 9119"/>
              <a:gd name="connsiteX4" fmla="*/ 7750 w 10000"/>
              <a:gd name="connsiteY4" fmla="*/ 3647 h 9119"/>
              <a:gd name="connsiteX5" fmla="*/ 8751 w 10000"/>
              <a:gd name="connsiteY5" fmla="*/ 3647 h 9119"/>
              <a:gd name="connsiteX6" fmla="*/ 8751 w 10000"/>
              <a:gd name="connsiteY6" fmla="*/ 3647 h 9119"/>
              <a:gd name="connsiteX7" fmla="*/ 8751 w 10000"/>
              <a:gd name="connsiteY7" fmla="*/ 3647 h 9119"/>
              <a:gd name="connsiteX8" fmla="*/ 9752 w 10000"/>
              <a:gd name="connsiteY8" fmla="*/ 6854 h 9119"/>
              <a:gd name="connsiteX9" fmla="*/ 8751 w 10000"/>
              <a:gd name="connsiteY9" fmla="*/ 6854 h 9119"/>
              <a:gd name="connsiteX10" fmla="*/ 9966 w 10000"/>
              <a:gd name="connsiteY10" fmla="*/ 5785 h 9119"/>
              <a:gd name="connsiteX11" fmla="*/ 9816 w 10000"/>
              <a:gd name="connsiteY11" fmla="*/ 6263 h 9119"/>
              <a:gd name="connsiteX12" fmla="*/ 9668 w 10000"/>
              <a:gd name="connsiteY12" fmla="*/ 5785 h 9119"/>
              <a:gd name="connsiteX13" fmla="*/ 9220 w 10000"/>
              <a:gd name="connsiteY13" fmla="*/ 5785 h 9119"/>
              <a:gd name="connsiteX14" fmla="*/ 8622 w 10000"/>
              <a:gd name="connsiteY14" fmla="*/ 4834 h 9119"/>
              <a:gd name="connsiteX15" fmla="*/ 6749 w 10000"/>
              <a:gd name="connsiteY15" fmla="*/ 441 h 9119"/>
              <a:gd name="connsiteX16" fmla="*/ 6747 w 10000"/>
              <a:gd name="connsiteY16" fmla="*/ 3648 h 9119"/>
              <a:gd name="connsiteX17" fmla="*/ 6747 w 10000"/>
              <a:gd name="connsiteY17" fmla="*/ 3648 h 9119"/>
              <a:gd name="connsiteX18" fmla="*/ 5747 w 10000"/>
              <a:gd name="connsiteY18" fmla="*/ 6854 h 9119"/>
              <a:gd name="connsiteX19" fmla="*/ 4907 w 10000"/>
              <a:gd name="connsiteY19" fmla="*/ 9119 h 9119"/>
              <a:gd name="connsiteX20" fmla="*/ 4312 w 10000"/>
              <a:gd name="connsiteY20" fmla="*/ 9119 h 9119"/>
              <a:gd name="connsiteX21" fmla="*/ 3717 w 10000"/>
              <a:gd name="connsiteY21" fmla="*/ 8167 h 9119"/>
              <a:gd name="connsiteX22" fmla="*/ 4608 w 10000"/>
              <a:gd name="connsiteY22" fmla="*/ 5785 h 9119"/>
              <a:gd name="connsiteX23" fmla="*/ 4758 w 10000"/>
              <a:gd name="connsiteY23" fmla="*/ 5785 h 9119"/>
              <a:gd name="connsiteX24" fmla="*/ 3717 w 10000"/>
              <a:gd name="connsiteY24" fmla="*/ 4834 h 9119"/>
              <a:gd name="connsiteX25" fmla="*/ 2378 w 10000"/>
              <a:gd name="connsiteY25" fmla="*/ 4357 h 9119"/>
              <a:gd name="connsiteX26" fmla="*/ 892 w 10000"/>
              <a:gd name="connsiteY26" fmla="*/ 2927 h 9119"/>
              <a:gd name="connsiteX27" fmla="*/ 0 w 10000"/>
              <a:gd name="connsiteY27" fmla="*/ 1975 h 9119"/>
              <a:gd name="connsiteX28" fmla="*/ 296 w 10000"/>
              <a:gd name="connsiteY28" fmla="*/ 1975 h 9119"/>
              <a:gd name="connsiteX29" fmla="*/ 5055 w 10000"/>
              <a:gd name="connsiteY29" fmla="*/ 3879 h 9119"/>
              <a:gd name="connsiteX30" fmla="*/ 5949 w 10000"/>
              <a:gd name="connsiteY30" fmla="*/ 3879 h 9119"/>
              <a:gd name="connsiteX31" fmla="*/ 6098 w 10000"/>
              <a:gd name="connsiteY31" fmla="*/ 3879 h 9119"/>
              <a:gd name="connsiteX32" fmla="*/ 6544 w 10000"/>
              <a:gd name="connsiteY32" fmla="*/ 2927 h 9119"/>
              <a:gd name="connsiteX33" fmla="*/ 6544 w 10000"/>
              <a:gd name="connsiteY33" fmla="*/ 73 h 9119"/>
              <a:gd name="connsiteX34" fmla="*/ 6840 w 10000"/>
              <a:gd name="connsiteY34" fmla="*/ 73 h 9119"/>
              <a:gd name="connsiteX35" fmla="*/ 6749 w 10000"/>
              <a:gd name="connsiteY35" fmla="*/ 441 h 9119"/>
              <a:gd name="connsiteX36" fmla="*/ 7750 w 10000"/>
              <a:gd name="connsiteY36" fmla="*/ 441 h 9119"/>
              <a:gd name="connsiteX37" fmla="*/ 7750 w 10000"/>
              <a:gd name="connsiteY37" fmla="*/ 3647 h 9119"/>
              <a:gd name="connsiteX38" fmla="*/ 7750 w 10000"/>
              <a:gd name="connsiteY38" fmla="*/ 3647 h 9119"/>
              <a:gd name="connsiteX39" fmla="*/ 7750 w 10000"/>
              <a:gd name="connsiteY39" fmla="*/ 3648 h 9119"/>
              <a:gd name="connsiteX40" fmla="*/ 7750 w 10000"/>
              <a:gd name="connsiteY40" fmla="*/ 441 h 9119"/>
              <a:gd name="connsiteX41" fmla="*/ 7750 w 10000"/>
              <a:gd name="connsiteY41" fmla="*/ 3647 h 9119"/>
              <a:gd name="connsiteX42" fmla="*/ 7750 w 10000"/>
              <a:gd name="connsiteY42" fmla="*/ 3647 h 9119"/>
              <a:gd name="connsiteX43" fmla="*/ 8751 w 10000"/>
              <a:gd name="connsiteY43" fmla="*/ 3647 h 9119"/>
              <a:gd name="connsiteX0" fmla="*/ 8751 w 10000"/>
              <a:gd name="connsiteY0" fmla="*/ 3999 h 10000"/>
              <a:gd name="connsiteX1" fmla="*/ 8751 w 10000"/>
              <a:gd name="connsiteY1" fmla="*/ 3999 h 10000"/>
              <a:gd name="connsiteX2" fmla="*/ 8751 w 10000"/>
              <a:gd name="connsiteY2" fmla="*/ 3999 h 10000"/>
              <a:gd name="connsiteX3" fmla="*/ 8751 w 10000"/>
              <a:gd name="connsiteY3" fmla="*/ 3999 h 10000"/>
              <a:gd name="connsiteX4" fmla="*/ 7750 w 10000"/>
              <a:gd name="connsiteY4" fmla="*/ 3999 h 10000"/>
              <a:gd name="connsiteX5" fmla="*/ 8751 w 10000"/>
              <a:gd name="connsiteY5" fmla="*/ 3999 h 10000"/>
              <a:gd name="connsiteX6" fmla="*/ 8751 w 10000"/>
              <a:gd name="connsiteY6" fmla="*/ 3999 h 10000"/>
              <a:gd name="connsiteX7" fmla="*/ 8751 w 10000"/>
              <a:gd name="connsiteY7" fmla="*/ 3999 h 10000"/>
              <a:gd name="connsiteX8" fmla="*/ 9752 w 10000"/>
              <a:gd name="connsiteY8" fmla="*/ 7516 h 10000"/>
              <a:gd name="connsiteX9" fmla="*/ 8751 w 10000"/>
              <a:gd name="connsiteY9" fmla="*/ 7516 h 10000"/>
              <a:gd name="connsiteX10" fmla="*/ 9966 w 10000"/>
              <a:gd name="connsiteY10" fmla="*/ 6344 h 10000"/>
              <a:gd name="connsiteX11" fmla="*/ 9816 w 10000"/>
              <a:gd name="connsiteY11" fmla="*/ 6868 h 10000"/>
              <a:gd name="connsiteX12" fmla="*/ 9668 w 10000"/>
              <a:gd name="connsiteY12" fmla="*/ 6344 h 10000"/>
              <a:gd name="connsiteX13" fmla="*/ 9220 w 10000"/>
              <a:gd name="connsiteY13" fmla="*/ 6344 h 10000"/>
              <a:gd name="connsiteX14" fmla="*/ 8622 w 10000"/>
              <a:gd name="connsiteY14" fmla="*/ 5301 h 10000"/>
              <a:gd name="connsiteX15" fmla="*/ 6749 w 10000"/>
              <a:gd name="connsiteY15" fmla="*/ 484 h 10000"/>
              <a:gd name="connsiteX16" fmla="*/ 6747 w 10000"/>
              <a:gd name="connsiteY16" fmla="*/ 4000 h 10000"/>
              <a:gd name="connsiteX17" fmla="*/ 6747 w 10000"/>
              <a:gd name="connsiteY17" fmla="*/ 4000 h 10000"/>
              <a:gd name="connsiteX18" fmla="*/ 5747 w 10000"/>
              <a:gd name="connsiteY18" fmla="*/ 7516 h 10000"/>
              <a:gd name="connsiteX19" fmla="*/ 4907 w 10000"/>
              <a:gd name="connsiteY19" fmla="*/ 10000 h 10000"/>
              <a:gd name="connsiteX20" fmla="*/ 4312 w 10000"/>
              <a:gd name="connsiteY20" fmla="*/ 10000 h 10000"/>
              <a:gd name="connsiteX21" fmla="*/ 3717 w 10000"/>
              <a:gd name="connsiteY21" fmla="*/ 8956 h 10000"/>
              <a:gd name="connsiteX22" fmla="*/ 4608 w 10000"/>
              <a:gd name="connsiteY22" fmla="*/ 6344 h 10000"/>
              <a:gd name="connsiteX23" fmla="*/ 4758 w 10000"/>
              <a:gd name="connsiteY23" fmla="*/ 6344 h 10000"/>
              <a:gd name="connsiteX24" fmla="*/ 3717 w 10000"/>
              <a:gd name="connsiteY24" fmla="*/ 5301 h 10000"/>
              <a:gd name="connsiteX25" fmla="*/ 2378 w 10000"/>
              <a:gd name="connsiteY25" fmla="*/ 4778 h 10000"/>
              <a:gd name="connsiteX26" fmla="*/ 892 w 10000"/>
              <a:gd name="connsiteY26" fmla="*/ 3210 h 10000"/>
              <a:gd name="connsiteX27" fmla="*/ 0 w 10000"/>
              <a:gd name="connsiteY27" fmla="*/ 2166 h 10000"/>
              <a:gd name="connsiteX28" fmla="*/ 296 w 10000"/>
              <a:gd name="connsiteY28" fmla="*/ 2166 h 10000"/>
              <a:gd name="connsiteX29" fmla="*/ 5055 w 10000"/>
              <a:gd name="connsiteY29" fmla="*/ 4254 h 10000"/>
              <a:gd name="connsiteX30" fmla="*/ 5949 w 10000"/>
              <a:gd name="connsiteY30" fmla="*/ 4254 h 10000"/>
              <a:gd name="connsiteX31" fmla="*/ 6098 w 10000"/>
              <a:gd name="connsiteY31" fmla="*/ 4254 h 10000"/>
              <a:gd name="connsiteX32" fmla="*/ 6544 w 10000"/>
              <a:gd name="connsiteY32" fmla="*/ 3210 h 10000"/>
              <a:gd name="connsiteX33" fmla="*/ 6544 w 10000"/>
              <a:gd name="connsiteY33" fmla="*/ 80 h 10000"/>
              <a:gd name="connsiteX34" fmla="*/ 6840 w 10000"/>
              <a:gd name="connsiteY34" fmla="*/ 80 h 10000"/>
              <a:gd name="connsiteX35" fmla="*/ 6749 w 10000"/>
              <a:gd name="connsiteY35" fmla="*/ 484 h 10000"/>
              <a:gd name="connsiteX36" fmla="*/ 7750 w 10000"/>
              <a:gd name="connsiteY36" fmla="*/ 484 h 10000"/>
              <a:gd name="connsiteX37" fmla="*/ 7750 w 10000"/>
              <a:gd name="connsiteY37" fmla="*/ 3999 h 10000"/>
              <a:gd name="connsiteX38" fmla="*/ 7750 w 10000"/>
              <a:gd name="connsiteY38" fmla="*/ 3999 h 10000"/>
              <a:gd name="connsiteX39" fmla="*/ 7750 w 10000"/>
              <a:gd name="connsiteY39" fmla="*/ 4000 h 10000"/>
              <a:gd name="connsiteX40" fmla="*/ 6749 w 10000"/>
              <a:gd name="connsiteY40" fmla="*/ 484 h 10000"/>
              <a:gd name="connsiteX41" fmla="*/ 7750 w 10000"/>
              <a:gd name="connsiteY41" fmla="*/ 3999 h 10000"/>
              <a:gd name="connsiteX42" fmla="*/ 7750 w 10000"/>
              <a:gd name="connsiteY42" fmla="*/ 3999 h 10000"/>
              <a:gd name="connsiteX43" fmla="*/ 8751 w 10000"/>
              <a:gd name="connsiteY43" fmla="*/ 3999 h 10000"/>
              <a:gd name="connsiteX0" fmla="*/ 8751 w 10000"/>
              <a:gd name="connsiteY0" fmla="*/ 3919 h 9920"/>
              <a:gd name="connsiteX1" fmla="*/ 8751 w 10000"/>
              <a:gd name="connsiteY1" fmla="*/ 3919 h 9920"/>
              <a:gd name="connsiteX2" fmla="*/ 8751 w 10000"/>
              <a:gd name="connsiteY2" fmla="*/ 3919 h 9920"/>
              <a:gd name="connsiteX3" fmla="*/ 8751 w 10000"/>
              <a:gd name="connsiteY3" fmla="*/ 3919 h 9920"/>
              <a:gd name="connsiteX4" fmla="*/ 7750 w 10000"/>
              <a:gd name="connsiteY4" fmla="*/ 3919 h 9920"/>
              <a:gd name="connsiteX5" fmla="*/ 8751 w 10000"/>
              <a:gd name="connsiteY5" fmla="*/ 3919 h 9920"/>
              <a:gd name="connsiteX6" fmla="*/ 8751 w 10000"/>
              <a:gd name="connsiteY6" fmla="*/ 3919 h 9920"/>
              <a:gd name="connsiteX7" fmla="*/ 8751 w 10000"/>
              <a:gd name="connsiteY7" fmla="*/ 3919 h 9920"/>
              <a:gd name="connsiteX8" fmla="*/ 9752 w 10000"/>
              <a:gd name="connsiteY8" fmla="*/ 7436 h 9920"/>
              <a:gd name="connsiteX9" fmla="*/ 8751 w 10000"/>
              <a:gd name="connsiteY9" fmla="*/ 7436 h 9920"/>
              <a:gd name="connsiteX10" fmla="*/ 9966 w 10000"/>
              <a:gd name="connsiteY10" fmla="*/ 6264 h 9920"/>
              <a:gd name="connsiteX11" fmla="*/ 9816 w 10000"/>
              <a:gd name="connsiteY11" fmla="*/ 6788 h 9920"/>
              <a:gd name="connsiteX12" fmla="*/ 9668 w 10000"/>
              <a:gd name="connsiteY12" fmla="*/ 6264 h 9920"/>
              <a:gd name="connsiteX13" fmla="*/ 9220 w 10000"/>
              <a:gd name="connsiteY13" fmla="*/ 6264 h 9920"/>
              <a:gd name="connsiteX14" fmla="*/ 8622 w 10000"/>
              <a:gd name="connsiteY14" fmla="*/ 5221 h 9920"/>
              <a:gd name="connsiteX15" fmla="*/ 6749 w 10000"/>
              <a:gd name="connsiteY15" fmla="*/ 404 h 9920"/>
              <a:gd name="connsiteX16" fmla="*/ 6747 w 10000"/>
              <a:gd name="connsiteY16" fmla="*/ 3920 h 9920"/>
              <a:gd name="connsiteX17" fmla="*/ 6747 w 10000"/>
              <a:gd name="connsiteY17" fmla="*/ 3920 h 9920"/>
              <a:gd name="connsiteX18" fmla="*/ 5747 w 10000"/>
              <a:gd name="connsiteY18" fmla="*/ 7436 h 9920"/>
              <a:gd name="connsiteX19" fmla="*/ 4907 w 10000"/>
              <a:gd name="connsiteY19" fmla="*/ 9920 h 9920"/>
              <a:gd name="connsiteX20" fmla="*/ 4312 w 10000"/>
              <a:gd name="connsiteY20" fmla="*/ 9920 h 9920"/>
              <a:gd name="connsiteX21" fmla="*/ 3717 w 10000"/>
              <a:gd name="connsiteY21" fmla="*/ 8876 h 9920"/>
              <a:gd name="connsiteX22" fmla="*/ 4608 w 10000"/>
              <a:gd name="connsiteY22" fmla="*/ 6264 h 9920"/>
              <a:gd name="connsiteX23" fmla="*/ 4758 w 10000"/>
              <a:gd name="connsiteY23" fmla="*/ 6264 h 9920"/>
              <a:gd name="connsiteX24" fmla="*/ 3717 w 10000"/>
              <a:gd name="connsiteY24" fmla="*/ 5221 h 9920"/>
              <a:gd name="connsiteX25" fmla="*/ 2378 w 10000"/>
              <a:gd name="connsiteY25" fmla="*/ 4698 h 9920"/>
              <a:gd name="connsiteX26" fmla="*/ 892 w 10000"/>
              <a:gd name="connsiteY26" fmla="*/ 3130 h 9920"/>
              <a:gd name="connsiteX27" fmla="*/ 0 w 10000"/>
              <a:gd name="connsiteY27" fmla="*/ 2086 h 9920"/>
              <a:gd name="connsiteX28" fmla="*/ 296 w 10000"/>
              <a:gd name="connsiteY28" fmla="*/ 2086 h 9920"/>
              <a:gd name="connsiteX29" fmla="*/ 5055 w 10000"/>
              <a:gd name="connsiteY29" fmla="*/ 4174 h 9920"/>
              <a:gd name="connsiteX30" fmla="*/ 5949 w 10000"/>
              <a:gd name="connsiteY30" fmla="*/ 4174 h 9920"/>
              <a:gd name="connsiteX31" fmla="*/ 6098 w 10000"/>
              <a:gd name="connsiteY31" fmla="*/ 4174 h 9920"/>
              <a:gd name="connsiteX32" fmla="*/ 6544 w 10000"/>
              <a:gd name="connsiteY32" fmla="*/ 3130 h 9920"/>
              <a:gd name="connsiteX33" fmla="*/ 6544 w 10000"/>
              <a:gd name="connsiteY33" fmla="*/ 0 h 9920"/>
              <a:gd name="connsiteX34" fmla="*/ 6840 w 10000"/>
              <a:gd name="connsiteY34" fmla="*/ 0 h 9920"/>
              <a:gd name="connsiteX35" fmla="*/ 6749 w 10000"/>
              <a:gd name="connsiteY35" fmla="*/ 404 h 9920"/>
              <a:gd name="connsiteX36" fmla="*/ 6749 w 10000"/>
              <a:gd name="connsiteY36" fmla="*/ 404 h 9920"/>
              <a:gd name="connsiteX37" fmla="*/ 7750 w 10000"/>
              <a:gd name="connsiteY37" fmla="*/ 3919 h 9920"/>
              <a:gd name="connsiteX38" fmla="*/ 7750 w 10000"/>
              <a:gd name="connsiteY38" fmla="*/ 3919 h 9920"/>
              <a:gd name="connsiteX39" fmla="*/ 7750 w 10000"/>
              <a:gd name="connsiteY39" fmla="*/ 3920 h 9920"/>
              <a:gd name="connsiteX40" fmla="*/ 6749 w 10000"/>
              <a:gd name="connsiteY40" fmla="*/ 404 h 9920"/>
              <a:gd name="connsiteX41" fmla="*/ 7750 w 10000"/>
              <a:gd name="connsiteY41" fmla="*/ 3919 h 9920"/>
              <a:gd name="connsiteX42" fmla="*/ 7750 w 10000"/>
              <a:gd name="connsiteY42" fmla="*/ 3919 h 9920"/>
              <a:gd name="connsiteX43" fmla="*/ 8751 w 10000"/>
              <a:gd name="connsiteY43" fmla="*/ 3919 h 9920"/>
              <a:gd name="connsiteX0" fmla="*/ 8751 w 10000"/>
              <a:gd name="connsiteY0" fmla="*/ 3951 h 10000"/>
              <a:gd name="connsiteX1" fmla="*/ 8751 w 10000"/>
              <a:gd name="connsiteY1" fmla="*/ 3951 h 10000"/>
              <a:gd name="connsiteX2" fmla="*/ 8751 w 10000"/>
              <a:gd name="connsiteY2" fmla="*/ 3951 h 10000"/>
              <a:gd name="connsiteX3" fmla="*/ 8751 w 10000"/>
              <a:gd name="connsiteY3" fmla="*/ 3951 h 10000"/>
              <a:gd name="connsiteX4" fmla="*/ 7750 w 10000"/>
              <a:gd name="connsiteY4" fmla="*/ 3951 h 10000"/>
              <a:gd name="connsiteX5" fmla="*/ 8751 w 10000"/>
              <a:gd name="connsiteY5" fmla="*/ 3951 h 10000"/>
              <a:gd name="connsiteX6" fmla="*/ 8751 w 10000"/>
              <a:gd name="connsiteY6" fmla="*/ 3951 h 10000"/>
              <a:gd name="connsiteX7" fmla="*/ 8751 w 10000"/>
              <a:gd name="connsiteY7" fmla="*/ 3951 h 10000"/>
              <a:gd name="connsiteX8" fmla="*/ 9752 w 10000"/>
              <a:gd name="connsiteY8" fmla="*/ 7496 h 10000"/>
              <a:gd name="connsiteX9" fmla="*/ 8751 w 10000"/>
              <a:gd name="connsiteY9" fmla="*/ 7496 h 10000"/>
              <a:gd name="connsiteX10" fmla="*/ 9966 w 10000"/>
              <a:gd name="connsiteY10" fmla="*/ 6315 h 10000"/>
              <a:gd name="connsiteX11" fmla="*/ 9816 w 10000"/>
              <a:gd name="connsiteY11" fmla="*/ 6843 h 10000"/>
              <a:gd name="connsiteX12" fmla="*/ 9668 w 10000"/>
              <a:gd name="connsiteY12" fmla="*/ 6315 h 10000"/>
              <a:gd name="connsiteX13" fmla="*/ 9220 w 10000"/>
              <a:gd name="connsiteY13" fmla="*/ 6315 h 10000"/>
              <a:gd name="connsiteX14" fmla="*/ 8622 w 10000"/>
              <a:gd name="connsiteY14" fmla="*/ 5263 h 10000"/>
              <a:gd name="connsiteX15" fmla="*/ 6749 w 10000"/>
              <a:gd name="connsiteY15" fmla="*/ 407 h 10000"/>
              <a:gd name="connsiteX16" fmla="*/ 6747 w 10000"/>
              <a:gd name="connsiteY16" fmla="*/ 3952 h 10000"/>
              <a:gd name="connsiteX17" fmla="*/ 6747 w 10000"/>
              <a:gd name="connsiteY17" fmla="*/ 3952 h 10000"/>
              <a:gd name="connsiteX18" fmla="*/ 5747 w 10000"/>
              <a:gd name="connsiteY18" fmla="*/ 7496 h 10000"/>
              <a:gd name="connsiteX19" fmla="*/ 4907 w 10000"/>
              <a:gd name="connsiteY19" fmla="*/ 10000 h 10000"/>
              <a:gd name="connsiteX20" fmla="*/ 4312 w 10000"/>
              <a:gd name="connsiteY20" fmla="*/ 10000 h 10000"/>
              <a:gd name="connsiteX21" fmla="*/ 3717 w 10000"/>
              <a:gd name="connsiteY21" fmla="*/ 8948 h 10000"/>
              <a:gd name="connsiteX22" fmla="*/ 4608 w 10000"/>
              <a:gd name="connsiteY22" fmla="*/ 6315 h 10000"/>
              <a:gd name="connsiteX23" fmla="*/ 4758 w 10000"/>
              <a:gd name="connsiteY23" fmla="*/ 6315 h 10000"/>
              <a:gd name="connsiteX24" fmla="*/ 3717 w 10000"/>
              <a:gd name="connsiteY24" fmla="*/ 5263 h 10000"/>
              <a:gd name="connsiteX25" fmla="*/ 2378 w 10000"/>
              <a:gd name="connsiteY25" fmla="*/ 4736 h 10000"/>
              <a:gd name="connsiteX26" fmla="*/ 892 w 10000"/>
              <a:gd name="connsiteY26" fmla="*/ 3155 h 10000"/>
              <a:gd name="connsiteX27" fmla="*/ 0 w 10000"/>
              <a:gd name="connsiteY27" fmla="*/ 2103 h 10000"/>
              <a:gd name="connsiteX28" fmla="*/ 296 w 10000"/>
              <a:gd name="connsiteY28" fmla="*/ 2103 h 10000"/>
              <a:gd name="connsiteX29" fmla="*/ 5055 w 10000"/>
              <a:gd name="connsiteY29" fmla="*/ 4208 h 10000"/>
              <a:gd name="connsiteX30" fmla="*/ 5949 w 10000"/>
              <a:gd name="connsiteY30" fmla="*/ 4208 h 10000"/>
              <a:gd name="connsiteX31" fmla="*/ 6098 w 10000"/>
              <a:gd name="connsiteY31" fmla="*/ 4208 h 10000"/>
              <a:gd name="connsiteX32" fmla="*/ 6544 w 10000"/>
              <a:gd name="connsiteY32" fmla="*/ 3155 h 10000"/>
              <a:gd name="connsiteX33" fmla="*/ 6544 w 10000"/>
              <a:gd name="connsiteY33" fmla="*/ 0 h 10000"/>
              <a:gd name="connsiteX34" fmla="*/ 6840 w 10000"/>
              <a:gd name="connsiteY34" fmla="*/ 0 h 10000"/>
              <a:gd name="connsiteX35" fmla="*/ 6749 w 10000"/>
              <a:gd name="connsiteY35" fmla="*/ 407 h 10000"/>
              <a:gd name="connsiteX36" fmla="*/ 6749 w 10000"/>
              <a:gd name="connsiteY36" fmla="*/ 407 h 10000"/>
              <a:gd name="connsiteX37" fmla="*/ 7750 w 10000"/>
              <a:gd name="connsiteY37" fmla="*/ 3951 h 10000"/>
              <a:gd name="connsiteX38" fmla="*/ 7750 w 10000"/>
              <a:gd name="connsiteY38" fmla="*/ 3951 h 10000"/>
              <a:gd name="connsiteX39" fmla="*/ 7750 w 10000"/>
              <a:gd name="connsiteY39" fmla="*/ 3952 h 10000"/>
              <a:gd name="connsiteX40" fmla="*/ 6749 w 10000"/>
              <a:gd name="connsiteY40" fmla="*/ 407 h 10000"/>
              <a:gd name="connsiteX41" fmla="*/ 7750 w 10000"/>
              <a:gd name="connsiteY41" fmla="*/ 3951 h 10000"/>
              <a:gd name="connsiteX42" fmla="*/ 6749 w 10000"/>
              <a:gd name="connsiteY42" fmla="*/ 407 h 10000"/>
              <a:gd name="connsiteX43" fmla="*/ 8751 w 10000"/>
              <a:gd name="connsiteY43" fmla="*/ 3951 h 10000"/>
              <a:gd name="connsiteX0" fmla="*/ 8751 w 10000"/>
              <a:gd name="connsiteY0" fmla="*/ 3951 h 10000"/>
              <a:gd name="connsiteX1" fmla="*/ 8751 w 10000"/>
              <a:gd name="connsiteY1" fmla="*/ 3951 h 10000"/>
              <a:gd name="connsiteX2" fmla="*/ 8751 w 10000"/>
              <a:gd name="connsiteY2" fmla="*/ 3951 h 10000"/>
              <a:gd name="connsiteX3" fmla="*/ 8751 w 10000"/>
              <a:gd name="connsiteY3" fmla="*/ 3951 h 10000"/>
              <a:gd name="connsiteX4" fmla="*/ 7750 w 10000"/>
              <a:gd name="connsiteY4" fmla="*/ 3951 h 10000"/>
              <a:gd name="connsiteX5" fmla="*/ 8751 w 10000"/>
              <a:gd name="connsiteY5" fmla="*/ 3951 h 10000"/>
              <a:gd name="connsiteX6" fmla="*/ 8751 w 10000"/>
              <a:gd name="connsiteY6" fmla="*/ 3951 h 10000"/>
              <a:gd name="connsiteX7" fmla="*/ 8751 w 10000"/>
              <a:gd name="connsiteY7" fmla="*/ 3951 h 10000"/>
              <a:gd name="connsiteX8" fmla="*/ 9752 w 10000"/>
              <a:gd name="connsiteY8" fmla="*/ 7496 h 10000"/>
              <a:gd name="connsiteX9" fmla="*/ 8751 w 10000"/>
              <a:gd name="connsiteY9" fmla="*/ 7496 h 10000"/>
              <a:gd name="connsiteX10" fmla="*/ 9966 w 10000"/>
              <a:gd name="connsiteY10" fmla="*/ 6315 h 10000"/>
              <a:gd name="connsiteX11" fmla="*/ 9816 w 10000"/>
              <a:gd name="connsiteY11" fmla="*/ 6843 h 10000"/>
              <a:gd name="connsiteX12" fmla="*/ 9668 w 10000"/>
              <a:gd name="connsiteY12" fmla="*/ 6315 h 10000"/>
              <a:gd name="connsiteX13" fmla="*/ 9220 w 10000"/>
              <a:gd name="connsiteY13" fmla="*/ 6315 h 10000"/>
              <a:gd name="connsiteX14" fmla="*/ 8622 w 10000"/>
              <a:gd name="connsiteY14" fmla="*/ 5263 h 10000"/>
              <a:gd name="connsiteX15" fmla="*/ 6749 w 10000"/>
              <a:gd name="connsiteY15" fmla="*/ 407 h 10000"/>
              <a:gd name="connsiteX16" fmla="*/ 6747 w 10000"/>
              <a:gd name="connsiteY16" fmla="*/ 3952 h 10000"/>
              <a:gd name="connsiteX17" fmla="*/ 6747 w 10000"/>
              <a:gd name="connsiteY17" fmla="*/ 3952 h 10000"/>
              <a:gd name="connsiteX18" fmla="*/ 5747 w 10000"/>
              <a:gd name="connsiteY18" fmla="*/ 7496 h 10000"/>
              <a:gd name="connsiteX19" fmla="*/ 4907 w 10000"/>
              <a:gd name="connsiteY19" fmla="*/ 10000 h 10000"/>
              <a:gd name="connsiteX20" fmla="*/ 4312 w 10000"/>
              <a:gd name="connsiteY20" fmla="*/ 10000 h 10000"/>
              <a:gd name="connsiteX21" fmla="*/ 3717 w 10000"/>
              <a:gd name="connsiteY21" fmla="*/ 8948 h 10000"/>
              <a:gd name="connsiteX22" fmla="*/ 4608 w 10000"/>
              <a:gd name="connsiteY22" fmla="*/ 6315 h 10000"/>
              <a:gd name="connsiteX23" fmla="*/ 4758 w 10000"/>
              <a:gd name="connsiteY23" fmla="*/ 6315 h 10000"/>
              <a:gd name="connsiteX24" fmla="*/ 3717 w 10000"/>
              <a:gd name="connsiteY24" fmla="*/ 5263 h 10000"/>
              <a:gd name="connsiteX25" fmla="*/ 2378 w 10000"/>
              <a:gd name="connsiteY25" fmla="*/ 4736 h 10000"/>
              <a:gd name="connsiteX26" fmla="*/ 892 w 10000"/>
              <a:gd name="connsiteY26" fmla="*/ 3155 h 10000"/>
              <a:gd name="connsiteX27" fmla="*/ 0 w 10000"/>
              <a:gd name="connsiteY27" fmla="*/ 2103 h 10000"/>
              <a:gd name="connsiteX28" fmla="*/ 296 w 10000"/>
              <a:gd name="connsiteY28" fmla="*/ 2103 h 10000"/>
              <a:gd name="connsiteX29" fmla="*/ 5055 w 10000"/>
              <a:gd name="connsiteY29" fmla="*/ 4208 h 10000"/>
              <a:gd name="connsiteX30" fmla="*/ 5949 w 10000"/>
              <a:gd name="connsiteY30" fmla="*/ 4208 h 10000"/>
              <a:gd name="connsiteX31" fmla="*/ 6098 w 10000"/>
              <a:gd name="connsiteY31" fmla="*/ 4208 h 10000"/>
              <a:gd name="connsiteX32" fmla="*/ 6544 w 10000"/>
              <a:gd name="connsiteY32" fmla="*/ 3155 h 10000"/>
              <a:gd name="connsiteX33" fmla="*/ 6544 w 10000"/>
              <a:gd name="connsiteY33" fmla="*/ 0 h 10000"/>
              <a:gd name="connsiteX34" fmla="*/ 6840 w 10000"/>
              <a:gd name="connsiteY34" fmla="*/ 0 h 10000"/>
              <a:gd name="connsiteX35" fmla="*/ 6749 w 10000"/>
              <a:gd name="connsiteY35" fmla="*/ 407 h 10000"/>
              <a:gd name="connsiteX36" fmla="*/ 6749 w 10000"/>
              <a:gd name="connsiteY36" fmla="*/ 407 h 10000"/>
              <a:gd name="connsiteX37" fmla="*/ 7750 w 10000"/>
              <a:gd name="connsiteY37" fmla="*/ 3951 h 10000"/>
              <a:gd name="connsiteX38" fmla="*/ 7750 w 10000"/>
              <a:gd name="connsiteY38" fmla="*/ 3951 h 10000"/>
              <a:gd name="connsiteX39" fmla="*/ 7750 w 10000"/>
              <a:gd name="connsiteY39" fmla="*/ 3952 h 10000"/>
              <a:gd name="connsiteX40" fmla="*/ 6749 w 10000"/>
              <a:gd name="connsiteY40" fmla="*/ 407 h 10000"/>
              <a:gd name="connsiteX41" fmla="*/ 7750 w 10000"/>
              <a:gd name="connsiteY41" fmla="*/ 3951 h 10000"/>
              <a:gd name="connsiteX42" fmla="*/ 6749 w 10000"/>
              <a:gd name="connsiteY42" fmla="*/ 407 h 10000"/>
              <a:gd name="connsiteX43" fmla="*/ 8751 w 10000"/>
              <a:gd name="connsiteY43" fmla="*/ 3951 h 10000"/>
              <a:gd name="connsiteX0" fmla="*/ 8751 w 10000"/>
              <a:gd name="connsiteY0" fmla="*/ 3951 h 10000"/>
              <a:gd name="connsiteX1" fmla="*/ 8751 w 10000"/>
              <a:gd name="connsiteY1" fmla="*/ 3951 h 10000"/>
              <a:gd name="connsiteX2" fmla="*/ 8751 w 10000"/>
              <a:gd name="connsiteY2" fmla="*/ 3951 h 10000"/>
              <a:gd name="connsiteX3" fmla="*/ 8751 w 10000"/>
              <a:gd name="connsiteY3" fmla="*/ 3951 h 10000"/>
              <a:gd name="connsiteX4" fmla="*/ 7750 w 10000"/>
              <a:gd name="connsiteY4" fmla="*/ 3951 h 10000"/>
              <a:gd name="connsiteX5" fmla="*/ 8751 w 10000"/>
              <a:gd name="connsiteY5" fmla="*/ 3951 h 10000"/>
              <a:gd name="connsiteX6" fmla="*/ 8751 w 10000"/>
              <a:gd name="connsiteY6" fmla="*/ 3951 h 10000"/>
              <a:gd name="connsiteX7" fmla="*/ 8751 w 10000"/>
              <a:gd name="connsiteY7" fmla="*/ 3951 h 10000"/>
              <a:gd name="connsiteX8" fmla="*/ 9752 w 10000"/>
              <a:gd name="connsiteY8" fmla="*/ 7496 h 10000"/>
              <a:gd name="connsiteX9" fmla="*/ 8751 w 10000"/>
              <a:gd name="connsiteY9" fmla="*/ 7496 h 10000"/>
              <a:gd name="connsiteX10" fmla="*/ 9966 w 10000"/>
              <a:gd name="connsiteY10" fmla="*/ 6315 h 10000"/>
              <a:gd name="connsiteX11" fmla="*/ 9816 w 10000"/>
              <a:gd name="connsiteY11" fmla="*/ 6843 h 10000"/>
              <a:gd name="connsiteX12" fmla="*/ 9668 w 10000"/>
              <a:gd name="connsiteY12" fmla="*/ 6315 h 10000"/>
              <a:gd name="connsiteX13" fmla="*/ 9220 w 10000"/>
              <a:gd name="connsiteY13" fmla="*/ 6315 h 10000"/>
              <a:gd name="connsiteX14" fmla="*/ 8622 w 10000"/>
              <a:gd name="connsiteY14" fmla="*/ 5263 h 10000"/>
              <a:gd name="connsiteX15" fmla="*/ 6749 w 10000"/>
              <a:gd name="connsiteY15" fmla="*/ 407 h 10000"/>
              <a:gd name="connsiteX16" fmla="*/ 6747 w 10000"/>
              <a:gd name="connsiteY16" fmla="*/ 3952 h 10000"/>
              <a:gd name="connsiteX17" fmla="*/ 6747 w 10000"/>
              <a:gd name="connsiteY17" fmla="*/ 3952 h 10000"/>
              <a:gd name="connsiteX18" fmla="*/ 5747 w 10000"/>
              <a:gd name="connsiteY18" fmla="*/ 7496 h 10000"/>
              <a:gd name="connsiteX19" fmla="*/ 4907 w 10000"/>
              <a:gd name="connsiteY19" fmla="*/ 10000 h 10000"/>
              <a:gd name="connsiteX20" fmla="*/ 4312 w 10000"/>
              <a:gd name="connsiteY20" fmla="*/ 10000 h 10000"/>
              <a:gd name="connsiteX21" fmla="*/ 3717 w 10000"/>
              <a:gd name="connsiteY21" fmla="*/ 8948 h 10000"/>
              <a:gd name="connsiteX22" fmla="*/ 4608 w 10000"/>
              <a:gd name="connsiteY22" fmla="*/ 6315 h 10000"/>
              <a:gd name="connsiteX23" fmla="*/ 4758 w 10000"/>
              <a:gd name="connsiteY23" fmla="*/ 6315 h 10000"/>
              <a:gd name="connsiteX24" fmla="*/ 3717 w 10000"/>
              <a:gd name="connsiteY24" fmla="*/ 5263 h 10000"/>
              <a:gd name="connsiteX25" fmla="*/ 2378 w 10000"/>
              <a:gd name="connsiteY25" fmla="*/ 4736 h 10000"/>
              <a:gd name="connsiteX26" fmla="*/ 892 w 10000"/>
              <a:gd name="connsiteY26" fmla="*/ 3155 h 10000"/>
              <a:gd name="connsiteX27" fmla="*/ 0 w 10000"/>
              <a:gd name="connsiteY27" fmla="*/ 2103 h 10000"/>
              <a:gd name="connsiteX28" fmla="*/ 296 w 10000"/>
              <a:gd name="connsiteY28" fmla="*/ 2103 h 10000"/>
              <a:gd name="connsiteX29" fmla="*/ 5055 w 10000"/>
              <a:gd name="connsiteY29" fmla="*/ 4208 h 10000"/>
              <a:gd name="connsiteX30" fmla="*/ 5949 w 10000"/>
              <a:gd name="connsiteY30" fmla="*/ 4208 h 10000"/>
              <a:gd name="connsiteX31" fmla="*/ 6098 w 10000"/>
              <a:gd name="connsiteY31" fmla="*/ 4208 h 10000"/>
              <a:gd name="connsiteX32" fmla="*/ 6544 w 10000"/>
              <a:gd name="connsiteY32" fmla="*/ 3155 h 10000"/>
              <a:gd name="connsiteX33" fmla="*/ 6544 w 10000"/>
              <a:gd name="connsiteY33" fmla="*/ 0 h 10000"/>
              <a:gd name="connsiteX34" fmla="*/ 6840 w 10000"/>
              <a:gd name="connsiteY34" fmla="*/ 0 h 10000"/>
              <a:gd name="connsiteX35" fmla="*/ 6749 w 10000"/>
              <a:gd name="connsiteY35" fmla="*/ 407 h 10000"/>
              <a:gd name="connsiteX36" fmla="*/ 6749 w 10000"/>
              <a:gd name="connsiteY36" fmla="*/ 407 h 10000"/>
              <a:gd name="connsiteX37" fmla="*/ 7750 w 10000"/>
              <a:gd name="connsiteY37" fmla="*/ 3951 h 10000"/>
              <a:gd name="connsiteX38" fmla="*/ 7750 w 10000"/>
              <a:gd name="connsiteY38" fmla="*/ 3951 h 10000"/>
              <a:gd name="connsiteX39" fmla="*/ 7750 w 10000"/>
              <a:gd name="connsiteY39" fmla="*/ 3952 h 10000"/>
              <a:gd name="connsiteX40" fmla="*/ 6749 w 10000"/>
              <a:gd name="connsiteY40" fmla="*/ 407 h 10000"/>
              <a:gd name="connsiteX41" fmla="*/ 6749 w 10000"/>
              <a:gd name="connsiteY41" fmla="*/ 407 h 10000"/>
              <a:gd name="connsiteX42" fmla="*/ 6749 w 10000"/>
              <a:gd name="connsiteY42" fmla="*/ 407 h 10000"/>
              <a:gd name="connsiteX43" fmla="*/ 8751 w 10000"/>
              <a:gd name="connsiteY43" fmla="*/ 3951 h 10000"/>
              <a:gd name="connsiteX0" fmla="*/ 6749 w 10000"/>
              <a:gd name="connsiteY0" fmla="*/ 407 h 10000"/>
              <a:gd name="connsiteX1" fmla="*/ 8751 w 10000"/>
              <a:gd name="connsiteY1" fmla="*/ 3951 h 10000"/>
              <a:gd name="connsiteX2" fmla="*/ 8751 w 10000"/>
              <a:gd name="connsiteY2" fmla="*/ 3951 h 10000"/>
              <a:gd name="connsiteX3" fmla="*/ 8751 w 10000"/>
              <a:gd name="connsiteY3" fmla="*/ 3951 h 10000"/>
              <a:gd name="connsiteX4" fmla="*/ 7750 w 10000"/>
              <a:gd name="connsiteY4" fmla="*/ 3951 h 10000"/>
              <a:gd name="connsiteX5" fmla="*/ 8751 w 10000"/>
              <a:gd name="connsiteY5" fmla="*/ 3951 h 10000"/>
              <a:gd name="connsiteX6" fmla="*/ 8751 w 10000"/>
              <a:gd name="connsiteY6" fmla="*/ 3951 h 10000"/>
              <a:gd name="connsiteX7" fmla="*/ 8751 w 10000"/>
              <a:gd name="connsiteY7" fmla="*/ 3951 h 10000"/>
              <a:gd name="connsiteX8" fmla="*/ 9752 w 10000"/>
              <a:gd name="connsiteY8" fmla="*/ 7496 h 10000"/>
              <a:gd name="connsiteX9" fmla="*/ 8751 w 10000"/>
              <a:gd name="connsiteY9" fmla="*/ 7496 h 10000"/>
              <a:gd name="connsiteX10" fmla="*/ 9966 w 10000"/>
              <a:gd name="connsiteY10" fmla="*/ 6315 h 10000"/>
              <a:gd name="connsiteX11" fmla="*/ 9816 w 10000"/>
              <a:gd name="connsiteY11" fmla="*/ 6843 h 10000"/>
              <a:gd name="connsiteX12" fmla="*/ 9668 w 10000"/>
              <a:gd name="connsiteY12" fmla="*/ 6315 h 10000"/>
              <a:gd name="connsiteX13" fmla="*/ 9220 w 10000"/>
              <a:gd name="connsiteY13" fmla="*/ 6315 h 10000"/>
              <a:gd name="connsiteX14" fmla="*/ 8622 w 10000"/>
              <a:gd name="connsiteY14" fmla="*/ 5263 h 10000"/>
              <a:gd name="connsiteX15" fmla="*/ 6749 w 10000"/>
              <a:gd name="connsiteY15" fmla="*/ 407 h 10000"/>
              <a:gd name="connsiteX16" fmla="*/ 6747 w 10000"/>
              <a:gd name="connsiteY16" fmla="*/ 3952 h 10000"/>
              <a:gd name="connsiteX17" fmla="*/ 6747 w 10000"/>
              <a:gd name="connsiteY17" fmla="*/ 3952 h 10000"/>
              <a:gd name="connsiteX18" fmla="*/ 5747 w 10000"/>
              <a:gd name="connsiteY18" fmla="*/ 7496 h 10000"/>
              <a:gd name="connsiteX19" fmla="*/ 4907 w 10000"/>
              <a:gd name="connsiteY19" fmla="*/ 10000 h 10000"/>
              <a:gd name="connsiteX20" fmla="*/ 4312 w 10000"/>
              <a:gd name="connsiteY20" fmla="*/ 10000 h 10000"/>
              <a:gd name="connsiteX21" fmla="*/ 3717 w 10000"/>
              <a:gd name="connsiteY21" fmla="*/ 8948 h 10000"/>
              <a:gd name="connsiteX22" fmla="*/ 4608 w 10000"/>
              <a:gd name="connsiteY22" fmla="*/ 6315 h 10000"/>
              <a:gd name="connsiteX23" fmla="*/ 4758 w 10000"/>
              <a:gd name="connsiteY23" fmla="*/ 6315 h 10000"/>
              <a:gd name="connsiteX24" fmla="*/ 3717 w 10000"/>
              <a:gd name="connsiteY24" fmla="*/ 5263 h 10000"/>
              <a:gd name="connsiteX25" fmla="*/ 2378 w 10000"/>
              <a:gd name="connsiteY25" fmla="*/ 4736 h 10000"/>
              <a:gd name="connsiteX26" fmla="*/ 892 w 10000"/>
              <a:gd name="connsiteY26" fmla="*/ 3155 h 10000"/>
              <a:gd name="connsiteX27" fmla="*/ 0 w 10000"/>
              <a:gd name="connsiteY27" fmla="*/ 2103 h 10000"/>
              <a:gd name="connsiteX28" fmla="*/ 296 w 10000"/>
              <a:gd name="connsiteY28" fmla="*/ 2103 h 10000"/>
              <a:gd name="connsiteX29" fmla="*/ 5055 w 10000"/>
              <a:gd name="connsiteY29" fmla="*/ 4208 h 10000"/>
              <a:gd name="connsiteX30" fmla="*/ 5949 w 10000"/>
              <a:gd name="connsiteY30" fmla="*/ 4208 h 10000"/>
              <a:gd name="connsiteX31" fmla="*/ 6098 w 10000"/>
              <a:gd name="connsiteY31" fmla="*/ 4208 h 10000"/>
              <a:gd name="connsiteX32" fmla="*/ 6544 w 10000"/>
              <a:gd name="connsiteY32" fmla="*/ 3155 h 10000"/>
              <a:gd name="connsiteX33" fmla="*/ 6544 w 10000"/>
              <a:gd name="connsiteY33" fmla="*/ 0 h 10000"/>
              <a:gd name="connsiteX34" fmla="*/ 6840 w 10000"/>
              <a:gd name="connsiteY34" fmla="*/ 0 h 10000"/>
              <a:gd name="connsiteX35" fmla="*/ 6749 w 10000"/>
              <a:gd name="connsiteY35" fmla="*/ 407 h 10000"/>
              <a:gd name="connsiteX36" fmla="*/ 6749 w 10000"/>
              <a:gd name="connsiteY36" fmla="*/ 407 h 10000"/>
              <a:gd name="connsiteX37" fmla="*/ 7750 w 10000"/>
              <a:gd name="connsiteY37" fmla="*/ 3951 h 10000"/>
              <a:gd name="connsiteX38" fmla="*/ 7750 w 10000"/>
              <a:gd name="connsiteY38" fmla="*/ 3951 h 10000"/>
              <a:gd name="connsiteX39" fmla="*/ 7750 w 10000"/>
              <a:gd name="connsiteY39" fmla="*/ 3952 h 10000"/>
              <a:gd name="connsiteX40" fmla="*/ 6749 w 10000"/>
              <a:gd name="connsiteY40" fmla="*/ 407 h 10000"/>
              <a:gd name="connsiteX41" fmla="*/ 6749 w 10000"/>
              <a:gd name="connsiteY41" fmla="*/ 407 h 10000"/>
              <a:gd name="connsiteX42" fmla="*/ 6749 w 10000"/>
              <a:gd name="connsiteY42" fmla="*/ 407 h 10000"/>
              <a:gd name="connsiteX43" fmla="*/ 6749 w 10000"/>
              <a:gd name="connsiteY43" fmla="*/ 407 h 10000"/>
              <a:gd name="connsiteX0" fmla="*/ 6749 w 10000"/>
              <a:gd name="connsiteY0" fmla="*/ 407 h 10000"/>
              <a:gd name="connsiteX1" fmla="*/ 8751 w 10000"/>
              <a:gd name="connsiteY1" fmla="*/ 3951 h 10000"/>
              <a:gd name="connsiteX2" fmla="*/ 8751 w 10000"/>
              <a:gd name="connsiteY2" fmla="*/ 3951 h 10000"/>
              <a:gd name="connsiteX3" fmla="*/ 8751 w 10000"/>
              <a:gd name="connsiteY3" fmla="*/ 3951 h 10000"/>
              <a:gd name="connsiteX4" fmla="*/ 7750 w 10000"/>
              <a:gd name="connsiteY4" fmla="*/ 3951 h 10000"/>
              <a:gd name="connsiteX5" fmla="*/ 8751 w 10000"/>
              <a:gd name="connsiteY5" fmla="*/ 3951 h 10000"/>
              <a:gd name="connsiteX6" fmla="*/ 8751 w 10000"/>
              <a:gd name="connsiteY6" fmla="*/ 3951 h 10000"/>
              <a:gd name="connsiteX7" fmla="*/ 6749 w 10000"/>
              <a:gd name="connsiteY7" fmla="*/ 407 h 10000"/>
              <a:gd name="connsiteX8" fmla="*/ 9752 w 10000"/>
              <a:gd name="connsiteY8" fmla="*/ 7496 h 10000"/>
              <a:gd name="connsiteX9" fmla="*/ 8751 w 10000"/>
              <a:gd name="connsiteY9" fmla="*/ 7496 h 10000"/>
              <a:gd name="connsiteX10" fmla="*/ 9966 w 10000"/>
              <a:gd name="connsiteY10" fmla="*/ 6315 h 10000"/>
              <a:gd name="connsiteX11" fmla="*/ 9816 w 10000"/>
              <a:gd name="connsiteY11" fmla="*/ 6843 h 10000"/>
              <a:gd name="connsiteX12" fmla="*/ 9668 w 10000"/>
              <a:gd name="connsiteY12" fmla="*/ 6315 h 10000"/>
              <a:gd name="connsiteX13" fmla="*/ 9220 w 10000"/>
              <a:gd name="connsiteY13" fmla="*/ 6315 h 10000"/>
              <a:gd name="connsiteX14" fmla="*/ 8622 w 10000"/>
              <a:gd name="connsiteY14" fmla="*/ 5263 h 10000"/>
              <a:gd name="connsiteX15" fmla="*/ 6749 w 10000"/>
              <a:gd name="connsiteY15" fmla="*/ 407 h 10000"/>
              <a:gd name="connsiteX16" fmla="*/ 6747 w 10000"/>
              <a:gd name="connsiteY16" fmla="*/ 3952 h 10000"/>
              <a:gd name="connsiteX17" fmla="*/ 6747 w 10000"/>
              <a:gd name="connsiteY17" fmla="*/ 3952 h 10000"/>
              <a:gd name="connsiteX18" fmla="*/ 5747 w 10000"/>
              <a:gd name="connsiteY18" fmla="*/ 7496 h 10000"/>
              <a:gd name="connsiteX19" fmla="*/ 4907 w 10000"/>
              <a:gd name="connsiteY19" fmla="*/ 10000 h 10000"/>
              <a:gd name="connsiteX20" fmla="*/ 4312 w 10000"/>
              <a:gd name="connsiteY20" fmla="*/ 10000 h 10000"/>
              <a:gd name="connsiteX21" fmla="*/ 3717 w 10000"/>
              <a:gd name="connsiteY21" fmla="*/ 8948 h 10000"/>
              <a:gd name="connsiteX22" fmla="*/ 4608 w 10000"/>
              <a:gd name="connsiteY22" fmla="*/ 6315 h 10000"/>
              <a:gd name="connsiteX23" fmla="*/ 4758 w 10000"/>
              <a:gd name="connsiteY23" fmla="*/ 6315 h 10000"/>
              <a:gd name="connsiteX24" fmla="*/ 3717 w 10000"/>
              <a:gd name="connsiteY24" fmla="*/ 5263 h 10000"/>
              <a:gd name="connsiteX25" fmla="*/ 2378 w 10000"/>
              <a:gd name="connsiteY25" fmla="*/ 4736 h 10000"/>
              <a:gd name="connsiteX26" fmla="*/ 892 w 10000"/>
              <a:gd name="connsiteY26" fmla="*/ 3155 h 10000"/>
              <a:gd name="connsiteX27" fmla="*/ 0 w 10000"/>
              <a:gd name="connsiteY27" fmla="*/ 2103 h 10000"/>
              <a:gd name="connsiteX28" fmla="*/ 296 w 10000"/>
              <a:gd name="connsiteY28" fmla="*/ 2103 h 10000"/>
              <a:gd name="connsiteX29" fmla="*/ 5055 w 10000"/>
              <a:gd name="connsiteY29" fmla="*/ 4208 h 10000"/>
              <a:gd name="connsiteX30" fmla="*/ 5949 w 10000"/>
              <a:gd name="connsiteY30" fmla="*/ 4208 h 10000"/>
              <a:gd name="connsiteX31" fmla="*/ 6098 w 10000"/>
              <a:gd name="connsiteY31" fmla="*/ 4208 h 10000"/>
              <a:gd name="connsiteX32" fmla="*/ 6544 w 10000"/>
              <a:gd name="connsiteY32" fmla="*/ 3155 h 10000"/>
              <a:gd name="connsiteX33" fmla="*/ 6544 w 10000"/>
              <a:gd name="connsiteY33" fmla="*/ 0 h 10000"/>
              <a:gd name="connsiteX34" fmla="*/ 6840 w 10000"/>
              <a:gd name="connsiteY34" fmla="*/ 0 h 10000"/>
              <a:gd name="connsiteX35" fmla="*/ 6749 w 10000"/>
              <a:gd name="connsiteY35" fmla="*/ 407 h 10000"/>
              <a:gd name="connsiteX36" fmla="*/ 6749 w 10000"/>
              <a:gd name="connsiteY36" fmla="*/ 407 h 10000"/>
              <a:gd name="connsiteX37" fmla="*/ 7750 w 10000"/>
              <a:gd name="connsiteY37" fmla="*/ 3951 h 10000"/>
              <a:gd name="connsiteX38" fmla="*/ 7750 w 10000"/>
              <a:gd name="connsiteY38" fmla="*/ 3951 h 10000"/>
              <a:gd name="connsiteX39" fmla="*/ 7750 w 10000"/>
              <a:gd name="connsiteY39" fmla="*/ 3952 h 10000"/>
              <a:gd name="connsiteX40" fmla="*/ 6749 w 10000"/>
              <a:gd name="connsiteY40" fmla="*/ 407 h 10000"/>
              <a:gd name="connsiteX41" fmla="*/ 6749 w 10000"/>
              <a:gd name="connsiteY41" fmla="*/ 407 h 10000"/>
              <a:gd name="connsiteX42" fmla="*/ 6749 w 10000"/>
              <a:gd name="connsiteY42" fmla="*/ 407 h 10000"/>
              <a:gd name="connsiteX43" fmla="*/ 6749 w 10000"/>
              <a:gd name="connsiteY43" fmla="*/ 407 h 10000"/>
              <a:gd name="connsiteX0" fmla="*/ 6749 w 10000"/>
              <a:gd name="connsiteY0" fmla="*/ 407 h 10000"/>
              <a:gd name="connsiteX1" fmla="*/ 8751 w 10000"/>
              <a:gd name="connsiteY1" fmla="*/ 3951 h 10000"/>
              <a:gd name="connsiteX2" fmla="*/ 8751 w 10000"/>
              <a:gd name="connsiteY2" fmla="*/ 3951 h 10000"/>
              <a:gd name="connsiteX3" fmla="*/ 8751 w 10000"/>
              <a:gd name="connsiteY3" fmla="*/ 3951 h 10000"/>
              <a:gd name="connsiteX4" fmla="*/ 7750 w 10000"/>
              <a:gd name="connsiteY4" fmla="*/ 3951 h 10000"/>
              <a:gd name="connsiteX5" fmla="*/ 8751 w 10000"/>
              <a:gd name="connsiteY5" fmla="*/ 3951 h 10000"/>
              <a:gd name="connsiteX6" fmla="*/ 6749 w 10000"/>
              <a:gd name="connsiteY6" fmla="*/ 407 h 10000"/>
              <a:gd name="connsiteX7" fmla="*/ 6749 w 10000"/>
              <a:gd name="connsiteY7" fmla="*/ 407 h 10000"/>
              <a:gd name="connsiteX8" fmla="*/ 9752 w 10000"/>
              <a:gd name="connsiteY8" fmla="*/ 7496 h 10000"/>
              <a:gd name="connsiteX9" fmla="*/ 8751 w 10000"/>
              <a:gd name="connsiteY9" fmla="*/ 7496 h 10000"/>
              <a:gd name="connsiteX10" fmla="*/ 9966 w 10000"/>
              <a:gd name="connsiteY10" fmla="*/ 6315 h 10000"/>
              <a:gd name="connsiteX11" fmla="*/ 9816 w 10000"/>
              <a:gd name="connsiteY11" fmla="*/ 6843 h 10000"/>
              <a:gd name="connsiteX12" fmla="*/ 9668 w 10000"/>
              <a:gd name="connsiteY12" fmla="*/ 6315 h 10000"/>
              <a:gd name="connsiteX13" fmla="*/ 9220 w 10000"/>
              <a:gd name="connsiteY13" fmla="*/ 6315 h 10000"/>
              <a:gd name="connsiteX14" fmla="*/ 8622 w 10000"/>
              <a:gd name="connsiteY14" fmla="*/ 5263 h 10000"/>
              <a:gd name="connsiteX15" fmla="*/ 6749 w 10000"/>
              <a:gd name="connsiteY15" fmla="*/ 407 h 10000"/>
              <a:gd name="connsiteX16" fmla="*/ 6747 w 10000"/>
              <a:gd name="connsiteY16" fmla="*/ 3952 h 10000"/>
              <a:gd name="connsiteX17" fmla="*/ 6747 w 10000"/>
              <a:gd name="connsiteY17" fmla="*/ 3952 h 10000"/>
              <a:gd name="connsiteX18" fmla="*/ 5747 w 10000"/>
              <a:gd name="connsiteY18" fmla="*/ 7496 h 10000"/>
              <a:gd name="connsiteX19" fmla="*/ 4907 w 10000"/>
              <a:gd name="connsiteY19" fmla="*/ 10000 h 10000"/>
              <a:gd name="connsiteX20" fmla="*/ 4312 w 10000"/>
              <a:gd name="connsiteY20" fmla="*/ 10000 h 10000"/>
              <a:gd name="connsiteX21" fmla="*/ 3717 w 10000"/>
              <a:gd name="connsiteY21" fmla="*/ 8948 h 10000"/>
              <a:gd name="connsiteX22" fmla="*/ 4608 w 10000"/>
              <a:gd name="connsiteY22" fmla="*/ 6315 h 10000"/>
              <a:gd name="connsiteX23" fmla="*/ 4758 w 10000"/>
              <a:gd name="connsiteY23" fmla="*/ 6315 h 10000"/>
              <a:gd name="connsiteX24" fmla="*/ 3717 w 10000"/>
              <a:gd name="connsiteY24" fmla="*/ 5263 h 10000"/>
              <a:gd name="connsiteX25" fmla="*/ 2378 w 10000"/>
              <a:gd name="connsiteY25" fmla="*/ 4736 h 10000"/>
              <a:gd name="connsiteX26" fmla="*/ 892 w 10000"/>
              <a:gd name="connsiteY26" fmla="*/ 3155 h 10000"/>
              <a:gd name="connsiteX27" fmla="*/ 0 w 10000"/>
              <a:gd name="connsiteY27" fmla="*/ 2103 h 10000"/>
              <a:gd name="connsiteX28" fmla="*/ 296 w 10000"/>
              <a:gd name="connsiteY28" fmla="*/ 2103 h 10000"/>
              <a:gd name="connsiteX29" fmla="*/ 5055 w 10000"/>
              <a:gd name="connsiteY29" fmla="*/ 4208 h 10000"/>
              <a:gd name="connsiteX30" fmla="*/ 5949 w 10000"/>
              <a:gd name="connsiteY30" fmla="*/ 4208 h 10000"/>
              <a:gd name="connsiteX31" fmla="*/ 6098 w 10000"/>
              <a:gd name="connsiteY31" fmla="*/ 4208 h 10000"/>
              <a:gd name="connsiteX32" fmla="*/ 6544 w 10000"/>
              <a:gd name="connsiteY32" fmla="*/ 3155 h 10000"/>
              <a:gd name="connsiteX33" fmla="*/ 6544 w 10000"/>
              <a:gd name="connsiteY33" fmla="*/ 0 h 10000"/>
              <a:gd name="connsiteX34" fmla="*/ 6840 w 10000"/>
              <a:gd name="connsiteY34" fmla="*/ 0 h 10000"/>
              <a:gd name="connsiteX35" fmla="*/ 6749 w 10000"/>
              <a:gd name="connsiteY35" fmla="*/ 407 h 10000"/>
              <a:gd name="connsiteX36" fmla="*/ 6749 w 10000"/>
              <a:gd name="connsiteY36" fmla="*/ 407 h 10000"/>
              <a:gd name="connsiteX37" fmla="*/ 7750 w 10000"/>
              <a:gd name="connsiteY37" fmla="*/ 3951 h 10000"/>
              <a:gd name="connsiteX38" fmla="*/ 7750 w 10000"/>
              <a:gd name="connsiteY38" fmla="*/ 3951 h 10000"/>
              <a:gd name="connsiteX39" fmla="*/ 7750 w 10000"/>
              <a:gd name="connsiteY39" fmla="*/ 3952 h 10000"/>
              <a:gd name="connsiteX40" fmla="*/ 6749 w 10000"/>
              <a:gd name="connsiteY40" fmla="*/ 407 h 10000"/>
              <a:gd name="connsiteX41" fmla="*/ 6749 w 10000"/>
              <a:gd name="connsiteY41" fmla="*/ 407 h 10000"/>
              <a:gd name="connsiteX42" fmla="*/ 6749 w 10000"/>
              <a:gd name="connsiteY42" fmla="*/ 407 h 10000"/>
              <a:gd name="connsiteX43" fmla="*/ 6749 w 10000"/>
              <a:gd name="connsiteY43" fmla="*/ 407 h 10000"/>
              <a:gd name="connsiteX0" fmla="*/ 6749 w 10000"/>
              <a:gd name="connsiteY0" fmla="*/ 407 h 10000"/>
              <a:gd name="connsiteX1" fmla="*/ 8751 w 10000"/>
              <a:gd name="connsiteY1" fmla="*/ 3951 h 10000"/>
              <a:gd name="connsiteX2" fmla="*/ 8751 w 10000"/>
              <a:gd name="connsiteY2" fmla="*/ 3951 h 10000"/>
              <a:gd name="connsiteX3" fmla="*/ 8751 w 10000"/>
              <a:gd name="connsiteY3" fmla="*/ 3951 h 10000"/>
              <a:gd name="connsiteX4" fmla="*/ 7750 w 10000"/>
              <a:gd name="connsiteY4" fmla="*/ 3951 h 10000"/>
              <a:gd name="connsiteX5" fmla="*/ 8751 w 10000"/>
              <a:gd name="connsiteY5" fmla="*/ 3951 h 10000"/>
              <a:gd name="connsiteX6" fmla="*/ 6749 w 10000"/>
              <a:gd name="connsiteY6" fmla="*/ 407 h 10000"/>
              <a:gd name="connsiteX7" fmla="*/ 6749 w 10000"/>
              <a:gd name="connsiteY7" fmla="*/ 407 h 10000"/>
              <a:gd name="connsiteX8" fmla="*/ 9752 w 10000"/>
              <a:gd name="connsiteY8" fmla="*/ 7496 h 10000"/>
              <a:gd name="connsiteX9" fmla="*/ 6749 w 10000"/>
              <a:gd name="connsiteY9" fmla="*/ 407 h 10000"/>
              <a:gd name="connsiteX10" fmla="*/ 9966 w 10000"/>
              <a:gd name="connsiteY10" fmla="*/ 6315 h 10000"/>
              <a:gd name="connsiteX11" fmla="*/ 9816 w 10000"/>
              <a:gd name="connsiteY11" fmla="*/ 6843 h 10000"/>
              <a:gd name="connsiteX12" fmla="*/ 9668 w 10000"/>
              <a:gd name="connsiteY12" fmla="*/ 6315 h 10000"/>
              <a:gd name="connsiteX13" fmla="*/ 9220 w 10000"/>
              <a:gd name="connsiteY13" fmla="*/ 6315 h 10000"/>
              <a:gd name="connsiteX14" fmla="*/ 8622 w 10000"/>
              <a:gd name="connsiteY14" fmla="*/ 5263 h 10000"/>
              <a:gd name="connsiteX15" fmla="*/ 6749 w 10000"/>
              <a:gd name="connsiteY15" fmla="*/ 407 h 10000"/>
              <a:gd name="connsiteX16" fmla="*/ 6747 w 10000"/>
              <a:gd name="connsiteY16" fmla="*/ 3952 h 10000"/>
              <a:gd name="connsiteX17" fmla="*/ 6747 w 10000"/>
              <a:gd name="connsiteY17" fmla="*/ 3952 h 10000"/>
              <a:gd name="connsiteX18" fmla="*/ 5747 w 10000"/>
              <a:gd name="connsiteY18" fmla="*/ 7496 h 10000"/>
              <a:gd name="connsiteX19" fmla="*/ 4907 w 10000"/>
              <a:gd name="connsiteY19" fmla="*/ 10000 h 10000"/>
              <a:gd name="connsiteX20" fmla="*/ 4312 w 10000"/>
              <a:gd name="connsiteY20" fmla="*/ 10000 h 10000"/>
              <a:gd name="connsiteX21" fmla="*/ 3717 w 10000"/>
              <a:gd name="connsiteY21" fmla="*/ 8948 h 10000"/>
              <a:gd name="connsiteX22" fmla="*/ 4608 w 10000"/>
              <a:gd name="connsiteY22" fmla="*/ 6315 h 10000"/>
              <a:gd name="connsiteX23" fmla="*/ 4758 w 10000"/>
              <a:gd name="connsiteY23" fmla="*/ 6315 h 10000"/>
              <a:gd name="connsiteX24" fmla="*/ 3717 w 10000"/>
              <a:gd name="connsiteY24" fmla="*/ 5263 h 10000"/>
              <a:gd name="connsiteX25" fmla="*/ 2378 w 10000"/>
              <a:gd name="connsiteY25" fmla="*/ 4736 h 10000"/>
              <a:gd name="connsiteX26" fmla="*/ 892 w 10000"/>
              <a:gd name="connsiteY26" fmla="*/ 3155 h 10000"/>
              <a:gd name="connsiteX27" fmla="*/ 0 w 10000"/>
              <a:gd name="connsiteY27" fmla="*/ 2103 h 10000"/>
              <a:gd name="connsiteX28" fmla="*/ 296 w 10000"/>
              <a:gd name="connsiteY28" fmla="*/ 2103 h 10000"/>
              <a:gd name="connsiteX29" fmla="*/ 5055 w 10000"/>
              <a:gd name="connsiteY29" fmla="*/ 4208 h 10000"/>
              <a:gd name="connsiteX30" fmla="*/ 5949 w 10000"/>
              <a:gd name="connsiteY30" fmla="*/ 4208 h 10000"/>
              <a:gd name="connsiteX31" fmla="*/ 6098 w 10000"/>
              <a:gd name="connsiteY31" fmla="*/ 4208 h 10000"/>
              <a:gd name="connsiteX32" fmla="*/ 6544 w 10000"/>
              <a:gd name="connsiteY32" fmla="*/ 3155 h 10000"/>
              <a:gd name="connsiteX33" fmla="*/ 6544 w 10000"/>
              <a:gd name="connsiteY33" fmla="*/ 0 h 10000"/>
              <a:gd name="connsiteX34" fmla="*/ 6840 w 10000"/>
              <a:gd name="connsiteY34" fmla="*/ 0 h 10000"/>
              <a:gd name="connsiteX35" fmla="*/ 6749 w 10000"/>
              <a:gd name="connsiteY35" fmla="*/ 407 h 10000"/>
              <a:gd name="connsiteX36" fmla="*/ 6749 w 10000"/>
              <a:gd name="connsiteY36" fmla="*/ 407 h 10000"/>
              <a:gd name="connsiteX37" fmla="*/ 7750 w 10000"/>
              <a:gd name="connsiteY37" fmla="*/ 3951 h 10000"/>
              <a:gd name="connsiteX38" fmla="*/ 7750 w 10000"/>
              <a:gd name="connsiteY38" fmla="*/ 3951 h 10000"/>
              <a:gd name="connsiteX39" fmla="*/ 7750 w 10000"/>
              <a:gd name="connsiteY39" fmla="*/ 3952 h 10000"/>
              <a:gd name="connsiteX40" fmla="*/ 6749 w 10000"/>
              <a:gd name="connsiteY40" fmla="*/ 407 h 10000"/>
              <a:gd name="connsiteX41" fmla="*/ 6749 w 10000"/>
              <a:gd name="connsiteY41" fmla="*/ 407 h 10000"/>
              <a:gd name="connsiteX42" fmla="*/ 6749 w 10000"/>
              <a:gd name="connsiteY42" fmla="*/ 407 h 10000"/>
              <a:gd name="connsiteX43" fmla="*/ 6749 w 10000"/>
              <a:gd name="connsiteY43" fmla="*/ 407 h 10000"/>
              <a:gd name="connsiteX0" fmla="*/ 6749 w 9966"/>
              <a:gd name="connsiteY0" fmla="*/ 407 h 10000"/>
              <a:gd name="connsiteX1" fmla="*/ 8751 w 9966"/>
              <a:gd name="connsiteY1" fmla="*/ 3951 h 10000"/>
              <a:gd name="connsiteX2" fmla="*/ 8751 w 9966"/>
              <a:gd name="connsiteY2" fmla="*/ 3951 h 10000"/>
              <a:gd name="connsiteX3" fmla="*/ 8751 w 9966"/>
              <a:gd name="connsiteY3" fmla="*/ 3951 h 10000"/>
              <a:gd name="connsiteX4" fmla="*/ 7750 w 9966"/>
              <a:gd name="connsiteY4" fmla="*/ 3951 h 10000"/>
              <a:gd name="connsiteX5" fmla="*/ 8751 w 9966"/>
              <a:gd name="connsiteY5" fmla="*/ 3951 h 10000"/>
              <a:gd name="connsiteX6" fmla="*/ 6749 w 9966"/>
              <a:gd name="connsiteY6" fmla="*/ 407 h 10000"/>
              <a:gd name="connsiteX7" fmla="*/ 6749 w 9966"/>
              <a:gd name="connsiteY7" fmla="*/ 407 h 10000"/>
              <a:gd name="connsiteX8" fmla="*/ 6749 w 9966"/>
              <a:gd name="connsiteY8" fmla="*/ 407 h 10000"/>
              <a:gd name="connsiteX9" fmla="*/ 6749 w 9966"/>
              <a:gd name="connsiteY9" fmla="*/ 407 h 10000"/>
              <a:gd name="connsiteX10" fmla="*/ 9966 w 9966"/>
              <a:gd name="connsiteY10" fmla="*/ 6315 h 10000"/>
              <a:gd name="connsiteX11" fmla="*/ 9816 w 9966"/>
              <a:gd name="connsiteY11" fmla="*/ 6843 h 10000"/>
              <a:gd name="connsiteX12" fmla="*/ 9668 w 9966"/>
              <a:gd name="connsiteY12" fmla="*/ 6315 h 10000"/>
              <a:gd name="connsiteX13" fmla="*/ 9220 w 9966"/>
              <a:gd name="connsiteY13" fmla="*/ 6315 h 10000"/>
              <a:gd name="connsiteX14" fmla="*/ 8622 w 9966"/>
              <a:gd name="connsiteY14" fmla="*/ 5263 h 10000"/>
              <a:gd name="connsiteX15" fmla="*/ 6749 w 9966"/>
              <a:gd name="connsiteY15" fmla="*/ 407 h 10000"/>
              <a:gd name="connsiteX16" fmla="*/ 6747 w 9966"/>
              <a:gd name="connsiteY16" fmla="*/ 3952 h 10000"/>
              <a:gd name="connsiteX17" fmla="*/ 6747 w 9966"/>
              <a:gd name="connsiteY17" fmla="*/ 3952 h 10000"/>
              <a:gd name="connsiteX18" fmla="*/ 5747 w 9966"/>
              <a:gd name="connsiteY18" fmla="*/ 7496 h 10000"/>
              <a:gd name="connsiteX19" fmla="*/ 4907 w 9966"/>
              <a:gd name="connsiteY19" fmla="*/ 10000 h 10000"/>
              <a:gd name="connsiteX20" fmla="*/ 4312 w 9966"/>
              <a:gd name="connsiteY20" fmla="*/ 10000 h 10000"/>
              <a:gd name="connsiteX21" fmla="*/ 3717 w 9966"/>
              <a:gd name="connsiteY21" fmla="*/ 8948 h 10000"/>
              <a:gd name="connsiteX22" fmla="*/ 4608 w 9966"/>
              <a:gd name="connsiteY22" fmla="*/ 6315 h 10000"/>
              <a:gd name="connsiteX23" fmla="*/ 4758 w 9966"/>
              <a:gd name="connsiteY23" fmla="*/ 6315 h 10000"/>
              <a:gd name="connsiteX24" fmla="*/ 3717 w 9966"/>
              <a:gd name="connsiteY24" fmla="*/ 5263 h 10000"/>
              <a:gd name="connsiteX25" fmla="*/ 2378 w 9966"/>
              <a:gd name="connsiteY25" fmla="*/ 4736 h 10000"/>
              <a:gd name="connsiteX26" fmla="*/ 892 w 9966"/>
              <a:gd name="connsiteY26" fmla="*/ 3155 h 10000"/>
              <a:gd name="connsiteX27" fmla="*/ 0 w 9966"/>
              <a:gd name="connsiteY27" fmla="*/ 2103 h 10000"/>
              <a:gd name="connsiteX28" fmla="*/ 296 w 9966"/>
              <a:gd name="connsiteY28" fmla="*/ 2103 h 10000"/>
              <a:gd name="connsiteX29" fmla="*/ 5055 w 9966"/>
              <a:gd name="connsiteY29" fmla="*/ 4208 h 10000"/>
              <a:gd name="connsiteX30" fmla="*/ 5949 w 9966"/>
              <a:gd name="connsiteY30" fmla="*/ 4208 h 10000"/>
              <a:gd name="connsiteX31" fmla="*/ 6098 w 9966"/>
              <a:gd name="connsiteY31" fmla="*/ 4208 h 10000"/>
              <a:gd name="connsiteX32" fmla="*/ 6544 w 9966"/>
              <a:gd name="connsiteY32" fmla="*/ 3155 h 10000"/>
              <a:gd name="connsiteX33" fmla="*/ 6544 w 9966"/>
              <a:gd name="connsiteY33" fmla="*/ 0 h 10000"/>
              <a:gd name="connsiteX34" fmla="*/ 6840 w 9966"/>
              <a:gd name="connsiteY34" fmla="*/ 0 h 10000"/>
              <a:gd name="connsiteX35" fmla="*/ 6749 w 9966"/>
              <a:gd name="connsiteY35" fmla="*/ 407 h 10000"/>
              <a:gd name="connsiteX36" fmla="*/ 6749 w 9966"/>
              <a:gd name="connsiteY36" fmla="*/ 407 h 10000"/>
              <a:gd name="connsiteX37" fmla="*/ 7750 w 9966"/>
              <a:gd name="connsiteY37" fmla="*/ 3951 h 10000"/>
              <a:gd name="connsiteX38" fmla="*/ 7750 w 9966"/>
              <a:gd name="connsiteY38" fmla="*/ 3951 h 10000"/>
              <a:gd name="connsiteX39" fmla="*/ 7750 w 9966"/>
              <a:gd name="connsiteY39" fmla="*/ 3952 h 10000"/>
              <a:gd name="connsiteX40" fmla="*/ 6749 w 9966"/>
              <a:gd name="connsiteY40" fmla="*/ 407 h 10000"/>
              <a:gd name="connsiteX41" fmla="*/ 6749 w 9966"/>
              <a:gd name="connsiteY41" fmla="*/ 407 h 10000"/>
              <a:gd name="connsiteX42" fmla="*/ 6749 w 9966"/>
              <a:gd name="connsiteY42" fmla="*/ 407 h 10000"/>
              <a:gd name="connsiteX43" fmla="*/ 6749 w 9966"/>
              <a:gd name="connsiteY43" fmla="*/ 407 h 10000"/>
              <a:gd name="connsiteX0" fmla="*/ 6772 w 10000"/>
              <a:gd name="connsiteY0" fmla="*/ 407 h 10000"/>
              <a:gd name="connsiteX1" fmla="*/ 8781 w 10000"/>
              <a:gd name="connsiteY1" fmla="*/ 3951 h 10000"/>
              <a:gd name="connsiteX2" fmla="*/ 8781 w 10000"/>
              <a:gd name="connsiteY2" fmla="*/ 3951 h 10000"/>
              <a:gd name="connsiteX3" fmla="*/ 8781 w 10000"/>
              <a:gd name="connsiteY3" fmla="*/ 3951 h 10000"/>
              <a:gd name="connsiteX4" fmla="*/ 7776 w 10000"/>
              <a:gd name="connsiteY4" fmla="*/ 3951 h 10000"/>
              <a:gd name="connsiteX5" fmla="*/ 8781 w 10000"/>
              <a:gd name="connsiteY5" fmla="*/ 3951 h 10000"/>
              <a:gd name="connsiteX6" fmla="*/ 6772 w 10000"/>
              <a:gd name="connsiteY6" fmla="*/ 407 h 10000"/>
              <a:gd name="connsiteX7" fmla="*/ 6772 w 10000"/>
              <a:gd name="connsiteY7" fmla="*/ 407 h 10000"/>
              <a:gd name="connsiteX8" fmla="*/ 6772 w 10000"/>
              <a:gd name="connsiteY8" fmla="*/ 407 h 10000"/>
              <a:gd name="connsiteX9" fmla="*/ 6772 w 10000"/>
              <a:gd name="connsiteY9" fmla="*/ 407 h 10000"/>
              <a:gd name="connsiteX10" fmla="*/ 10000 w 10000"/>
              <a:gd name="connsiteY10" fmla="*/ 6315 h 10000"/>
              <a:gd name="connsiteX11" fmla="*/ 9849 w 10000"/>
              <a:gd name="connsiteY11" fmla="*/ 6843 h 10000"/>
              <a:gd name="connsiteX12" fmla="*/ 6772 w 10000"/>
              <a:gd name="connsiteY12" fmla="*/ 407 h 10000"/>
              <a:gd name="connsiteX13" fmla="*/ 9251 w 10000"/>
              <a:gd name="connsiteY13" fmla="*/ 6315 h 10000"/>
              <a:gd name="connsiteX14" fmla="*/ 8651 w 10000"/>
              <a:gd name="connsiteY14" fmla="*/ 5263 h 10000"/>
              <a:gd name="connsiteX15" fmla="*/ 6772 w 10000"/>
              <a:gd name="connsiteY15" fmla="*/ 407 h 10000"/>
              <a:gd name="connsiteX16" fmla="*/ 6770 w 10000"/>
              <a:gd name="connsiteY16" fmla="*/ 3952 h 10000"/>
              <a:gd name="connsiteX17" fmla="*/ 6770 w 10000"/>
              <a:gd name="connsiteY17" fmla="*/ 3952 h 10000"/>
              <a:gd name="connsiteX18" fmla="*/ 5767 w 10000"/>
              <a:gd name="connsiteY18" fmla="*/ 7496 h 10000"/>
              <a:gd name="connsiteX19" fmla="*/ 4924 w 10000"/>
              <a:gd name="connsiteY19" fmla="*/ 10000 h 10000"/>
              <a:gd name="connsiteX20" fmla="*/ 4327 w 10000"/>
              <a:gd name="connsiteY20" fmla="*/ 10000 h 10000"/>
              <a:gd name="connsiteX21" fmla="*/ 3730 w 10000"/>
              <a:gd name="connsiteY21" fmla="*/ 8948 h 10000"/>
              <a:gd name="connsiteX22" fmla="*/ 4624 w 10000"/>
              <a:gd name="connsiteY22" fmla="*/ 6315 h 10000"/>
              <a:gd name="connsiteX23" fmla="*/ 4774 w 10000"/>
              <a:gd name="connsiteY23" fmla="*/ 6315 h 10000"/>
              <a:gd name="connsiteX24" fmla="*/ 3730 w 10000"/>
              <a:gd name="connsiteY24" fmla="*/ 5263 h 10000"/>
              <a:gd name="connsiteX25" fmla="*/ 2386 w 10000"/>
              <a:gd name="connsiteY25" fmla="*/ 4736 h 10000"/>
              <a:gd name="connsiteX26" fmla="*/ 895 w 10000"/>
              <a:gd name="connsiteY26" fmla="*/ 3155 h 10000"/>
              <a:gd name="connsiteX27" fmla="*/ 0 w 10000"/>
              <a:gd name="connsiteY27" fmla="*/ 2103 h 10000"/>
              <a:gd name="connsiteX28" fmla="*/ 297 w 10000"/>
              <a:gd name="connsiteY28" fmla="*/ 2103 h 10000"/>
              <a:gd name="connsiteX29" fmla="*/ 5072 w 10000"/>
              <a:gd name="connsiteY29" fmla="*/ 4208 h 10000"/>
              <a:gd name="connsiteX30" fmla="*/ 5969 w 10000"/>
              <a:gd name="connsiteY30" fmla="*/ 4208 h 10000"/>
              <a:gd name="connsiteX31" fmla="*/ 6119 w 10000"/>
              <a:gd name="connsiteY31" fmla="*/ 4208 h 10000"/>
              <a:gd name="connsiteX32" fmla="*/ 6566 w 10000"/>
              <a:gd name="connsiteY32" fmla="*/ 3155 h 10000"/>
              <a:gd name="connsiteX33" fmla="*/ 6566 w 10000"/>
              <a:gd name="connsiteY33" fmla="*/ 0 h 10000"/>
              <a:gd name="connsiteX34" fmla="*/ 6863 w 10000"/>
              <a:gd name="connsiteY34" fmla="*/ 0 h 10000"/>
              <a:gd name="connsiteX35" fmla="*/ 6772 w 10000"/>
              <a:gd name="connsiteY35" fmla="*/ 407 h 10000"/>
              <a:gd name="connsiteX36" fmla="*/ 6772 w 10000"/>
              <a:gd name="connsiteY36" fmla="*/ 407 h 10000"/>
              <a:gd name="connsiteX37" fmla="*/ 7776 w 10000"/>
              <a:gd name="connsiteY37" fmla="*/ 3951 h 10000"/>
              <a:gd name="connsiteX38" fmla="*/ 7776 w 10000"/>
              <a:gd name="connsiteY38" fmla="*/ 3951 h 10000"/>
              <a:gd name="connsiteX39" fmla="*/ 7776 w 10000"/>
              <a:gd name="connsiteY39" fmla="*/ 3952 h 10000"/>
              <a:gd name="connsiteX40" fmla="*/ 6772 w 10000"/>
              <a:gd name="connsiteY40" fmla="*/ 407 h 10000"/>
              <a:gd name="connsiteX41" fmla="*/ 6772 w 10000"/>
              <a:gd name="connsiteY41" fmla="*/ 407 h 10000"/>
              <a:gd name="connsiteX42" fmla="*/ 6772 w 10000"/>
              <a:gd name="connsiteY42" fmla="*/ 407 h 10000"/>
              <a:gd name="connsiteX43" fmla="*/ 6772 w 10000"/>
              <a:gd name="connsiteY43" fmla="*/ 407 h 10000"/>
              <a:gd name="connsiteX0" fmla="*/ 6772 w 10000"/>
              <a:gd name="connsiteY0" fmla="*/ 407 h 10000"/>
              <a:gd name="connsiteX1" fmla="*/ 8781 w 10000"/>
              <a:gd name="connsiteY1" fmla="*/ 3951 h 10000"/>
              <a:gd name="connsiteX2" fmla="*/ 8781 w 10000"/>
              <a:gd name="connsiteY2" fmla="*/ 3951 h 10000"/>
              <a:gd name="connsiteX3" fmla="*/ 8781 w 10000"/>
              <a:gd name="connsiteY3" fmla="*/ 3951 h 10000"/>
              <a:gd name="connsiteX4" fmla="*/ 7776 w 10000"/>
              <a:gd name="connsiteY4" fmla="*/ 3951 h 10000"/>
              <a:gd name="connsiteX5" fmla="*/ 8781 w 10000"/>
              <a:gd name="connsiteY5" fmla="*/ 3951 h 10000"/>
              <a:gd name="connsiteX6" fmla="*/ 6772 w 10000"/>
              <a:gd name="connsiteY6" fmla="*/ 407 h 10000"/>
              <a:gd name="connsiteX7" fmla="*/ 6772 w 10000"/>
              <a:gd name="connsiteY7" fmla="*/ 407 h 10000"/>
              <a:gd name="connsiteX8" fmla="*/ 6772 w 10000"/>
              <a:gd name="connsiteY8" fmla="*/ 407 h 10000"/>
              <a:gd name="connsiteX9" fmla="*/ 6772 w 10000"/>
              <a:gd name="connsiteY9" fmla="*/ 407 h 10000"/>
              <a:gd name="connsiteX10" fmla="*/ 10000 w 10000"/>
              <a:gd name="connsiteY10" fmla="*/ 6315 h 10000"/>
              <a:gd name="connsiteX11" fmla="*/ 6772 w 10000"/>
              <a:gd name="connsiteY11" fmla="*/ 407 h 10000"/>
              <a:gd name="connsiteX12" fmla="*/ 6772 w 10000"/>
              <a:gd name="connsiteY12" fmla="*/ 407 h 10000"/>
              <a:gd name="connsiteX13" fmla="*/ 9251 w 10000"/>
              <a:gd name="connsiteY13" fmla="*/ 6315 h 10000"/>
              <a:gd name="connsiteX14" fmla="*/ 8651 w 10000"/>
              <a:gd name="connsiteY14" fmla="*/ 5263 h 10000"/>
              <a:gd name="connsiteX15" fmla="*/ 6772 w 10000"/>
              <a:gd name="connsiteY15" fmla="*/ 407 h 10000"/>
              <a:gd name="connsiteX16" fmla="*/ 6770 w 10000"/>
              <a:gd name="connsiteY16" fmla="*/ 3952 h 10000"/>
              <a:gd name="connsiteX17" fmla="*/ 6770 w 10000"/>
              <a:gd name="connsiteY17" fmla="*/ 3952 h 10000"/>
              <a:gd name="connsiteX18" fmla="*/ 5767 w 10000"/>
              <a:gd name="connsiteY18" fmla="*/ 7496 h 10000"/>
              <a:gd name="connsiteX19" fmla="*/ 4924 w 10000"/>
              <a:gd name="connsiteY19" fmla="*/ 10000 h 10000"/>
              <a:gd name="connsiteX20" fmla="*/ 4327 w 10000"/>
              <a:gd name="connsiteY20" fmla="*/ 10000 h 10000"/>
              <a:gd name="connsiteX21" fmla="*/ 3730 w 10000"/>
              <a:gd name="connsiteY21" fmla="*/ 8948 h 10000"/>
              <a:gd name="connsiteX22" fmla="*/ 4624 w 10000"/>
              <a:gd name="connsiteY22" fmla="*/ 6315 h 10000"/>
              <a:gd name="connsiteX23" fmla="*/ 4774 w 10000"/>
              <a:gd name="connsiteY23" fmla="*/ 6315 h 10000"/>
              <a:gd name="connsiteX24" fmla="*/ 3730 w 10000"/>
              <a:gd name="connsiteY24" fmla="*/ 5263 h 10000"/>
              <a:gd name="connsiteX25" fmla="*/ 2386 w 10000"/>
              <a:gd name="connsiteY25" fmla="*/ 4736 h 10000"/>
              <a:gd name="connsiteX26" fmla="*/ 895 w 10000"/>
              <a:gd name="connsiteY26" fmla="*/ 3155 h 10000"/>
              <a:gd name="connsiteX27" fmla="*/ 0 w 10000"/>
              <a:gd name="connsiteY27" fmla="*/ 2103 h 10000"/>
              <a:gd name="connsiteX28" fmla="*/ 297 w 10000"/>
              <a:gd name="connsiteY28" fmla="*/ 2103 h 10000"/>
              <a:gd name="connsiteX29" fmla="*/ 5072 w 10000"/>
              <a:gd name="connsiteY29" fmla="*/ 4208 h 10000"/>
              <a:gd name="connsiteX30" fmla="*/ 5969 w 10000"/>
              <a:gd name="connsiteY30" fmla="*/ 4208 h 10000"/>
              <a:gd name="connsiteX31" fmla="*/ 6119 w 10000"/>
              <a:gd name="connsiteY31" fmla="*/ 4208 h 10000"/>
              <a:gd name="connsiteX32" fmla="*/ 6566 w 10000"/>
              <a:gd name="connsiteY32" fmla="*/ 3155 h 10000"/>
              <a:gd name="connsiteX33" fmla="*/ 6566 w 10000"/>
              <a:gd name="connsiteY33" fmla="*/ 0 h 10000"/>
              <a:gd name="connsiteX34" fmla="*/ 6863 w 10000"/>
              <a:gd name="connsiteY34" fmla="*/ 0 h 10000"/>
              <a:gd name="connsiteX35" fmla="*/ 6772 w 10000"/>
              <a:gd name="connsiteY35" fmla="*/ 407 h 10000"/>
              <a:gd name="connsiteX36" fmla="*/ 6772 w 10000"/>
              <a:gd name="connsiteY36" fmla="*/ 407 h 10000"/>
              <a:gd name="connsiteX37" fmla="*/ 7776 w 10000"/>
              <a:gd name="connsiteY37" fmla="*/ 3951 h 10000"/>
              <a:gd name="connsiteX38" fmla="*/ 7776 w 10000"/>
              <a:gd name="connsiteY38" fmla="*/ 3951 h 10000"/>
              <a:gd name="connsiteX39" fmla="*/ 7776 w 10000"/>
              <a:gd name="connsiteY39" fmla="*/ 3952 h 10000"/>
              <a:gd name="connsiteX40" fmla="*/ 6772 w 10000"/>
              <a:gd name="connsiteY40" fmla="*/ 407 h 10000"/>
              <a:gd name="connsiteX41" fmla="*/ 6772 w 10000"/>
              <a:gd name="connsiteY41" fmla="*/ 407 h 10000"/>
              <a:gd name="connsiteX42" fmla="*/ 6772 w 10000"/>
              <a:gd name="connsiteY42" fmla="*/ 407 h 10000"/>
              <a:gd name="connsiteX43" fmla="*/ 6772 w 10000"/>
              <a:gd name="connsiteY43" fmla="*/ 407 h 10000"/>
              <a:gd name="connsiteX0" fmla="*/ 6772 w 9251"/>
              <a:gd name="connsiteY0" fmla="*/ 407 h 10000"/>
              <a:gd name="connsiteX1" fmla="*/ 8781 w 9251"/>
              <a:gd name="connsiteY1" fmla="*/ 3951 h 10000"/>
              <a:gd name="connsiteX2" fmla="*/ 8781 w 9251"/>
              <a:gd name="connsiteY2" fmla="*/ 3951 h 10000"/>
              <a:gd name="connsiteX3" fmla="*/ 8781 w 9251"/>
              <a:gd name="connsiteY3" fmla="*/ 3951 h 10000"/>
              <a:gd name="connsiteX4" fmla="*/ 7776 w 9251"/>
              <a:gd name="connsiteY4" fmla="*/ 3951 h 10000"/>
              <a:gd name="connsiteX5" fmla="*/ 8781 w 9251"/>
              <a:gd name="connsiteY5" fmla="*/ 3951 h 10000"/>
              <a:gd name="connsiteX6" fmla="*/ 6772 w 9251"/>
              <a:gd name="connsiteY6" fmla="*/ 407 h 10000"/>
              <a:gd name="connsiteX7" fmla="*/ 6772 w 9251"/>
              <a:gd name="connsiteY7" fmla="*/ 407 h 10000"/>
              <a:gd name="connsiteX8" fmla="*/ 6772 w 9251"/>
              <a:gd name="connsiteY8" fmla="*/ 407 h 10000"/>
              <a:gd name="connsiteX9" fmla="*/ 6772 w 9251"/>
              <a:gd name="connsiteY9" fmla="*/ 407 h 10000"/>
              <a:gd name="connsiteX10" fmla="*/ 6772 w 9251"/>
              <a:gd name="connsiteY10" fmla="*/ 407 h 10000"/>
              <a:gd name="connsiteX11" fmla="*/ 6772 w 9251"/>
              <a:gd name="connsiteY11" fmla="*/ 407 h 10000"/>
              <a:gd name="connsiteX12" fmla="*/ 6772 w 9251"/>
              <a:gd name="connsiteY12" fmla="*/ 407 h 10000"/>
              <a:gd name="connsiteX13" fmla="*/ 9251 w 9251"/>
              <a:gd name="connsiteY13" fmla="*/ 6315 h 10000"/>
              <a:gd name="connsiteX14" fmla="*/ 8651 w 9251"/>
              <a:gd name="connsiteY14" fmla="*/ 5263 h 10000"/>
              <a:gd name="connsiteX15" fmla="*/ 6772 w 9251"/>
              <a:gd name="connsiteY15" fmla="*/ 407 h 10000"/>
              <a:gd name="connsiteX16" fmla="*/ 6770 w 9251"/>
              <a:gd name="connsiteY16" fmla="*/ 3952 h 10000"/>
              <a:gd name="connsiteX17" fmla="*/ 6770 w 9251"/>
              <a:gd name="connsiteY17" fmla="*/ 3952 h 10000"/>
              <a:gd name="connsiteX18" fmla="*/ 5767 w 9251"/>
              <a:gd name="connsiteY18" fmla="*/ 7496 h 10000"/>
              <a:gd name="connsiteX19" fmla="*/ 4924 w 9251"/>
              <a:gd name="connsiteY19" fmla="*/ 10000 h 10000"/>
              <a:gd name="connsiteX20" fmla="*/ 4327 w 9251"/>
              <a:gd name="connsiteY20" fmla="*/ 10000 h 10000"/>
              <a:gd name="connsiteX21" fmla="*/ 3730 w 9251"/>
              <a:gd name="connsiteY21" fmla="*/ 8948 h 10000"/>
              <a:gd name="connsiteX22" fmla="*/ 4624 w 9251"/>
              <a:gd name="connsiteY22" fmla="*/ 6315 h 10000"/>
              <a:gd name="connsiteX23" fmla="*/ 4774 w 9251"/>
              <a:gd name="connsiteY23" fmla="*/ 6315 h 10000"/>
              <a:gd name="connsiteX24" fmla="*/ 3730 w 9251"/>
              <a:gd name="connsiteY24" fmla="*/ 5263 h 10000"/>
              <a:gd name="connsiteX25" fmla="*/ 2386 w 9251"/>
              <a:gd name="connsiteY25" fmla="*/ 4736 h 10000"/>
              <a:gd name="connsiteX26" fmla="*/ 895 w 9251"/>
              <a:gd name="connsiteY26" fmla="*/ 3155 h 10000"/>
              <a:gd name="connsiteX27" fmla="*/ 0 w 9251"/>
              <a:gd name="connsiteY27" fmla="*/ 2103 h 10000"/>
              <a:gd name="connsiteX28" fmla="*/ 297 w 9251"/>
              <a:gd name="connsiteY28" fmla="*/ 2103 h 10000"/>
              <a:gd name="connsiteX29" fmla="*/ 5072 w 9251"/>
              <a:gd name="connsiteY29" fmla="*/ 4208 h 10000"/>
              <a:gd name="connsiteX30" fmla="*/ 5969 w 9251"/>
              <a:gd name="connsiteY30" fmla="*/ 4208 h 10000"/>
              <a:gd name="connsiteX31" fmla="*/ 6119 w 9251"/>
              <a:gd name="connsiteY31" fmla="*/ 4208 h 10000"/>
              <a:gd name="connsiteX32" fmla="*/ 6566 w 9251"/>
              <a:gd name="connsiteY32" fmla="*/ 3155 h 10000"/>
              <a:gd name="connsiteX33" fmla="*/ 6566 w 9251"/>
              <a:gd name="connsiteY33" fmla="*/ 0 h 10000"/>
              <a:gd name="connsiteX34" fmla="*/ 6863 w 9251"/>
              <a:gd name="connsiteY34" fmla="*/ 0 h 10000"/>
              <a:gd name="connsiteX35" fmla="*/ 6772 w 9251"/>
              <a:gd name="connsiteY35" fmla="*/ 407 h 10000"/>
              <a:gd name="connsiteX36" fmla="*/ 6772 w 9251"/>
              <a:gd name="connsiteY36" fmla="*/ 407 h 10000"/>
              <a:gd name="connsiteX37" fmla="*/ 7776 w 9251"/>
              <a:gd name="connsiteY37" fmla="*/ 3951 h 10000"/>
              <a:gd name="connsiteX38" fmla="*/ 7776 w 9251"/>
              <a:gd name="connsiteY38" fmla="*/ 3951 h 10000"/>
              <a:gd name="connsiteX39" fmla="*/ 7776 w 9251"/>
              <a:gd name="connsiteY39" fmla="*/ 3952 h 10000"/>
              <a:gd name="connsiteX40" fmla="*/ 6772 w 9251"/>
              <a:gd name="connsiteY40" fmla="*/ 407 h 10000"/>
              <a:gd name="connsiteX41" fmla="*/ 6772 w 9251"/>
              <a:gd name="connsiteY41" fmla="*/ 407 h 10000"/>
              <a:gd name="connsiteX42" fmla="*/ 6772 w 9251"/>
              <a:gd name="connsiteY42" fmla="*/ 407 h 10000"/>
              <a:gd name="connsiteX43" fmla="*/ 6772 w 9251"/>
              <a:gd name="connsiteY43" fmla="*/ 407 h 10000"/>
              <a:gd name="connsiteX0" fmla="*/ 7320 w 10000"/>
              <a:gd name="connsiteY0" fmla="*/ 407 h 10000"/>
              <a:gd name="connsiteX1" fmla="*/ 9492 w 10000"/>
              <a:gd name="connsiteY1" fmla="*/ 3951 h 10000"/>
              <a:gd name="connsiteX2" fmla="*/ 9492 w 10000"/>
              <a:gd name="connsiteY2" fmla="*/ 3951 h 10000"/>
              <a:gd name="connsiteX3" fmla="*/ 9492 w 10000"/>
              <a:gd name="connsiteY3" fmla="*/ 3951 h 10000"/>
              <a:gd name="connsiteX4" fmla="*/ 8406 w 10000"/>
              <a:gd name="connsiteY4" fmla="*/ 3951 h 10000"/>
              <a:gd name="connsiteX5" fmla="*/ 7320 w 10000"/>
              <a:gd name="connsiteY5" fmla="*/ 407 h 10000"/>
              <a:gd name="connsiteX6" fmla="*/ 7320 w 10000"/>
              <a:gd name="connsiteY6" fmla="*/ 407 h 10000"/>
              <a:gd name="connsiteX7" fmla="*/ 7320 w 10000"/>
              <a:gd name="connsiteY7" fmla="*/ 407 h 10000"/>
              <a:gd name="connsiteX8" fmla="*/ 7320 w 10000"/>
              <a:gd name="connsiteY8" fmla="*/ 407 h 10000"/>
              <a:gd name="connsiteX9" fmla="*/ 7320 w 10000"/>
              <a:gd name="connsiteY9" fmla="*/ 407 h 10000"/>
              <a:gd name="connsiteX10" fmla="*/ 7320 w 10000"/>
              <a:gd name="connsiteY10" fmla="*/ 407 h 10000"/>
              <a:gd name="connsiteX11" fmla="*/ 7320 w 10000"/>
              <a:gd name="connsiteY11" fmla="*/ 407 h 10000"/>
              <a:gd name="connsiteX12" fmla="*/ 7320 w 10000"/>
              <a:gd name="connsiteY12" fmla="*/ 407 h 10000"/>
              <a:gd name="connsiteX13" fmla="*/ 10000 w 10000"/>
              <a:gd name="connsiteY13" fmla="*/ 6315 h 10000"/>
              <a:gd name="connsiteX14" fmla="*/ 9351 w 10000"/>
              <a:gd name="connsiteY14" fmla="*/ 5263 h 10000"/>
              <a:gd name="connsiteX15" fmla="*/ 7320 w 10000"/>
              <a:gd name="connsiteY15" fmla="*/ 407 h 10000"/>
              <a:gd name="connsiteX16" fmla="*/ 7318 w 10000"/>
              <a:gd name="connsiteY16" fmla="*/ 3952 h 10000"/>
              <a:gd name="connsiteX17" fmla="*/ 7318 w 10000"/>
              <a:gd name="connsiteY17" fmla="*/ 3952 h 10000"/>
              <a:gd name="connsiteX18" fmla="*/ 6234 w 10000"/>
              <a:gd name="connsiteY18" fmla="*/ 7496 h 10000"/>
              <a:gd name="connsiteX19" fmla="*/ 5323 w 10000"/>
              <a:gd name="connsiteY19" fmla="*/ 10000 h 10000"/>
              <a:gd name="connsiteX20" fmla="*/ 4677 w 10000"/>
              <a:gd name="connsiteY20" fmla="*/ 10000 h 10000"/>
              <a:gd name="connsiteX21" fmla="*/ 4032 w 10000"/>
              <a:gd name="connsiteY21" fmla="*/ 8948 h 10000"/>
              <a:gd name="connsiteX22" fmla="*/ 4998 w 10000"/>
              <a:gd name="connsiteY22" fmla="*/ 6315 h 10000"/>
              <a:gd name="connsiteX23" fmla="*/ 5161 w 10000"/>
              <a:gd name="connsiteY23" fmla="*/ 6315 h 10000"/>
              <a:gd name="connsiteX24" fmla="*/ 4032 w 10000"/>
              <a:gd name="connsiteY24" fmla="*/ 5263 h 10000"/>
              <a:gd name="connsiteX25" fmla="*/ 2579 w 10000"/>
              <a:gd name="connsiteY25" fmla="*/ 4736 h 10000"/>
              <a:gd name="connsiteX26" fmla="*/ 967 w 10000"/>
              <a:gd name="connsiteY26" fmla="*/ 3155 h 10000"/>
              <a:gd name="connsiteX27" fmla="*/ 0 w 10000"/>
              <a:gd name="connsiteY27" fmla="*/ 2103 h 10000"/>
              <a:gd name="connsiteX28" fmla="*/ 321 w 10000"/>
              <a:gd name="connsiteY28" fmla="*/ 2103 h 10000"/>
              <a:gd name="connsiteX29" fmla="*/ 5483 w 10000"/>
              <a:gd name="connsiteY29" fmla="*/ 4208 h 10000"/>
              <a:gd name="connsiteX30" fmla="*/ 6452 w 10000"/>
              <a:gd name="connsiteY30" fmla="*/ 4208 h 10000"/>
              <a:gd name="connsiteX31" fmla="*/ 6614 w 10000"/>
              <a:gd name="connsiteY31" fmla="*/ 4208 h 10000"/>
              <a:gd name="connsiteX32" fmla="*/ 7098 w 10000"/>
              <a:gd name="connsiteY32" fmla="*/ 3155 h 10000"/>
              <a:gd name="connsiteX33" fmla="*/ 7098 w 10000"/>
              <a:gd name="connsiteY33" fmla="*/ 0 h 10000"/>
              <a:gd name="connsiteX34" fmla="*/ 7419 w 10000"/>
              <a:gd name="connsiteY34" fmla="*/ 0 h 10000"/>
              <a:gd name="connsiteX35" fmla="*/ 7320 w 10000"/>
              <a:gd name="connsiteY35" fmla="*/ 407 h 10000"/>
              <a:gd name="connsiteX36" fmla="*/ 7320 w 10000"/>
              <a:gd name="connsiteY36" fmla="*/ 407 h 10000"/>
              <a:gd name="connsiteX37" fmla="*/ 8406 w 10000"/>
              <a:gd name="connsiteY37" fmla="*/ 3951 h 10000"/>
              <a:gd name="connsiteX38" fmla="*/ 8406 w 10000"/>
              <a:gd name="connsiteY38" fmla="*/ 3951 h 10000"/>
              <a:gd name="connsiteX39" fmla="*/ 8406 w 10000"/>
              <a:gd name="connsiteY39" fmla="*/ 3952 h 10000"/>
              <a:gd name="connsiteX40" fmla="*/ 7320 w 10000"/>
              <a:gd name="connsiteY40" fmla="*/ 407 h 10000"/>
              <a:gd name="connsiteX41" fmla="*/ 7320 w 10000"/>
              <a:gd name="connsiteY41" fmla="*/ 407 h 10000"/>
              <a:gd name="connsiteX42" fmla="*/ 7320 w 10000"/>
              <a:gd name="connsiteY42" fmla="*/ 407 h 10000"/>
              <a:gd name="connsiteX43" fmla="*/ 7320 w 10000"/>
              <a:gd name="connsiteY43" fmla="*/ 407 h 10000"/>
              <a:gd name="connsiteX0" fmla="*/ 7320 w 10000"/>
              <a:gd name="connsiteY0" fmla="*/ 407 h 10000"/>
              <a:gd name="connsiteX1" fmla="*/ 9492 w 10000"/>
              <a:gd name="connsiteY1" fmla="*/ 3951 h 10000"/>
              <a:gd name="connsiteX2" fmla="*/ 9492 w 10000"/>
              <a:gd name="connsiteY2" fmla="*/ 3951 h 10000"/>
              <a:gd name="connsiteX3" fmla="*/ 7320 w 10000"/>
              <a:gd name="connsiteY3" fmla="*/ 407 h 10000"/>
              <a:gd name="connsiteX4" fmla="*/ 8406 w 10000"/>
              <a:gd name="connsiteY4" fmla="*/ 3951 h 10000"/>
              <a:gd name="connsiteX5" fmla="*/ 7320 w 10000"/>
              <a:gd name="connsiteY5" fmla="*/ 407 h 10000"/>
              <a:gd name="connsiteX6" fmla="*/ 7320 w 10000"/>
              <a:gd name="connsiteY6" fmla="*/ 407 h 10000"/>
              <a:gd name="connsiteX7" fmla="*/ 7320 w 10000"/>
              <a:gd name="connsiteY7" fmla="*/ 407 h 10000"/>
              <a:gd name="connsiteX8" fmla="*/ 7320 w 10000"/>
              <a:gd name="connsiteY8" fmla="*/ 407 h 10000"/>
              <a:gd name="connsiteX9" fmla="*/ 7320 w 10000"/>
              <a:gd name="connsiteY9" fmla="*/ 407 h 10000"/>
              <a:gd name="connsiteX10" fmla="*/ 7320 w 10000"/>
              <a:gd name="connsiteY10" fmla="*/ 407 h 10000"/>
              <a:gd name="connsiteX11" fmla="*/ 7320 w 10000"/>
              <a:gd name="connsiteY11" fmla="*/ 407 h 10000"/>
              <a:gd name="connsiteX12" fmla="*/ 7320 w 10000"/>
              <a:gd name="connsiteY12" fmla="*/ 407 h 10000"/>
              <a:gd name="connsiteX13" fmla="*/ 10000 w 10000"/>
              <a:gd name="connsiteY13" fmla="*/ 6315 h 10000"/>
              <a:gd name="connsiteX14" fmla="*/ 9351 w 10000"/>
              <a:gd name="connsiteY14" fmla="*/ 5263 h 10000"/>
              <a:gd name="connsiteX15" fmla="*/ 7320 w 10000"/>
              <a:gd name="connsiteY15" fmla="*/ 407 h 10000"/>
              <a:gd name="connsiteX16" fmla="*/ 7318 w 10000"/>
              <a:gd name="connsiteY16" fmla="*/ 3952 h 10000"/>
              <a:gd name="connsiteX17" fmla="*/ 7318 w 10000"/>
              <a:gd name="connsiteY17" fmla="*/ 3952 h 10000"/>
              <a:gd name="connsiteX18" fmla="*/ 6234 w 10000"/>
              <a:gd name="connsiteY18" fmla="*/ 7496 h 10000"/>
              <a:gd name="connsiteX19" fmla="*/ 5323 w 10000"/>
              <a:gd name="connsiteY19" fmla="*/ 10000 h 10000"/>
              <a:gd name="connsiteX20" fmla="*/ 4677 w 10000"/>
              <a:gd name="connsiteY20" fmla="*/ 10000 h 10000"/>
              <a:gd name="connsiteX21" fmla="*/ 4032 w 10000"/>
              <a:gd name="connsiteY21" fmla="*/ 8948 h 10000"/>
              <a:gd name="connsiteX22" fmla="*/ 4998 w 10000"/>
              <a:gd name="connsiteY22" fmla="*/ 6315 h 10000"/>
              <a:gd name="connsiteX23" fmla="*/ 5161 w 10000"/>
              <a:gd name="connsiteY23" fmla="*/ 6315 h 10000"/>
              <a:gd name="connsiteX24" fmla="*/ 4032 w 10000"/>
              <a:gd name="connsiteY24" fmla="*/ 5263 h 10000"/>
              <a:gd name="connsiteX25" fmla="*/ 2579 w 10000"/>
              <a:gd name="connsiteY25" fmla="*/ 4736 h 10000"/>
              <a:gd name="connsiteX26" fmla="*/ 967 w 10000"/>
              <a:gd name="connsiteY26" fmla="*/ 3155 h 10000"/>
              <a:gd name="connsiteX27" fmla="*/ 0 w 10000"/>
              <a:gd name="connsiteY27" fmla="*/ 2103 h 10000"/>
              <a:gd name="connsiteX28" fmla="*/ 321 w 10000"/>
              <a:gd name="connsiteY28" fmla="*/ 2103 h 10000"/>
              <a:gd name="connsiteX29" fmla="*/ 5483 w 10000"/>
              <a:gd name="connsiteY29" fmla="*/ 4208 h 10000"/>
              <a:gd name="connsiteX30" fmla="*/ 6452 w 10000"/>
              <a:gd name="connsiteY30" fmla="*/ 4208 h 10000"/>
              <a:gd name="connsiteX31" fmla="*/ 6614 w 10000"/>
              <a:gd name="connsiteY31" fmla="*/ 4208 h 10000"/>
              <a:gd name="connsiteX32" fmla="*/ 7098 w 10000"/>
              <a:gd name="connsiteY32" fmla="*/ 3155 h 10000"/>
              <a:gd name="connsiteX33" fmla="*/ 7098 w 10000"/>
              <a:gd name="connsiteY33" fmla="*/ 0 h 10000"/>
              <a:gd name="connsiteX34" fmla="*/ 7419 w 10000"/>
              <a:gd name="connsiteY34" fmla="*/ 0 h 10000"/>
              <a:gd name="connsiteX35" fmla="*/ 7320 w 10000"/>
              <a:gd name="connsiteY35" fmla="*/ 407 h 10000"/>
              <a:gd name="connsiteX36" fmla="*/ 7320 w 10000"/>
              <a:gd name="connsiteY36" fmla="*/ 407 h 10000"/>
              <a:gd name="connsiteX37" fmla="*/ 8406 w 10000"/>
              <a:gd name="connsiteY37" fmla="*/ 3951 h 10000"/>
              <a:gd name="connsiteX38" fmla="*/ 8406 w 10000"/>
              <a:gd name="connsiteY38" fmla="*/ 3951 h 10000"/>
              <a:gd name="connsiteX39" fmla="*/ 8406 w 10000"/>
              <a:gd name="connsiteY39" fmla="*/ 3952 h 10000"/>
              <a:gd name="connsiteX40" fmla="*/ 7320 w 10000"/>
              <a:gd name="connsiteY40" fmla="*/ 407 h 10000"/>
              <a:gd name="connsiteX41" fmla="*/ 7320 w 10000"/>
              <a:gd name="connsiteY41" fmla="*/ 407 h 10000"/>
              <a:gd name="connsiteX42" fmla="*/ 7320 w 10000"/>
              <a:gd name="connsiteY42" fmla="*/ 407 h 10000"/>
              <a:gd name="connsiteX43" fmla="*/ 7320 w 10000"/>
              <a:gd name="connsiteY43" fmla="*/ 407 h 10000"/>
              <a:gd name="connsiteX0" fmla="*/ 7320 w 10000"/>
              <a:gd name="connsiteY0" fmla="*/ 407 h 10000"/>
              <a:gd name="connsiteX1" fmla="*/ 9492 w 10000"/>
              <a:gd name="connsiteY1" fmla="*/ 3951 h 10000"/>
              <a:gd name="connsiteX2" fmla="*/ 7320 w 10000"/>
              <a:gd name="connsiteY2" fmla="*/ 407 h 10000"/>
              <a:gd name="connsiteX3" fmla="*/ 7320 w 10000"/>
              <a:gd name="connsiteY3" fmla="*/ 407 h 10000"/>
              <a:gd name="connsiteX4" fmla="*/ 8406 w 10000"/>
              <a:gd name="connsiteY4" fmla="*/ 3951 h 10000"/>
              <a:gd name="connsiteX5" fmla="*/ 7320 w 10000"/>
              <a:gd name="connsiteY5" fmla="*/ 407 h 10000"/>
              <a:gd name="connsiteX6" fmla="*/ 7320 w 10000"/>
              <a:gd name="connsiteY6" fmla="*/ 407 h 10000"/>
              <a:gd name="connsiteX7" fmla="*/ 7320 w 10000"/>
              <a:gd name="connsiteY7" fmla="*/ 407 h 10000"/>
              <a:gd name="connsiteX8" fmla="*/ 7320 w 10000"/>
              <a:gd name="connsiteY8" fmla="*/ 407 h 10000"/>
              <a:gd name="connsiteX9" fmla="*/ 7320 w 10000"/>
              <a:gd name="connsiteY9" fmla="*/ 407 h 10000"/>
              <a:gd name="connsiteX10" fmla="*/ 7320 w 10000"/>
              <a:gd name="connsiteY10" fmla="*/ 407 h 10000"/>
              <a:gd name="connsiteX11" fmla="*/ 7320 w 10000"/>
              <a:gd name="connsiteY11" fmla="*/ 407 h 10000"/>
              <a:gd name="connsiteX12" fmla="*/ 7320 w 10000"/>
              <a:gd name="connsiteY12" fmla="*/ 407 h 10000"/>
              <a:gd name="connsiteX13" fmla="*/ 10000 w 10000"/>
              <a:gd name="connsiteY13" fmla="*/ 6315 h 10000"/>
              <a:gd name="connsiteX14" fmla="*/ 9351 w 10000"/>
              <a:gd name="connsiteY14" fmla="*/ 5263 h 10000"/>
              <a:gd name="connsiteX15" fmla="*/ 7320 w 10000"/>
              <a:gd name="connsiteY15" fmla="*/ 407 h 10000"/>
              <a:gd name="connsiteX16" fmla="*/ 7318 w 10000"/>
              <a:gd name="connsiteY16" fmla="*/ 3952 h 10000"/>
              <a:gd name="connsiteX17" fmla="*/ 7318 w 10000"/>
              <a:gd name="connsiteY17" fmla="*/ 3952 h 10000"/>
              <a:gd name="connsiteX18" fmla="*/ 6234 w 10000"/>
              <a:gd name="connsiteY18" fmla="*/ 7496 h 10000"/>
              <a:gd name="connsiteX19" fmla="*/ 5323 w 10000"/>
              <a:gd name="connsiteY19" fmla="*/ 10000 h 10000"/>
              <a:gd name="connsiteX20" fmla="*/ 4677 w 10000"/>
              <a:gd name="connsiteY20" fmla="*/ 10000 h 10000"/>
              <a:gd name="connsiteX21" fmla="*/ 4032 w 10000"/>
              <a:gd name="connsiteY21" fmla="*/ 8948 h 10000"/>
              <a:gd name="connsiteX22" fmla="*/ 4998 w 10000"/>
              <a:gd name="connsiteY22" fmla="*/ 6315 h 10000"/>
              <a:gd name="connsiteX23" fmla="*/ 5161 w 10000"/>
              <a:gd name="connsiteY23" fmla="*/ 6315 h 10000"/>
              <a:gd name="connsiteX24" fmla="*/ 4032 w 10000"/>
              <a:gd name="connsiteY24" fmla="*/ 5263 h 10000"/>
              <a:gd name="connsiteX25" fmla="*/ 2579 w 10000"/>
              <a:gd name="connsiteY25" fmla="*/ 4736 h 10000"/>
              <a:gd name="connsiteX26" fmla="*/ 967 w 10000"/>
              <a:gd name="connsiteY26" fmla="*/ 3155 h 10000"/>
              <a:gd name="connsiteX27" fmla="*/ 0 w 10000"/>
              <a:gd name="connsiteY27" fmla="*/ 2103 h 10000"/>
              <a:gd name="connsiteX28" fmla="*/ 321 w 10000"/>
              <a:gd name="connsiteY28" fmla="*/ 2103 h 10000"/>
              <a:gd name="connsiteX29" fmla="*/ 5483 w 10000"/>
              <a:gd name="connsiteY29" fmla="*/ 4208 h 10000"/>
              <a:gd name="connsiteX30" fmla="*/ 6452 w 10000"/>
              <a:gd name="connsiteY30" fmla="*/ 4208 h 10000"/>
              <a:gd name="connsiteX31" fmla="*/ 6614 w 10000"/>
              <a:gd name="connsiteY31" fmla="*/ 4208 h 10000"/>
              <a:gd name="connsiteX32" fmla="*/ 7098 w 10000"/>
              <a:gd name="connsiteY32" fmla="*/ 3155 h 10000"/>
              <a:gd name="connsiteX33" fmla="*/ 7098 w 10000"/>
              <a:gd name="connsiteY33" fmla="*/ 0 h 10000"/>
              <a:gd name="connsiteX34" fmla="*/ 7419 w 10000"/>
              <a:gd name="connsiteY34" fmla="*/ 0 h 10000"/>
              <a:gd name="connsiteX35" fmla="*/ 7320 w 10000"/>
              <a:gd name="connsiteY35" fmla="*/ 407 h 10000"/>
              <a:gd name="connsiteX36" fmla="*/ 7320 w 10000"/>
              <a:gd name="connsiteY36" fmla="*/ 407 h 10000"/>
              <a:gd name="connsiteX37" fmla="*/ 8406 w 10000"/>
              <a:gd name="connsiteY37" fmla="*/ 3951 h 10000"/>
              <a:gd name="connsiteX38" fmla="*/ 8406 w 10000"/>
              <a:gd name="connsiteY38" fmla="*/ 3951 h 10000"/>
              <a:gd name="connsiteX39" fmla="*/ 8406 w 10000"/>
              <a:gd name="connsiteY39" fmla="*/ 3952 h 10000"/>
              <a:gd name="connsiteX40" fmla="*/ 7320 w 10000"/>
              <a:gd name="connsiteY40" fmla="*/ 407 h 10000"/>
              <a:gd name="connsiteX41" fmla="*/ 7320 w 10000"/>
              <a:gd name="connsiteY41" fmla="*/ 407 h 10000"/>
              <a:gd name="connsiteX42" fmla="*/ 7320 w 10000"/>
              <a:gd name="connsiteY42" fmla="*/ 407 h 10000"/>
              <a:gd name="connsiteX43" fmla="*/ 7320 w 10000"/>
              <a:gd name="connsiteY43" fmla="*/ 407 h 10000"/>
              <a:gd name="connsiteX0" fmla="*/ 7320 w 10000"/>
              <a:gd name="connsiteY0" fmla="*/ 407 h 10000"/>
              <a:gd name="connsiteX1" fmla="*/ 7320 w 10000"/>
              <a:gd name="connsiteY1" fmla="*/ 407 h 10000"/>
              <a:gd name="connsiteX2" fmla="*/ 7320 w 10000"/>
              <a:gd name="connsiteY2" fmla="*/ 407 h 10000"/>
              <a:gd name="connsiteX3" fmla="*/ 7320 w 10000"/>
              <a:gd name="connsiteY3" fmla="*/ 407 h 10000"/>
              <a:gd name="connsiteX4" fmla="*/ 8406 w 10000"/>
              <a:gd name="connsiteY4" fmla="*/ 3951 h 10000"/>
              <a:gd name="connsiteX5" fmla="*/ 7320 w 10000"/>
              <a:gd name="connsiteY5" fmla="*/ 407 h 10000"/>
              <a:gd name="connsiteX6" fmla="*/ 7320 w 10000"/>
              <a:gd name="connsiteY6" fmla="*/ 407 h 10000"/>
              <a:gd name="connsiteX7" fmla="*/ 7320 w 10000"/>
              <a:gd name="connsiteY7" fmla="*/ 407 h 10000"/>
              <a:gd name="connsiteX8" fmla="*/ 7320 w 10000"/>
              <a:gd name="connsiteY8" fmla="*/ 407 h 10000"/>
              <a:gd name="connsiteX9" fmla="*/ 7320 w 10000"/>
              <a:gd name="connsiteY9" fmla="*/ 407 h 10000"/>
              <a:gd name="connsiteX10" fmla="*/ 7320 w 10000"/>
              <a:gd name="connsiteY10" fmla="*/ 407 h 10000"/>
              <a:gd name="connsiteX11" fmla="*/ 7320 w 10000"/>
              <a:gd name="connsiteY11" fmla="*/ 407 h 10000"/>
              <a:gd name="connsiteX12" fmla="*/ 7320 w 10000"/>
              <a:gd name="connsiteY12" fmla="*/ 407 h 10000"/>
              <a:gd name="connsiteX13" fmla="*/ 10000 w 10000"/>
              <a:gd name="connsiteY13" fmla="*/ 6315 h 10000"/>
              <a:gd name="connsiteX14" fmla="*/ 9351 w 10000"/>
              <a:gd name="connsiteY14" fmla="*/ 5263 h 10000"/>
              <a:gd name="connsiteX15" fmla="*/ 7320 w 10000"/>
              <a:gd name="connsiteY15" fmla="*/ 407 h 10000"/>
              <a:gd name="connsiteX16" fmla="*/ 7318 w 10000"/>
              <a:gd name="connsiteY16" fmla="*/ 3952 h 10000"/>
              <a:gd name="connsiteX17" fmla="*/ 7318 w 10000"/>
              <a:gd name="connsiteY17" fmla="*/ 3952 h 10000"/>
              <a:gd name="connsiteX18" fmla="*/ 6234 w 10000"/>
              <a:gd name="connsiteY18" fmla="*/ 7496 h 10000"/>
              <a:gd name="connsiteX19" fmla="*/ 5323 w 10000"/>
              <a:gd name="connsiteY19" fmla="*/ 10000 h 10000"/>
              <a:gd name="connsiteX20" fmla="*/ 4677 w 10000"/>
              <a:gd name="connsiteY20" fmla="*/ 10000 h 10000"/>
              <a:gd name="connsiteX21" fmla="*/ 4032 w 10000"/>
              <a:gd name="connsiteY21" fmla="*/ 8948 h 10000"/>
              <a:gd name="connsiteX22" fmla="*/ 4998 w 10000"/>
              <a:gd name="connsiteY22" fmla="*/ 6315 h 10000"/>
              <a:gd name="connsiteX23" fmla="*/ 5161 w 10000"/>
              <a:gd name="connsiteY23" fmla="*/ 6315 h 10000"/>
              <a:gd name="connsiteX24" fmla="*/ 4032 w 10000"/>
              <a:gd name="connsiteY24" fmla="*/ 5263 h 10000"/>
              <a:gd name="connsiteX25" fmla="*/ 2579 w 10000"/>
              <a:gd name="connsiteY25" fmla="*/ 4736 h 10000"/>
              <a:gd name="connsiteX26" fmla="*/ 967 w 10000"/>
              <a:gd name="connsiteY26" fmla="*/ 3155 h 10000"/>
              <a:gd name="connsiteX27" fmla="*/ 0 w 10000"/>
              <a:gd name="connsiteY27" fmla="*/ 2103 h 10000"/>
              <a:gd name="connsiteX28" fmla="*/ 321 w 10000"/>
              <a:gd name="connsiteY28" fmla="*/ 2103 h 10000"/>
              <a:gd name="connsiteX29" fmla="*/ 5483 w 10000"/>
              <a:gd name="connsiteY29" fmla="*/ 4208 h 10000"/>
              <a:gd name="connsiteX30" fmla="*/ 6452 w 10000"/>
              <a:gd name="connsiteY30" fmla="*/ 4208 h 10000"/>
              <a:gd name="connsiteX31" fmla="*/ 6614 w 10000"/>
              <a:gd name="connsiteY31" fmla="*/ 4208 h 10000"/>
              <a:gd name="connsiteX32" fmla="*/ 7098 w 10000"/>
              <a:gd name="connsiteY32" fmla="*/ 3155 h 10000"/>
              <a:gd name="connsiteX33" fmla="*/ 7098 w 10000"/>
              <a:gd name="connsiteY33" fmla="*/ 0 h 10000"/>
              <a:gd name="connsiteX34" fmla="*/ 7419 w 10000"/>
              <a:gd name="connsiteY34" fmla="*/ 0 h 10000"/>
              <a:gd name="connsiteX35" fmla="*/ 7320 w 10000"/>
              <a:gd name="connsiteY35" fmla="*/ 407 h 10000"/>
              <a:gd name="connsiteX36" fmla="*/ 7320 w 10000"/>
              <a:gd name="connsiteY36" fmla="*/ 407 h 10000"/>
              <a:gd name="connsiteX37" fmla="*/ 8406 w 10000"/>
              <a:gd name="connsiteY37" fmla="*/ 3951 h 10000"/>
              <a:gd name="connsiteX38" fmla="*/ 8406 w 10000"/>
              <a:gd name="connsiteY38" fmla="*/ 3951 h 10000"/>
              <a:gd name="connsiteX39" fmla="*/ 8406 w 10000"/>
              <a:gd name="connsiteY39" fmla="*/ 3952 h 10000"/>
              <a:gd name="connsiteX40" fmla="*/ 7320 w 10000"/>
              <a:gd name="connsiteY40" fmla="*/ 407 h 10000"/>
              <a:gd name="connsiteX41" fmla="*/ 7320 w 10000"/>
              <a:gd name="connsiteY41" fmla="*/ 407 h 10000"/>
              <a:gd name="connsiteX42" fmla="*/ 7320 w 10000"/>
              <a:gd name="connsiteY42" fmla="*/ 407 h 10000"/>
              <a:gd name="connsiteX43" fmla="*/ 7320 w 10000"/>
              <a:gd name="connsiteY43" fmla="*/ 407 h 10000"/>
              <a:gd name="connsiteX0" fmla="*/ 7320 w 10000"/>
              <a:gd name="connsiteY0" fmla="*/ 407 h 10000"/>
              <a:gd name="connsiteX1" fmla="*/ 7320 w 10000"/>
              <a:gd name="connsiteY1" fmla="*/ 407 h 10000"/>
              <a:gd name="connsiteX2" fmla="*/ 7320 w 10000"/>
              <a:gd name="connsiteY2" fmla="*/ 407 h 10000"/>
              <a:gd name="connsiteX3" fmla="*/ 7320 w 10000"/>
              <a:gd name="connsiteY3" fmla="*/ 407 h 10000"/>
              <a:gd name="connsiteX4" fmla="*/ 8406 w 10000"/>
              <a:gd name="connsiteY4" fmla="*/ 3951 h 10000"/>
              <a:gd name="connsiteX5" fmla="*/ 7320 w 10000"/>
              <a:gd name="connsiteY5" fmla="*/ 407 h 10000"/>
              <a:gd name="connsiteX6" fmla="*/ 7320 w 10000"/>
              <a:gd name="connsiteY6" fmla="*/ 407 h 10000"/>
              <a:gd name="connsiteX7" fmla="*/ 7320 w 10000"/>
              <a:gd name="connsiteY7" fmla="*/ 407 h 10000"/>
              <a:gd name="connsiteX8" fmla="*/ 7320 w 10000"/>
              <a:gd name="connsiteY8" fmla="*/ 407 h 10000"/>
              <a:gd name="connsiteX9" fmla="*/ 7320 w 10000"/>
              <a:gd name="connsiteY9" fmla="*/ 407 h 10000"/>
              <a:gd name="connsiteX10" fmla="*/ 7320 w 10000"/>
              <a:gd name="connsiteY10" fmla="*/ 407 h 10000"/>
              <a:gd name="connsiteX11" fmla="*/ 7320 w 10000"/>
              <a:gd name="connsiteY11" fmla="*/ 407 h 10000"/>
              <a:gd name="connsiteX12" fmla="*/ 7320 w 10000"/>
              <a:gd name="connsiteY12" fmla="*/ 407 h 10000"/>
              <a:gd name="connsiteX13" fmla="*/ 10000 w 10000"/>
              <a:gd name="connsiteY13" fmla="*/ 6315 h 10000"/>
              <a:gd name="connsiteX14" fmla="*/ 7320 w 10000"/>
              <a:gd name="connsiteY14" fmla="*/ 407 h 10000"/>
              <a:gd name="connsiteX15" fmla="*/ 7320 w 10000"/>
              <a:gd name="connsiteY15" fmla="*/ 407 h 10000"/>
              <a:gd name="connsiteX16" fmla="*/ 7318 w 10000"/>
              <a:gd name="connsiteY16" fmla="*/ 3952 h 10000"/>
              <a:gd name="connsiteX17" fmla="*/ 7318 w 10000"/>
              <a:gd name="connsiteY17" fmla="*/ 3952 h 10000"/>
              <a:gd name="connsiteX18" fmla="*/ 6234 w 10000"/>
              <a:gd name="connsiteY18" fmla="*/ 7496 h 10000"/>
              <a:gd name="connsiteX19" fmla="*/ 5323 w 10000"/>
              <a:gd name="connsiteY19" fmla="*/ 10000 h 10000"/>
              <a:gd name="connsiteX20" fmla="*/ 4677 w 10000"/>
              <a:gd name="connsiteY20" fmla="*/ 10000 h 10000"/>
              <a:gd name="connsiteX21" fmla="*/ 4032 w 10000"/>
              <a:gd name="connsiteY21" fmla="*/ 8948 h 10000"/>
              <a:gd name="connsiteX22" fmla="*/ 4998 w 10000"/>
              <a:gd name="connsiteY22" fmla="*/ 6315 h 10000"/>
              <a:gd name="connsiteX23" fmla="*/ 5161 w 10000"/>
              <a:gd name="connsiteY23" fmla="*/ 6315 h 10000"/>
              <a:gd name="connsiteX24" fmla="*/ 4032 w 10000"/>
              <a:gd name="connsiteY24" fmla="*/ 5263 h 10000"/>
              <a:gd name="connsiteX25" fmla="*/ 2579 w 10000"/>
              <a:gd name="connsiteY25" fmla="*/ 4736 h 10000"/>
              <a:gd name="connsiteX26" fmla="*/ 967 w 10000"/>
              <a:gd name="connsiteY26" fmla="*/ 3155 h 10000"/>
              <a:gd name="connsiteX27" fmla="*/ 0 w 10000"/>
              <a:gd name="connsiteY27" fmla="*/ 2103 h 10000"/>
              <a:gd name="connsiteX28" fmla="*/ 321 w 10000"/>
              <a:gd name="connsiteY28" fmla="*/ 2103 h 10000"/>
              <a:gd name="connsiteX29" fmla="*/ 5483 w 10000"/>
              <a:gd name="connsiteY29" fmla="*/ 4208 h 10000"/>
              <a:gd name="connsiteX30" fmla="*/ 6452 w 10000"/>
              <a:gd name="connsiteY30" fmla="*/ 4208 h 10000"/>
              <a:gd name="connsiteX31" fmla="*/ 6614 w 10000"/>
              <a:gd name="connsiteY31" fmla="*/ 4208 h 10000"/>
              <a:gd name="connsiteX32" fmla="*/ 7098 w 10000"/>
              <a:gd name="connsiteY32" fmla="*/ 3155 h 10000"/>
              <a:gd name="connsiteX33" fmla="*/ 7098 w 10000"/>
              <a:gd name="connsiteY33" fmla="*/ 0 h 10000"/>
              <a:gd name="connsiteX34" fmla="*/ 7419 w 10000"/>
              <a:gd name="connsiteY34" fmla="*/ 0 h 10000"/>
              <a:gd name="connsiteX35" fmla="*/ 7320 w 10000"/>
              <a:gd name="connsiteY35" fmla="*/ 407 h 10000"/>
              <a:gd name="connsiteX36" fmla="*/ 7320 w 10000"/>
              <a:gd name="connsiteY36" fmla="*/ 407 h 10000"/>
              <a:gd name="connsiteX37" fmla="*/ 8406 w 10000"/>
              <a:gd name="connsiteY37" fmla="*/ 3951 h 10000"/>
              <a:gd name="connsiteX38" fmla="*/ 8406 w 10000"/>
              <a:gd name="connsiteY38" fmla="*/ 3951 h 10000"/>
              <a:gd name="connsiteX39" fmla="*/ 8406 w 10000"/>
              <a:gd name="connsiteY39" fmla="*/ 3952 h 10000"/>
              <a:gd name="connsiteX40" fmla="*/ 7320 w 10000"/>
              <a:gd name="connsiteY40" fmla="*/ 407 h 10000"/>
              <a:gd name="connsiteX41" fmla="*/ 7320 w 10000"/>
              <a:gd name="connsiteY41" fmla="*/ 407 h 10000"/>
              <a:gd name="connsiteX42" fmla="*/ 7320 w 10000"/>
              <a:gd name="connsiteY42" fmla="*/ 407 h 10000"/>
              <a:gd name="connsiteX43" fmla="*/ 7320 w 10000"/>
              <a:gd name="connsiteY43" fmla="*/ 407 h 10000"/>
              <a:gd name="connsiteX0" fmla="*/ 7320 w 8464"/>
              <a:gd name="connsiteY0" fmla="*/ 407 h 10000"/>
              <a:gd name="connsiteX1" fmla="*/ 7320 w 8464"/>
              <a:gd name="connsiteY1" fmla="*/ 407 h 10000"/>
              <a:gd name="connsiteX2" fmla="*/ 7320 w 8464"/>
              <a:gd name="connsiteY2" fmla="*/ 407 h 10000"/>
              <a:gd name="connsiteX3" fmla="*/ 7320 w 8464"/>
              <a:gd name="connsiteY3" fmla="*/ 407 h 10000"/>
              <a:gd name="connsiteX4" fmla="*/ 8406 w 8464"/>
              <a:gd name="connsiteY4" fmla="*/ 3951 h 10000"/>
              <a:gd name="connsiteX5" fmla="*/ 7320 w 8464"/>
              <a:gd name="connsiteY5" fmla="*/ 407 h 10000"/>
              <a:gd name="connsiteX6" fmla="*/ 7320 w 8464"/>
              <a:gd name="connsiteY6" fmla="*/ 407 h 10000"/>
              <a:gd name="connsiteX7" fmla="*/ 7320 w 8464"/>
              <a:gd name="connsiteY7" fmla="*/ 407 h 10000"/>
              <a:gd name="connsiteX8" fmla="*/ 7320 w 8464"/>
              <a:gd name="connsiteY8" fmla="*/ 407 h 10000"/>
              <a:gd name="connsiteX9" fmla="*/ 7320 w 8464"/>
              <a:gd name="connsiteY9" fmla="*/ 407 h 10000"/>
              <a:gd name="connsiteX10" fmla="*/ 7320 w 8464"/>
              <a:gd name="connsiteY10" fmla="*/ 407 h 10000"/>
              <a:gd name="connsiteX11" fmla="*/ 7320 w 8464"/>
              <a:gd name="connsiteY11" fmla="*/ 407 h 10000"/>
              <a:gd name="connsiteX12" fmla="*/ 7320 w 8464"/>
              <a:gd name="connsiteY12" fmla="*/ 407 h 10000"/>
              <a:gd name="connsiteX13" fmla="*/ 7320 w 8464"/>
              <a:gd name="connsiteY13" fmla="*/ 407 h 10000"/>
              <a:gd name="connsiteX14" fmla="*/ 7320 w 8464"/>
              <a:gd name="connsiteY14" fmla="*/ 407 h 10000"/>
              <a:gd name="connsiteX15" fmla="*/ 7320 w 8464"/>
              <a:gd name="connsiteY15" fmla="*/ 407 h 10000"/>
              <a:gd name="connsiteX16" fmla="*/ 7318 w 8464"/>
              <a:gd name="connsiteY16" fmla="*/ 3952 h 10000"/>
              <a:gd name="connsiteX17" fmla="*/ 7318 w 8464"/>
              <a:gd name="connsiteY17" fmla="*/ 3952 h 10000"/>
              <a:gd name="connsiteX18" fmla="*/ 6234 w 8464"/>
              <a:gd name="connsiteY18" fmla="*/ 7496 h 10000"/>
              <a:gd name="connsiteX19" fmla="*/ 5323 w 8464"/>
              <a:gd name="connsiteY19" fmla="*/ 10000 h 10000"/>
              <a:gd name="connsiteX20" fmla="*/ 4677 w 8464"/>
              <a:gd name="connsiteY20" fmla="*/ 10000 h 10000"/>
              <a:gd name="connsiteX21" fmla="*/ 4032 w 8464"/>
              <a:gd name="connsiteY21" fmla="*/ 8948 h 10000"/>
              <a:gd name="connsiteX22" fmla="*/ 4998 w 8464"/>
              <a:gd name="connsiteY22" fmla="*/ 6315 h 10000"/>
              <a:gd name="connsiteX23" fmla="*/ 5161 w 8464"/>
              <a:gd name="connsiteY23" fmla="*/ 6315 h 10000"/>
              <a:gd name="connsiteX24" fmla="*/ 4032 w 8464"/>
              <a:gd name="connsiteY24" fmla="*/ 5263 h 10000"/>
              <a:gd name="connsiteX25" fmla="*/ 2579 w 8464"/>
              <a:gd name="connsiteY25" fmla="*/ 4736 h 10000"/>
              <a:gd name="connsiteX26" fmla="*/ 967 w 8464"/>
              <a:gd name="connsiteY26" fmla="*/ 3155 h 10000"/>
              <a:gd name="connsiteX27" fmla="*/ 0 w 8464"/>
              <a:gd name="connsiteY27" fmla="*/ 2103 h 10000"/>
              <a:gd name="connsiteX28" fmla="*/ 321 w 8464"/>
              <a:gd name="connsiteY28" fmla="*/ 2103 h 10000"/>
              <a:gd name="connsiteX29" fmla="*/ 5483 w 8464"/>
              <a:gd name="connsiteY29" fmla="*/ 4208 h 10000"/>
              <a:gd name="connsiteX30" fmla="*/ 6452 w 8464"/>
              <a:gd name="connsiteY30" fmla="*/ 4208 h 10000"/>
              <a:gd name="connsiteX31" fmla="*/ 6614 w 8464"/>
              <a:gd name="connsiteY31" fmla="*/ 4208 h 10000"/>
              <a:gd name="connsiteX32" fmla="*/ 7098 w 8464"/>
              <a:gd name="connsiteY32" fmla="*/ 3155 h 10000"/>
              <a:gd name="connsiteX33" fmla="*/ 7098 w 8464"/>
              <a:gd name="connsiteY33" fmla="*/ 0 h 10000"/>
              <a:gd name="connsiteX34" fmla="*/ 7419 w 8464"/>
              <a:gd name="connsiteY34" fmla="*/ 0 h 10000"/>
              <a:gd name="connsiteX35" fmla="*/ 7320 w 8464"/>
              <a:gd name="connsiteY35" fmla="*/ 407 h 10000"/>
              <a:gd name="connsiteX36" fmla="*/ 7320 w 8464"/>
              <a:gd name="connsiteY36" fmla="*/ 407 h 10000"/>
              <a:gd name="connsiteX37" fmla="*/ 8406 w 8464"/>
              <a:gd name="connsiteY37" fmla="*/ 3951 h 10000"/>
              <a:gd name="connsiteX38" fmla="*/ 8406 w 8464"/>
              <a:gd name="connsiteY38" fmla="*/ 3951 h 10000"/>
              <a:gd name="connsiteX39" fmla="*/ 8406 w 8464"/>
              <a:gd name="connsiteY39" fmla="*/ 3952 h 10000"/>
              <a:gd name="connsiteX40" fmla="*/ 7320 w 8464"/>
              <a:gd name="connsiteY40" fmla="*/ 407 h 10000"/>
              <a:gd name="connsiteX41" fmla="*/ 7320 w 8464"/>
              <a:gd name="connsiteY41" fmla="*/ 407 h 10000"/>
              <a:gd name="connsiteX42" fmla="*/ 7320 w 8464"/>
              <a:gd name="connsiteY42" fmla="*/ 407 h 10000"/>
              <a:gd name="connsiteX43" fmla="*/ 7320 w 8464"/>
              <a:gd name="connsiteY43" fmla="*/ 407 h 10000"/>
              <a:gd name="connsiteX0" fmla="*/ 8648 w 9931"/>
              <a:gd name="connsiteY0" fmla="*/ 407 h 10000"/>
              <a:gd name="connsiteX1" fmla="*/ 8648 w 9931"/>
              <a:gd name="connsiteY1" fmla="*/ 407 h 10000"/>
              <a:gd name="connsiteX2" fmla="*/ 8648 w 9931"/>
              <a:gd name="connsiteY2" fmla="*/ 407 h 10000"/>
              <a:gd name="connsiteX3" fmla="*/ 8648 w 9931"/>
              <a:gd name="connsiteY3" fmla="*/ 407 h 10000"/>
              <a:gd name="connsiteX4" fmla="*/ 9931 w 9931"/>
              <a:gd name="connsiteY4" fmla="*/ 3951 h 10000"/>
              <a:gd name="connsiteX5" fmla="*/ 8648 w 9931"/>
              <a:gd name="connsiteY5" fmla="*/ 407 h 10000"/>
              <a:gd name="connsiteX6" fmla="*/ 8648 w 9931"/>
              <a:gd name="connsiteY6" fmla="*/ 407 h 10000"/>
              <a:gd name="connsiteX7" fmla="*/ 8648 w 9931"/>
              <a:gd name="connsiteY7" fmla="*/ 407 h 10000"/>
              <a:gd name="connsiteX8" fmla="*/ 8648 w 9931"/>
              <a:gd name="connsiteY8" fmla="*/ 407 h 10000"/>
              <a:gd name="connsiteX9" fmla="*/ 8648 w 9931"/>
              <a:gd name="connsiteY9" fmla="*/ 407 h 10000"/>
              <a:gd name="connsiteX10" fmla="*/ 8648 w 9931"/>
              <a:gd name="connsiteY10" fmla="*/ 407 h 10000"/>
              <a:gd name="connsiteX11" fmla="*/ 8648 w 9931"/>
              <a:gd name="connsiteY11" fmla="*/ 407 h 10000"/>
              <a:gd name="connsiteX12" fmla="*/ 8648 w 9931"/>
              <a:gd name="connsiteY12" fmla="*/ 407 h 10000"/>
              <a:gd name="connsiteX13" fmla="*/ 8648 w 9931"/>
              <a:gd name="connsiteY13" fmla="*/ 407 h 10000"/>
              <a:gd name="connsiteX14" fmla="*/ 8648 w 9931"/>
              <a:gd name="connsiteY14" fmla="*/ 407 h 10000"/>
              <a:gd name="connsiteX15" fmla="*/ 8648 w 9931"/>
              <a:gd name="connsiteY15" fmla="*/ 407 h 10000"/>
              <a:gd name="connsiteX16" fmla="*/ 8646 w 9931"/>
              <a:gd name="connsiteY16" fmla="*/ 3952 h 10000"/>
              <a:gd name="connsiteX17" fmla="*/ 8646 w 9931"/>
              <a:gd name="connsiteY17" fmla="*/ 3952 h 10000"/>
              <a:gd name="connsiteX18" fmla="*/ 7365 w 9931"/>
              <a:gd name="connsiteY18" fmla="*/ 7496 h 10000"/>
              <a:gd name="connsiteX19" fmla="*/ 6289 w 9931"/>
              <a:gd name="connsiteY19" fmla="*/ 10000 h 10000"/>
              <a:gd name="connsiteX20" fmla="*/ 5526 w 9931"/>
              <a:gd name="connsiteY20" fmla="*/ 10000 h 10000"/>
              <a:gd name="connsiteX21" fmla="*/ 4764 w 9931"/>
              <a:gd name="connsiteY21" fmla="*/ 8948 h 10000"/>
              <a:gd name="connsiteX22" fmla="*/ 5905 w 9931"/>
              <a:gd name="connsiteY22" fmla="*/ 6315 h 10000"/>
              <a:gd name="connsiteX23" fmla="*/ 6098 w 9931"/>
              <a:gd name="connsiteY23" fmla="*/ 6315 h 10000"/>
              <a:gd name="connsiteX24" fmla="*/ 4764 w 9931"/>
              <a:gd name="connsiteY24" fmla="*/ 5263 h 10000"/>
              <a:gd name="connsiteX25" fmla="*/ 3047 w 9931"/>
              <a:gd name="connsiteY25" fmla="*/ 4736 h 10000"/>
              <a:gd name="connsiteX26" fmla="*/ 1142 w 9931"/>
              <a:gd name="connsiteY26" fmla="*/ 3155 h 10000"/>
              <a:gd name="connsiteX27" fmla="*/ 0 w 9931"/>
              <a:gd name="connsiteY27" fmla="*/ 2103 h 10000"/>
              <a:gd name="connsiteX28" fmla="*/ 379 w 9931"/>
              <a:gd name="connsiteY28" fmla="*/ 2103 h 10000"/>
              <a:gd name="connsiteX29" fmla="*/ 6478 w 9931"/>
              <a:gd name="connsiteY29" fmla="*/ 4208 h 10000"/>
              <a:gd name="connsiteX30" fmla="*/ 7623 w 9931"/>
              <a:gd name="connsiteY30" fmla="*/ 4208 h 10000"/>
              <a:gd name="connsiteX31" fmla="*/ 7814 w 9931"/>
              <a:gd name="connsiteY31" fmla="*/ 4208 h 10000"/>
              <a:gd name="connsiteX32" fmla="*/ 8386 w 9931"/>
              <a:gd name="connsiteY32" fmla="*/ 3155 h 10000"/>
              <a:gd name="connsiteX33" fmla="*/ 8386 w 9931"/>
              <a:gd name="connsiteY33" fmla="*/ 0 h 10000"/>
              <a:gd name="connsiteX34" fmla="*/ 8765 w 9931"/>
              <a:gd name="connsiteY34" fmla="*/ 0 h 10000"/>
              <a:gd name="connsiteX35" fmla="*/ 8648 w 9931"/>
              <a:gd name="connsiteY35" fmla="*/ 407 h 10000"/>
              <a:gd name="connsiteX36" fmla="*/ 8648 w 9931"/>
              <a:gd name="connsiteY36" fmla="*/ 407 h 10000"/>
              <a:gd name="connsiteX37" fmla="*/ 9931 w 9931"/>
              <a:gd name="connsiteY37" fmla="*/ 3951 h 10000"/>
              <a:gd name="connsiteX38" fmla="*/ 9931 w 9931"/>
              <a:gd name="connsiteY38" fmla="*/ 3951 h 10000"/>
              <a:gd name="connsiteX39" fmla="*/ 8648 w 9931"/>
              <a:gd name="connsiteY39" fmla="*/ 407 h 10000"/>
              <a:gd name="connsiteX40" fmla="*/ 8648 w 9931"/>
              <a:gd name="connsiteY40" fmla="*/ 407 h 10000"/>
              <a:gd name="connsiteX41" fmla="*/ 8648 w 9931"/>
              <a:gd name="connsiteY41" fmla="*/ 407 h 10000"/>
              <a:gd name="connsiteX42" fmla="*/ 8648 w 9931"/>
              <a:gd name="connsiteY42" fmla="*/ 407 h 10000"/>
              <a:gd name="connsiteX43" fmla="*/ 8648 w 9931"/>
              <a:gd name="connsiteY43" fmla="*/ 407 h 10000"/>
              <a:gd name="connsiteX0" fmla="*/ 8708 w 10000"/>
              <a:gd name="connsiteY0" fmla="*/ 407 h 10000"/>
              <a:gd name="connsiteX1" fmla="*/ 8708 w 10000"/>
              <a:gd name="connsiteY1" fmla="*/ 407 h 10000"/>
              <a:gd name="connsiteX2" fmla="*/ 8708 w 10000"/>
              <a:gd name="connsiteY2" fmla="*/ 407 h 10000"/>
              <a:gd name="connsiteX3" fmla="*/ 8708 w 10000"/>
              <a:gd name="connsiteY3" fmla="*/ 407 h 10000"/>
              <a:gd name="connsiteX4" fmla="*/ 10000 w 10000"/>
              <a:gd name="connsiteY4" fmla="*/ 3951 h 10000"/>
              <a:gd name="connsiteX5" fmla="*/ 8708 w 10000"/>
              <a:gd name="connsiteY5" fmla="*/ 407 h 10000"/>
              <a:gd name="connsiteX6" fmla="*/ 8708 w 10000"/>
              <a:gd name="connsiteY6" fmla="*/ 407 h 10000"/>
              <a:gd name="connsiteX7" fmla="*/ 8708 w 10000"/>
              <a:gd name="connsiteY7" fmla="*/ 407 h 10000"/>
              <a:gd name="connsiteX8" fmla="*/ 8708 w 10000"/>
              <a:gd name="connsiteY8" fmla="*/ 407 h 10000"/>
              <a:gd name="connsiteX9" fmla="*/ 8708 w 10000"/>
              <a:gd name="connsiteY9" fmla="*/ 407 h 10000"/>
              <a:gd name="connsiteX10" fmla="*/ 8708 w 10000"/>
              <a:gd name="connsiteY10" fmla="*/ 407 h 10000"/>
              <a:gd name="connsiteX11" fmla="*/ 8708 w 10000"/>
              <a:gd name="connsiteY11" fmla="*/ 407 h 10000"/>
              <a:gd name="connsiteX12" fmla="*/ 8708 w 10000"/>
              <a:gd name="connsiteY12" fmla="*/ 407 h 10000"/>
              <a:gd name="connsiteX13" fmla="*/ 8708 w 10000"/>
              <a:gd name="connsiteY13" fmla="*/ 407 h 10000"/>
              <a:gd name="connsiteX14" fmla="*/ 8708 w 10000"/>
              <a:gd name="connsiteY14" fmla="*/ 407 h 10000"/>
              <a:gd name="connsiteX15" fmla="*/ 8708 w 10000"/>
              <a:gd name="connsiteY15" fmla="*/ 407 h 10000"/>
              <a:gd name="connsiteX16" fmla="*/ 8706 w 10000"/>
              <a:gd name="connsiteY16" fmla="*/ 3952 h 10000"/>
              <a:gd name="connsiteX17" fmla="*/ 8706 w 10000"/>
              <a:gd name="connsiteY17" fmla="*/ 3952 h 10000"/>
              <a:gd name="connsiteX18" fmla="*/ 7416 w 10000"/>
              <a:gd name="connsiteY18" fmla="*/ 7496 h 10000"/>
              <a:gd name="connsiteX19" fmla="*/ 6333 w 10000"/>
              <a:gd name="connsiteY19" fmla="*/ 10000 h 10000"/>
              <a:gd name="connsiteX20" fmla="*/ 5564 w 10000"/>
              <a:gd name="connsiteY20" fmla="*/ 10000 h 10000"/>
              <a:gd name="connsiteX21" fmla="*/ 4797 w 10000"/>
              <a:gd name="connsiteY21" fmla="*/ 8948 h 10000"/>
              <a:gd name="connsiteX22" fmla="*/ 5946 w 10000"/>
              <a:gd name="connsiteY22" fmla="*/ 6315 h 10000"/>
              <a:gd name="connsiteX23" fmla="*/ 6140 w 10000"/>
              <a:gd name="connsiteY23" fmla="*/ 6315 h 10000"/>
              <a:gd name="connsiteX24" fmla="*/ 4797 w 10000"/>
              <a:gd name="connsiteY24" fmla="*/ 5263 h 10000"/>
              <a:gd name="connsiteX25" fmla="*/ 3068 w 10000"/>
              <a:gd name="connsiteY25" fmla="*/ 4736 h 10000"/>
              <a:gd name="connsiteX26" fmla="*/ 1150 w 10000"/>
              <a:gd name="connsiteY26" fmla="*/ 3155 h 10000"/>
              <a:gd name="connsiteX27" fmla="*/ 0 w 10000"/>
              <a:gd name="connsiteY27" fmla="*/ 2103 h 10000"/>
              <a:gd name="connsiteX28" fmla="*/ 382 w 10000"/>
              <a:gd name="connsiteY28" fmla="*/ 2103 h 10000"/>
              <a:gd name="connsiteX29" fmla="*/ 6523 w 10000"/>
              <a:gd name="connsiteY29" fmla="*/ 4208 h 10000"/>
              <a:gd name="connsiteX30" fmla="*/ 7676 w 10000"/>
              <a:gd name="connsiteY30" fmla="*/ 4208 h 10000"/>
              <a:gd name="connsiteX31" fmla="*/ 7868 w 10000"/>
              <a:gd name="connsiteY31" fmla="*/ 4208 h 10000"/>
              <a:gd name="connsiteX32" fmla="*/ 8444 w 10000"/>
              <a:gd name="connsiteY32" fmla="*/ 3155 h 10000"/>
              <a:gd name="connsiteX33" fmla="*/ 8444 w 10000"/>
              <a:gd name="connsiteY33" fmla="*/ 0 h 10000"/>
              <a:gd name="connsiteX34" fmla="*/ 8826 w 10000"/>
              <a:gd name="connsiteY34" fmla="*/ 0 h 10000"/>
              <a:gd name="connsiteX35" fmla="*/ 8708 w 10000"/>
              <a:gd name="connsiteY35" fmla="*/ 407 h 10000"/>
              <a:gd name="connsiteX36" fmla="*/ 8708 w 10000"/>
              <a:gd name="connsiteY36" fmla="*/ 407 h 10000"/>
              <a:gd name="connsiteX37" fmla="*/ 10000 w 10000"/>
              <a:gd name="connsiteY37" fmla="*/ 3951 h 10000"/>
              <a:gd name="connsiteX38" fmla="*/ 8708 w 10000"/>
              <a:gd name="connsiteY38" fmla="*/ 407 h 10000"/>
              <a:gd name="connsiteX39" fmla="*/ 8708 w 10000"/>
              <a:gd name="connsiteY39" fmla="*/ 407 h 10000"/>
              <a:gd name="connsiteX40" fmla="*/ 8708 w 10000"/>
              <a:gd name="connsiteY40" fmla="*/ 407 h 10000"/>
              <a:gd name="connsiteX41" fmla="*/ 8708 w 10000"/>
              <a:gd name="connsiteY41" fmla="*/ 407 h 10000"/>
              <a:gd name="connsiteX42" fmla="*/ 8708 w 10000"/>
              <a:gd name="connsiteY42" fmla="*/ 407 h 10000"/>
              <a:gd name="connsiteX43" fmla="*/ 8708 w 10000"/>
              <a:gd name="connsiteY43" fmla="*/ 407 h 10000"/>
              <a:gd name="connsiteX0" fmla="*/ 8708 w 10000"/>
              <a:gd name="connsiteY0" fmla="*/ 407 h 10000"/>
              <a:gd name="connsiteX1" fmla="*/ 8708 w 10000"/>
              <a:gd name="connsiteY1" fmla="*/ 407 h 10000"/>
              <a:gd name="connsiteX2" fmla="*/ 8708 w 10000"/>
              <a:gd name="connsiteY2" fmla="*/ 407 h 10000"/>
              <a:gd name="connsiteX3" fmla="*/ 8708 w 10000"/>
              <a:gd name="connsiteY3" fmla="*/ 407 h 10000"/>
              <a:gd name="connsiteX4" fmla="*/ 10000 w 10000"/>
              <a:gd name="connsiteY4" fmla="*/ 3951 h 10000"/>
              <a:gd name="connsiteX5" fmla="*/ 8708 w 10000"/>
              <a:gd name="connsiteY5" fmla="*/ 407 h 10000"/>
              <a:gd name="connsiteX6" fmla="*/ 8708 w 10000"/>
              <a:gd name="connsiteY6" fmla="*/ 407 h 10000"/>
              <a:gd name="connsiteX7" fmla="*/ 8708 w 10000"/>
              <a:gd name="connsiteY7" fmla="*/ 407 h 10000"/>
              <a:gd name="connsiteX8" fmla="*/ 8708 w 10000"/>
              <a:gd name="connsiteY8" fmla="*/ 407 h 10000"/>
              <a:gd name="connsiteX9" fmla="*/ 8708 w 10000"/>
              <a:gd name="connsiteY9" fmla="*/ 407 h 10000"/>
              <a:gd name="connsiteX10" fmla="*/ 8708 w 10000"/>
              <a:gd name="connsiteY10" fmla="*/ 407 h 10000"/>
              <a:gd name="connsiteX11" fmla="*/ 8708 w 10000"/>
              <a:gd name="connsiteY11" fmla="*/ 407 h 10000"/>
              <a:gd name="connsiteX12" fmla="*/ 8708 w 10000"/>
              <a:gd name="connsiteY12" fmla="*/ 407 h 10000"/>
              <a:gd name="connsiteX13" fmla="*/ 8708 w 10000"/>
              <a:gd name="connsiteY13" fmla="*/ 407 h 10000"/>
              <a:gd name="connsiteX14" fmla="*/ 8708 w 10000"/>
              <a:gd name="connsiteY14" fmla="*/ 407 h 10000"/>
              <a:gd name="connsiteX15" fmla="*/ 8708 w 10000"/>
              <a:gd name="connsiteY15" fmla="*/ 407 h 10000"/>
              <a:gd name="connsiteX16" fmla="*/ 8706 w 10000"/>
              <a:gd name="connsiteY16" fmla="*/ 3952 h 10000"/>
              <a:gd name="connsiteX17" fmla="*/ 8706 w 10000"/>
              <a:gd name="connsiteY17" fmla="*/ 3952 h 10000"/>
              <a:gd name="connsiteX18" fmla="*/ 7416 w 10000"/>
              <a:gd name="connsiteY18" fmla="*/ 7496 h 10000"/>
              <a:gd name="connsiteX19" fmla="*/ 6333 w 10000"/>
              <a:gd name="connsiteY19" fmla="*/ 10000 h 10000"/>
              <a:gd name="connsiteX20" fmla="*/ 5564 w 10000"/>
              <a:gd name="connsiteY20" fmla="*/ 10000 h 10000"/>
              <a:gd name="connsiteX21" fmla="*/ 4797 w 10000"/>
              <a:gd name="connsiteY21" fmla="*/ 8948 h 10000"/>
              <a:gd name="connsiteX22" fmla="*/ 5946 w 10000"/>
              <a:gd name="connsiteY22" fmla="*/ 6315 h 10000"/>
              <a:gd name="connsiteX23" fmla="*/ 6140 w 10000"/>
              <a:gd name="connsiteY23" fmla="*/ 6315 h 10000"/>
              <a:gd name="connsiteX24" fmla="*/ 4797 w 10000"/>
              <a:gd name="connsiteY24" fmla="*/ 5263 h 10000"/>
              <a:gd name="connsiteX25" fmla="*/ 3068 w 10000"/>
              <a:gd name="connsiteY25" fmla="*/ 4736 h 10000"/>
              <a:gd name="connsiteX26" fmla="*/ 1150 w 10000"/>
              <a:gd name="connsiteY26" fmla="*/ 3155 h 10000"/>
              <a:gd name="connsiteX27" fmla="*/ 0 w 10000"/>
              <a:gd name="connsiteY27" fmla="*/ 2103 h 10000"/>
              <a:gd name="connsiteX28" fmla="*/ 382 w 10000"/>
              <a:gd name="connsiteY28" fmla="*/ 2103 h 10000"/>
              <a:gd name="connsiteX29" fmla="*/ 6523 w 10000"/>
              <a:gd name="connsiteY29" fmla="*/ 4208 h 10000"/>
              <a:gd name="connsiteX30" fmla="*/ 7676 w 10000"/>
              <a:gd name="connsiteY30" fmla="*/ 4208 h 10000"/>
              <a:gd name="connsiteX31" fmla="*/ 7868 w 10000"/>
              <a:gd name="connsiteY31" fmla="*/ 4208 h 10000"/>
              <a:gd name="connsiteX32" fmla="*/ 8444 w 10000"/>
              <a:gd name="connsiteY32" fmla="*/ 3155 h 10000"/>
              <a:gd name="connsiteX33" fmla="*/ 8444 w 10000"/>
              <a:gd name="connsiteY33" fmla="*/ 0 h 10000"/>
              <a:gd name="connsiteX34" fmla="*/ 8826 w 10000"/>
              <a:gd name="connsiteY34" fmla="*/ 0 h 10000"/>
              <a:gd name="connsiteX35" fmla="*/ 8708 w 10000"/>
              <a:gd name="connsiteY35" fmla="*/ 407 h 10000"/>
              <a:gd name="connsiteX36" fmla="*/ 8708 w 10000"/>
              <a:gd name="connsiteY36" fmla="*/ 407 h 10000"/>
              <a:gd name="connsiteX37" fmla="*/ 8708 w 10000"/>
              <a:gd name="connsiteY37" fmla="*/ 407 h 10000"/>
              <a:gd name="connsiteX38" fmla="*/ 8708 w 10000"/>
              <a:gd name="connsiteY38" fmla="*/ 407 h 10000"/>
              <a:gd name="connsiteX39" fmla="*/ 8708 w 10000"/>
              <a:gd name="connsiteY39" fmla="*/ 407 h 10000"/>
              <a:gd name="connsiteX40" fmla="*/ 8708 w 10000"/>
              <a:gd name="connsiteY40" fmla="*/ 407 h 10000"/>
              <a:gd name="connsiteX41" fmla="*/ 8708 w 10000"/>
              <a:gd name="connsiteY41" fmla="*/ 407 h 10000"/>
              <a:gd name="connsiteX42" fmla="*/ 8708 w 10000"/>
              <a:gd name="connsiteY42" fmla="*/ 407 h 10000"/>
              <a:gd name="connsiteX43" fmla="*/ 8708 w 10000"/>
              <a:gd name="connsiteY43" fmla="*/ 407 h 10000"/>
              <a:gd name="connsiteX0" fmla="*/ 8708 w 8836"/>
              <a:gd name="connsiteY0" fmla="*/ 407 h 10000"/>
              <a:gd name="connsiteX1" fmla="*/ 8708 w 8836"/>
              <a:gd name="connsiteY1" fmla="*/ 407 h 10000"/>
              <a:gd name="connsiteX2" fmla="*/ 8708 w 8836"/>
              <a:gd name="connsiteY2" fmla="*/ 407 h 10000"/>
              <a:gd name="connsiteX3" fmla="*/ 8708 w 8836"/>
              <a:gd name="connsiteY3" fmla="*/ 407 h 10000"/>
              <a:gd name="connsiteX4" fmla="*/ 8708 w 8836"/>
              <a:gd name="connsiteY4" fmla="*/ 407 h 10000"/>
              <a:gd name="connsiteX5" fmla="*/ 8708 w 8836"/>
              <a:gd name="connsiteY5" fmla="*/ 407 h 10000"/>
              <a:gd name="connsiteX6" fmla="*/ 8708 w 8836"/>
              <a:gd name="connsiteY6" fmla="*/ 407 h 10000"/>
              <a:gd name="connsiteX7" fmla="*/ 8708 w 8836"/>
              <a:gd name="connsiteY7" fmla="*/ 407 h 10000"/>
              <a:gd name="connsiteX8" fmla="*/ 8708 w 8836"/>
              <a:gd name="connsiteY8" fmla="*/ 407 h 10000"/>
              <a:gd name="connsiteX9" fmla="*/ 8708 w 8836"/>
              <a:gd name="connsiteY9" fmla="*/ 407 h 10000"/>
              <a:gd name="connsiteX10" fmla="*/ 8708 w 8836"/>
              <a:gd name="connsiteY10" fmla="*/ 407 h 10000"/>
              <a:gd name="connsiteX11" fmla="*/ 8708 w 8836"/>
              <a:gd name="connsiteY11" fmla="*/ 407 h 10000"/>
              <a:gd name="connsiteX12" fmla="*/ 8708 w 8836"/>
              <a:gd name="connsiteY12" fmla="*/ 407 h 10000"/>
              <a:gd name="connsiteX13" fmla="*/ 8708 w 8836"/>
              <a:gd name="connsiteY13" fmla="*/ 407 h 10000"/>
              <a:gd name="connsiteX14" fmla="*/ 8708 w 8836"/>
              <a:gd name="connsiteY14" fmla="*/ 407 h 10000"/>
              <a:gd name="connsiteX15" fmla="*/ 8708 w 8836"/>
              <a:gd name="connsiteY15" fmla="*/ 407 h 10000"/>
              <a:gd name="connsiteX16" fmla="*/ 8706 w 8836"/>
              <a:gd name="connsiteY16" fmla="*/ 3952 h 10000"/>
              <a:gd name="connsiteX17" fmla="*/ 8706 w 8836"/>
              <a:gd name="connsiteY17" fmla="*/ 3952 h 10000"/>
              <a:gd name="connsiteX18" fmla="*/ 7416 w 8836"/>
              <a:gd name="connsiteY18" fmla="*/ 7496 h 10000"/>
              <a:gd name="connsiteX19" fmla="*/ 6333 w 8836"/>
              <a:gd name="connsiteY19" fmla="*/ 10000 h 10000"/>
              <a:gd name="connsiteX20" fmla="*/ 5564 w 8836"/>
              <a:gd name="connsiteY20" fmla="*/ 10000 h 10000"/>
              <a:gd name="connsiteX21" fmla="*/ 4797 w 8836"/>
              <a:gd name="connsiteY21" fmla="*/ 8948 h 10000"/>
              <a:gd name="connsiteX22" fmla="*/ 5946 w 8836"/>
              <a:gd name="connsiteY22" fmla="*/ 6315 h 10000"/>
              <a:gd name="connsiteX23" fmla="*/ 6140 w 8836"/>
              <a:gd name="connsiteY23" fmla="*/ 6315 h 10000"/>
              <a:gd name="connsiteX24" fmla="*/ 4797 w 8836"/>
              <a:gd name="connsiteY24" fmla="*/ 5263 h 10000"/>
              <a:gd name="connsiteX25" fmla="*/ 3068 w 8836"/>
              <a:gd name="connsiteY25" fmla="*/ 4736 h 10000"/>
              <a:gd name="connsiteX26" fmla="*/ 1150 w 8836"/>
              <a:gd name="connsiteY26" fmla="*/ 3155 h 10000"/>
              <a:gd name="connsiteX27" fmla="*/ 0 w 8836"/>
              <a:gd name="connsiteY27" fmla="*/ 2103 h 10000"/>
              <a:gd name="connsiteX28" fmla="*/ 382 w 8836"/>
              <a:gd name="connsiteY28" fmla="*/ 2103 h 10000"/>
              <a:gd name="connsiteX29" fmla="*/ 6523 w 8836"/>
              <a:gd name="connsiteY29" fmla="*/ 4208 h 10000"/>
              <a:gd name="connsiteX30" fmla="*/ 7676 w 8836"/>
              <a:gd name="connsiteY30" fmla="*/ 4208 h 10000"/>
              <a:gd name="connsiteX31" fmla="*/ 7868 w 8836"/>
              <a:gd name="connsiteY31" fmla="*/ 4208 h 10000"/>
              <a:gd name="connsiteX32" fmla="*/ 8444 w 8836"/>
              <a:gd name="connsiteY32" fmla="*/ 3155 h 10000"/>
              <a:gd name="connsiteX33" fmla="*/ 8444 w 8836"/>
              <a:gd name="connsiteY33" fmla="*/ 0 h 10000"/>
              <a:gd name="connsiteX34" fmla="*/ 8826 w 8836"/>
              <a:gd name="connsiteY34" fmla="*/ 0 h 10000"/>
              <a:gd name="connsiteX35" fmla="*/ 8708 w 8836"/>
              <a:gd name="connsiteY35" fmla="*/ 407 h 10000"/>
              <a:gd name="connsiteX36" fmla="*/ 8708 w 8836"/>
              <a:gd name="connsiteY36" fmla="*/ 407 h 10000"/>
              <a:gd name="connsiteX37" fmla="*/ 8708 w 8836"/>
              <a:gd name="connsiteY37" fmla="*/ 407 h 10000"/>
              <a:gd name="connsiteX38" fmla="*/ 8708 w 8836"/>
              <a:gd name="connsiteY38" fmla="*/ 407 h 10000"/>
              <a:gd name="connsiteX39" fmla="*/ 8708 w 8836"/>
              <a:gd name="connsiteY39" fmla="*/ 407 h 10000"/>
              <a:gd name="connsiteX40" fmla="*/ 8708 w 8836"/>
              <a:gd name="connsiteY40" fmla="*/ 407 h 10000"/>
              <a:gd name="connsiteX41" fmla="*/ 8708 w 8836"/>
              <a:gd name="connsiteY41" fmla="*/ 407 h 10000"/>
              <a:gd name="connsiteX42" fmla="*/ 8708 w 8836"/>
              <a:gd name="connsiteY42" fmla="*/ 407 h 10000"/>
              <a:gd name="connsiteX43" fmla="*/ 8708 w 8836"/>
              <a:gd name="connsiteY43" fmla="*/ 407 h 10000"/>
              <a:gd name="connsiteX0" fmla="*/ 9855 w 10000"/>
              <a:gd name="connsiteY0" fmla="*/ 407 h 10000"/>
              <a:gd name="connsiteX1" fmla="*/ 9855 w 10000"/>
              <a:gd name="connsiteY1" fmla="*/ 407 h 10000"/>
              <a:gd name="connsiteX2" fmla="*/ 9855 w 10000"/>
              <a:gd name="connsiteY2" fmla="*/ 407 h 10000"/>
              <a:gd name="connsiteX3" fmla="*/ 9855 w 10000"/>
              <a:gd name="connsiteY3" fmla="*/ 407 h 10000"/>
              <a:gd name="connsiteX4" fmla="*/ 9855 w 10000"/>
              <a:gd name="connsiteY4" fmla="*/ 407 h 10000"/>
              <a:gd name="connsiteX5" fmla="*/ 9855 w 10000"/>
              <a:gd name="connsiteY5" fmla="*/ 407 h 10000"/>
              <a:gd name="connsiteX6" fmla="*/ 9855 w 10000"/>
              <a:gd name="connsiteY6" fmla="*/ 407 h 10000"/>
              <a:gd name="connsiteX7" fmla="*/ 9855 w 10000"/>
              <a:gd name="connsiteY7" fmla="*/ 407 h 10000"/>
              <a:gd name="connsiteX8" fmla="*/ 9855 w 10000"/>
              <a:gd name="connsiteY8" fmla="*/ 407 h 10000"/>
              <a:gd name="connsiteX9" fmla="*/ 9855 w 10000"/>
              <a:gd name="connsiteY9" fmla="*/ 407 h 10000"/>
              <a:gd name="connsiteX10" fmla="*/ 9855 w 10000"/>
              <a:gd name="connsiteY10" fmla="*/ 407 h 10000"/>
              <a:gd name="connsiteX11" fmla="*/ 9855 w 10000"/>
              <a:gd name="connsiteY11" fmla="*/ 407 h 10000"/>
              <a:gd name="connsiteX12" fmla="*/ 9855 w 10000"/>
              <a:gd name="connsiteY12" fmla="*/ 407 h 10000"/>
              <a:gd name="connsiteX13" fmla="*/ 9855 w 10000"/>
              <a:gd name="connsiteY13" fmla="*/ 407 h 10000"/>
              <a:gd name="connsiteX14" fmla="*/ 9855 w 10000"/>
              <a:gd name="connsiteY14" fmla="*/ 407 h 10000"/>
              <a:gd name="connsiteX15" fmla="*/ 9855 w 10000"/>
              <a:gd name="connsiteY15" fmla="*/ 407 h 10000"/>
              <a:gd name="connsiteX16" fmla="*/ 9853 w 10000"/>
              <a:gd name="connsiteY16" fmla="*/ 3952 h 10000"/>
              <a:gd name="connsiteX17" fmla="*/ 9853 w 10000"/>
              <a:gd name="connsiteY17" fmla="*/ 3952 h 10000"/>
              <a:gd name="connsiteX18" fmla="*/ 7553 w 10000"/>
              <a:gd name="connsiteY18" fmla="*/ 6961 h 10000"/>
              <a:gd name="connsiteX19" fmla="*/ 7167 w 10000"/>
              <a:gd name="connsiteY19" fmla="*/ 10000 h 10000"/>
              <a:gd name="connsiteX20" fmla="*/ 6297 w 10000"/>
              <a:gd name="connsiteY20" fmla="*/ 10000 h 10000"/>
              <a:gd name="connsiteX21" fmla="*/ 5429 w 10000"/>
              <a:gd name="connsiteY21" fmla="*/ 8948 h 10000"/>
              <a:gd name="connsiteX22" fmla="*/ 6729 w 10000"/>
              <a:gd name="connsiteY22" fmla="*/ 6315 h 10000"/>
              <a:gd name="connsiteX23" fmla="*/ 6949 w 10000"/>
              <a:gd name="connsiteY23" fmla="*/ 6315 h 10000"/>
              <a:gd name="connsiteX24" fmla="*/ 5429 w 10000"/>
              <a:gd name="connsiteY24" fmla="*/ 5263 h 10000"/>
              <a:gd name="connsiteX25" fmla="*/ 3472 w 10000"/>
              <a:gd name="connsiteY25" fmla="*/ 4736 h 10000"/>
              <a:gd name="connsiteX26" fmla="*/ 1301 w 10000"/>
              <a:gd name="connsiteY26" fmla="*/ 3155 h 10000"/>
              <a:gd name="connsiteX27" fmla="*/ 0 w 10000"/>
              <a:gd name="connsiteY27" fmla="*/ 2103 h 10000"/>
              <a:gd name="connsiteX28" fmla="*/ 432 w 10000"/>
              <a:gd name="connsiteY28" fmla="*/ 2103 h 10000"/>
              <a:gd name="connsiteX29" fmla="*/ 7382 w 10000"/>
              <a:gd name="connsiteY29" fmla="*/ 4208 h 10000"/>
              <a:gd name="connsiteX30" fmla="*/ 8687 w 10000"/>
              <a:gd name="connsiteY30" fmla="*/ 4208 h 10000"/>
              <a:gd name="connsiteX31" fmla="*/ 8904 w 10000"/>
              <a:gd name="connsiteY31" fmla="*/ 4208 h 10000"/>
              <a:gd name="connsiteX32" fmla="*/ 9556 w 10000"/>
              <a:gd name="connsiteY32" fmla="*/ 3155 h 10000"/>
              <a:gd name="connsiteX33" fmla="*/ 9556 w 10000"/>
              <a:gd name="connsiteY33" fmla="*/ 0 h 10000"/>
              <a:gd name="connsiteX34" fmla="*/ 9989 w 10000"/>
              <a:gd name="connsiteY34" fmla="*/ 0 h 10000"/>
              <a:gd name="connsiteX35" fmla="*/ 9855 w 10000"/>
              <a:gd name="connsiteY35" fmla="*/ 407 h 10000"/>
              <a:gd name="connsiteX36" fmla="*/ 9855 w 10000"/>
              <a:gd name="connsiteY36" fmla="*/ 407 h 10000"/>
              <a:gd name="connsiteX37" fmla="*/ 9855 w 10000"/>
              <a:gd name="connsiteY37" fmla="*/ 407 h 10000"/>
              <a:gd name="connsiteX38" fmla="*/ 9855 w 10000"/>
              <a:gd name="connsiteY38" fmla="*/ 407 h 10000"/>
              <a:gd name="connsiteX39" fmla="*/ 9855 w 10000"/>
              <a:gd name="connsiteY39" fmla="*/ 407 h 10000"/>
              <a:gd name="connsiteX40" fmla="*/ 9855 w 10000"/>
              <a:gd name="connsiteY40" fmla="*/ 407 h 10000"/>
              <a:gd name="connsiteX41" fmla="*/ 9855 w 10000"/>
              <a:gd name="connsiteY41" fmla="*/ 407 h 10000"/>
              <a:gd name="connsiteX42" fmla="*/ 9855 w 10000"/>
              <a:gd name="connsiteY42" fmla="*/ 407 h 10000"/>
              <a:gd name="connsiteX43" fmla="*/ 9855 w 10000"/>
              <a:gd name="connsiteY43" fmla="*/ 407 h 10000"/>
              <a:gd name="connsiteX0" fmla="*/ 9855 w 10000"/>
              <a:gd name="connsiteY0" fmla="*/ 407 h 10000"/>
              <a:gd name="connsiteX1" fmla="*/ 9855 w 10000"/>
              <a:gd name="connsiteY1" fmla="*/ 407 h 10000"/>
              <a:gd name="connsiteX2" fmla="*/ 9855 w 10000"/>
              <a:gd name="connsiteY2" fmla="*/ 407 h 10000"/>
              <a:gd name="connsiteX3" fmla="*/ 9855 w 10000"/>
              <a:gd name="connsiteY3" fmla="*/ 407 h 10000"/>
              <a:gd name="connsiteX4" fmla="*/ 9855 w 10000"/>
              <a:gd name="connsiteY4" fmla="*/ 407 h 10000"/>
              <a:gd name="connsiteX5" fmla="*/ 9855 w 10000"/>
              <a:gd name="connsiteY5" fmla="*/ 407 h 10000"/>
              <a:gd name="connsiteX6" fmla="*/ 9855 w 10000"/>
              <a:gd name="connsiteY6" fmla="*/ 407 h 10000"/>
              <a:gd name="connsiteX7" fmla="*/ 9855 w 10000"/>
              <a:gd name="connsiteY7" fmla="*/ 407 h 10000"/>
              <a:gd name="connsiteX8" fmla="*/ 9855 w 10000"/>
              <a:gd name="connsiteY8" fmla="*/ 407 h 10000"/>
              <a:gd name="connsiteX9" fmla="*/ 9855 w 10000"/>
              <a:gd name="connsiteY9" fmla="*/ 407 h 10000"/>
              <a:gd name="connsiteX10" fmla="*/ 9855 w 10000"/>
              <a:gd name="connsiteY10" fmla="*/ 407 h 10000"/>
              <a:gd name="connsiteX11" fmla="*/ 9855 w 10000"/>
              <a:gd name="connsiteY11" fmla="*/ 407 h 10000"/>
              <a:gd name="connsiteX12" fmla="*/ 9855 w 10000"/>
              <a:gd name="connsiteY12" fmla="*/ 407 h 10000"/>
              <a:gd name="connsiteX13" fmla="*/ 9855 w 10000"/>
              <a:gd name="connsiteY13" fmla="*/ 407 h 10000"/>
              <a:gd name="connsiteX14" fmla="*/ 9855 w 10000"/>
              <a:gd name="connsiteY14" fmla="*/ 407 h 10000"/>
              <a:gd name="connsiteX15" fmla="*/ 9855 w 10000"/>
              <a:gd name="connsiteY15" fmla="*/ 407 h 10000"/>
              <a:gd name="connsiteX16" fmla="*/ 9853 w 10000"/>
              <a:gd name="connsiteY16" fmla="*/ 3952 h 10000"/>
              <a:gd name="connsiteX17" fmla="*/ 9853 w 10000"/>
              <a:gd name="connsiteY17" fmla="*/ 3952 h 10000"/>
              <a:gd name="connsiteX18" fmla="*/ 7553 w 10000"/>
              <a:gd name="connsiteY18" fmla="*/ 6961 h 10000"/>
              <a:gd name="connsiteX19" fmla="*/ 6877 w 10000"/>
              <a:gd name="connsiteY19" fmla="*/ 8828 h 10000"/>
              <a:gd name="connsiteX20" fmla="*/ 6297 w 10000"/>
              <a:gd name="connsiteY20" fmla="*/ 10000 h 10000"/>
              <a:gd name="connsiteX21" fmla="*/ 5429 w 10000"/>
              <a:gd name="connsiteY21" fmla="*/ 8948 h 10000"/>
              <a:gd name="connsiteX22" fmla="*/ 6729 w 10000"/>
              <a:gd name="connsiteY22" fmla="*/ 6315 h 10000"/>
              <a:gd name="connsiteX23" fmla="*/ 6949 w 10000"/>
              <a:gd name="connsiteY23" fmla="*/ 6315 h 10000"/>
              <a:gd name="connsiteX24" fmla="*/ 5429 w 10000"/>
              <a:gd name="connsiteY24" fmla="*/ 5263 h 10000"/>
              <a:gd name="connsiteX25" fmla="*/ 3472 w 10000"/>
              <a:gd name="connsiteY25" fmla="*/ 4736 h 10000"/>
              <a:gd name="connsiteX26" fmla="*/ 1301 w 10000"/>
              <a:gd name="connsiteY26" fmla="*/ 3155 h 10000"/>
              <a:gd name="connsiteX27" fmla="*/ 0 w 10000"/>
              <a:gd name="connsiteY27" fmla="*/ 2103 h 10000"/>
              <a:gd name="connsiteX28" fmla="*/ 432 w 10000"/>
              <a:gd name="connsiteY28" fmla="*/ 2103 h 10000"/>
              <a:gd name="connsiteX29" fmla="*/ 7382 w 10000"/>
              <a:gd name="connsiteY29" fmla="*/ 4208 h 10000"/>
              <a:gd name="connsiteX30" fmla="*/ 8687 w 10000"/>
              <a:gd name="connsiteY30" fmla="*/ 4208 h 10000"/>
              <a:gd name="connsiteX31" fmla="*/ 8904 w 10000"/>
              <a:gd name="connsiteY31" fmla="*/ 4208 h 10000"/>
              <a:gd name="connsiteX32" fmla="*/ 9556 w 10000"/>
              <a:gd name="connsiteY32" fmla="*/ 3155 h 10000"/>
              <a:gd name="connsiteX33" fmla="*/ 9556 w 10000"/>
              <a:gd name="connsiteY33" fmla="*/ 0 h 10000"/>
              <a:gd name="connsiteX34" fmla="*/ 9989 w 10000"/>
              <a:gd name="connsiteY34" fmla="*/ 0 h 10000"/>
              <a:gd name="connsiteX35" fmla="*/ 9855 w 10000"/>
              <a:gd name="connsiteY35" fmla="*/ 407 h 10000"/>
              <a:gd name="connsiteX36" fmla="*/ 9855 w 10000"/>
              <a:gd name="connsiteY36" fmla="*/ 407 h 10000"/>
              <a:gd name="connsiteX37" fmla="*/ 9855 w 10000"/>
              <a:gd name="connsiteY37" fmla="*/ 407 h 10000"/>
              <a:gd name="connsiteX38" fmla="*/ 9855 w 10000"/>
              <a:gd name="connsiteY38" fmla="*/ 407 h 10000"/>
              <a:gd name="connsiteX39" fmla="*/ 9855 w 10000"/>
              <a:gd name="connsiteY39" fmla="*/ 407 h 10000"/>
              <a:gd name="connsiteX40" fmla="*/ 9855 w 10000"/>
              <a:gd name="connsiteY40" fmla="*/ 407 h 10000"/>
              <a:gd name="connsiteX41" fmla="*/ 9855 w 10000"/>
              <a:gd name="connsiteY41" fmla="*/ 407 h 10000"/>
              <a:gd name="connsiteX42" fmla="*/ 9855 w 10000"/>
              <a:gd name="connsiteY42" fmla="*/ 407 h 10000"/>
              <a:gd name="connsiteX43" fmla="*/ 9855 w 10000"/>
              <a:gd name="connsiteY43" fmla="*/ 407 h 10000"/>
              <a:gd name="connsiteX0" fmla="*/ 9855 w 10000"/>
              <a:gd name="connsiteY0" fmla="*/ 407 h 10000"/>
              <a:gd name="connsiteX1" fmla="*/ 9855 w 10000"/>
              <a:gd name="connsiteY1" fmla="*/ 407 h 10000"/>
              <a:gd name="connsiteX2" fmla="*/ 9855 w 10000"/>
              <a:gd name="connsiteY2" fmla="*/ 407 h 10000"/>
              <a:gd name="connsiteX3" fmla="*/ 9855 w 10000"/>
              <a:gd name="connsiteY3" fmla="*/ 407 h 10000"/>
              <a:gd name="connsiteX4" fmla="*/ 9855 w 10000"/>
              <a:gd name="connsiteY4" fmla="*/ 407 h 10000"/>
              <a:gd name="connsiteX5" fmla="*/ 9855 w 10000"/>
              <a:gd name="connsiteY5" fmla="*/ 407 h 10000"/>
              <a:gd name="connsiteX6" fmla="*/ 9855 w 10000"/>
              <a:gd name="connsiteY6" fmla="*/ 407 h 10000"/>
              <a:gd name="connsiteX7" fmla="*/ 9855 w 10000"/>
              <a:gd name="connsiteY7" fmla="*/ 407 h 10000"/>
              <a:gd name="connsiteX8" fmla="*/ 9855 w 10000"/>
              <a:gd name="connsiteY8" fmla="*/ 407 h 10000"/>
              <a:gd name="connsiteX9" fmla="*/ 9855 w 10000"/>
              <a:gd name="connsiteY9" fmla="*/ 407 h 10000"/>
              <a:gd name="connsiteX10" fmla="*/ 9855 w 10000"/>
              <a:gd name="connsiteY10" fmla="*/ 407 h 10000"/>
              <a:gd name="connsiteX11" fmla="*/ 9855 w 10000"/>
              <a:gd name="connsiteY11" fmla="*/ 407 h 10000"/>
              <a:gd name="connsiteX12" fmla="*/ 9855 w 10000"/>
              <a:gd name="connsiteY12" fmla="*/ 407 h 10000"/>
              <a:gd name="connsiteX13" fmla="*/ 9855 w 10000"/>
              <a:gd name="connsiteY13" fmla="*/ 407 h 10000"/>
              <a:gd name="connsiteX14" fmla="*/ 9855 w 10000"/>
              <a:gd name="connsiteY14" fmla="*/ 407 h 10000"/>
              <a:gd name="connsiteX15" fmla="*/ 9855 w 10000"/>
              <a:gd name="connsiteY15" fmla="*/ 407 h 10000"/>
              <a:gd name="connsiteX16" fmla="*/ 9853 w 10000"/>
              <a:gd name="connsiteY16" fmla="*/ 3952 h 10000"/>
              <a:gd name="connsiteX17" fmla="*/ 9853 w 10000"/>
              <a:gd name="connsiteY17" fmla="*/ 3952 h 10000"/>
              <a:gd name="connsiteX18" fmla="*/ 7553 w 10000"/>
              <a:gd name="connsiteY18" fmla="*/ 6961 h 10000"/>
              <a:gd name="connsiteX19" fmla="*/ 6877 w 10000"/>
              <a:gd name="connsiteY19" fmla="*/ 8828 h 10000"/>
              <a:gd name="connsiteX20" fmla="*/ 6200 w 10000"/>
              <a:gd name="connsiteY20" fmla="*/ 10000 h 10000"/>
              <a:gd name="connsiteX21" fmla="*/ 5429 w 10000"/>
              <a:gd name="connsiteY21" fmla="*/ 8948 h 10000"/>
              <a:gd name="connsiteX22" fmla="*/ 6729 w 10000"/>
              <a:gd name="connsiteY22" fmla="*/ 6315 h 10000"/>
              <a:gd name="connsiteX23" fmla="*/ 6949 w 10000"/>
              <a:gd name="connsiteY23" fmla="*/ 6315 h 10000"/>
              <a:gd name="connsiteX24" fmla="*/ 5429 w 10000"/>
              <a:gd name="connsiteY24" fmla="*/ 5263 h 10000"/>
              <a:gd name="connsiteX25" fmla="*/ 3472 w 10000"/>
              <a:gd name="connsiteY25" fmla="*/ 4736 h 10000"/>
              <a:gd name="connsiteX26" fmla="*/ 1301 w 10000"/>
              <a:gd name="connsiteY26" fmla="*/ 3155 h 10000"/>
              <a:gd name="connsiteX27" fmla="*/ 0 w 10000"/>
              <a:gd name="connsiteY27" fmla="*/ 2103 h 10000"/>
              <a:gd name="connsiteX28" fmla="*/ 432 w 10000"/>
              <a:gd name="connsiteY28" fmla="*/ 2103 h 10000"/>
              <a:gd name="connsiteX29" fmla="*/ 7382 w 10000"/>
              <a:gd name="connsiteY29" fmla="*/ 4208 h 10000"/>
              <a:gd name="connsiteX30" fmla="*/ 8687 w 10000"/>
              <a:gd name="connsiteY30" fmla="*/ 4208 h 10000"/>
              <a:gd name="connsiteX31" fmla="*/ 8904 w 10000"/>
              <a:gd name="connsiteY31" fmla="*/ 4208 h 10000"/>
              <a:gd name="connsiteX32" fmla="*/ 9556 w 10000"/>
              <a:gd name="connsiteY32" fmla="*/ 3155 h 10000"/>
              <a:gd name="connsiteX33" fmla="*/ 9556 w 10000"/>
              <a:gd name="connsiteY33" fmla="*/ 0 h 10000"/>
              <a:gd name="connsiteX34" fmla="*/ 9989 w 10000"/>
              <a:gd name="connsiteY34" fmla="*/ 0 h 10000"/>
              <a:gd name="connsiteX35" fmla="*/ 9855 w 10000"/>
              <a:gd name="connsiteY35" fmla="*/ 407 h 10000"/>
              <a:gd name="connsiteX36" fmla="*/ 9855 w 10000"/>
              <a:gd name="connsiteY36" fmla="*/ 407 h 10000"/>
              <a:gd name="connsiteX37" fmla="*/ 9855 w 10000"/>
              <a:gd name="connsiteY37" fmla="*/ 407 h 10000"/>
              <a:gd name="connsiteX38" fmla="*/ 9855 w 10000"/>
              <a:gd name="connsiteY38" fmla="*/ 407 h 10000"/>
              <a:gd name="connsiteX39" fmla="*/ 9855 w 10000"/>
              <a:gd name="connsiteY39" fmla="*/ 407 h 10000"/>
              <a:gd name="connsiteX40" fmla="*/ 9855 w 10000"/>
              <a:gd name="connsiteY40" fmla="*/ 407 h 10000"/>
              <a:gd name="connsiteX41" fmla="*/ 9855 w 10000"/>
              <a:gd name="connsiteY41" fmla="*/ 407 h 10000"/>
              <a:gd name="connsiteX42" fmla="*/ 9855 w 10000"/>
              <a:gd name="connsiteY42" fmla="*/ 407 h 10000"/>
              <a:gd name="connsiteX43" fmla="*/ 9855 w 10000"/>
              <a:gd name="connsiteY43" fmla="*/ 407 h 10000"/>
              <a:gd name="connsiteX0" fmla="*/ 9855 w 10000"/>
              <a:gd name="connsiteY0" fmla="*/ 407 h 10000"/>
              <a:gd name="connsiteX1" fmla="*/ 9855 w 10000"/>
              <a:gd name="connsiteY1" fmla="*/ 407 h 10000"/>
              <a:gd name="connsiteX2" fmla="*/ 9855 w 10000"/>
              <a:gd name="connsiteY2" fmla="*/ 407 h 10000"/>
              <a:gd name="connsiteX3" fmla="*/ 9855 w 10000"/>
              <a:gd name="connsiteY3" fmla="*/ 407 h 10000"/>
              <a:gd name="connsiteX4" fmla="*/ 9855 w 10000"/>
              <a:gd name="connsiteY4" fmla="*/ 407 h 10000"/>
              <a:gd name="connsiteX5" fmla="*/ 9855 w 10000"/>
              <a:gd name="connsiteY5" fmla="*/ 407 h 10000"/>
              <a:gd name="connsiteX6" fmla="*/ 9855 w 10000"/>
              <a:gd name="connsiteY6" fmla="*/ 407 h 10000"/>
              <a:gd name="connsiteX7" fmla="*/ 9855 w 10000"/>
              <a:gd name="connsiteY7" fmla="*/ 407 h 10000"/>
              <a:gd name="connsiteX8" fmla="*/ 9855 w 10000"/>
              <a:gd name="connsiteY8" fmla="*/ 407 h 10000"/>
              <a:gd name="connsiteX9" fmla="*/ 9855 w 10000"/>
              <a:gd name="connsiteY9" fmla="*/ 407 h 10000"/>
              <a:gd name="connsiteX10" fmla="*/ 9855 w 10000"/>
              <a:gd name="connsiteY10" fmla="*/ 407 h 10000"/>
              <a:gd name="connsiteX11" fmla="*/ 9855 w 10000"/>
              <a:gd name="connsiteY11" fmla="*/ 407 h 10000"/>
              <a:gd name="connsiteX12" fmla="*/ 9855 w 10000"/>
              <a:gd name="connsiteY12" fmla="*/ 407 h 10000"/>
              <a:gd name="connsiteX13" fmla="*/ 9855 w 10000"/>
              <a:gd name="connsiteY13" fmla="*/ 407 h 10000"/>
              <a:gd name="connsiteX14" fmla="*/ 9855 w 10000"/>
              <a:gd name="connsiteY14" fmla="*/ 407 h 10000"/>
              <a:gd name="connsiteX15" fmla="*/ 9855 w 10000"/>
              <a:gd name="connsiteY15" fmla="*/ 407 h 10000"/>
              <a:gd name="connsiteX16" fmla="*/ 9853 w 10000"/>
              <a:gd name="connsiteY16" fmla="*/ 3952 h 10000"/>
              <a:gd name="connsiteX17" fmla="*/ 9853 w 10000"/>
              <a:gd name="connsiteY17" fmla="*/ 3952 h 10000"/>
              <a:gd name="connsiteX18" fmla="*/ 7553 w 10000"/>
              <a:gd name="connsiteY18" fmla="*/ 6961 h 10000"/>
              <a:gd name="connsiteX19" fmla="*/ 6684 w 10000"/>
              <a:gd name="connsiteY19" fmla="*/ 8125 h 10000"/>
              <a:gd name="connsiteX20" fmla="*/ 6200 w 10000"/>
              <a:gd name="connsiteY20" fmla="*/ 10000 h 10000"/>
              <a:gd name="connsiteX21" fmla="*/ 5429 w 10000"/>
              <a:gd name="connsiteY21" fmla="*/ 8948 h 10000"/>
              <a:gd name="connsiteX22" fmla="*/ 6729 w 10000"/>
              <a:gd name="connsiteY22" fmla="*/ 6315 h 10000"/>
              <a:gd name="connsiteX23" fmla="*/ 6949 w 10000"/>
              <a:gd name="connsiteY23" fmla="*/ 6315 h 10000"/>
              <a:gd name="connsiteX24" fmla="*/ 5429 w 10000"/>
              <a:gd name="connsiteY24" fmla="*/ 5263 h 10000"/>
              <a:gd name="connsiteX25" fmla="*/ 3472 w 10000"/>
              <a:gd name="connsiteY25" fmla="*/ 4736 h 10000"/>
              <a:gd name="connsiteX26" fmla="*/ 1301 w 10000"/>
              <a:gd name="connsiteY26" fmla="*/ 3155 h 10000"/>
              <a:gd name="connsiteX27" fmla="*/ 0 w 10000"/>
              <a:gd name="connsiteY27" fmla="*/ 2103 h 10000"/>
              <a:gd name="connsiteX28" fmla="*/ 432 w 10000"/>
              <a:gd name="connsiteY28" fmla="*/ 2103 h 10000"/>
              <a:gd name="connsiteX29" fmla="*/ 7382 w 10000"/>
              <a:gd name="connsiteY29" fmla="*/ 4208 h 10000"/>
              <a:gd name="connsiteX30" fmla="*/ 8687 w 10000"/>
              <a:gd name="connsiteY30" fmla="*/ 4208 h 10000"/>
              <a:gd name="connsiteX31" fmla="*/ 8904 w 10000"/>
              <a:gd name="connsiteY31" fmla="*/ 4208 h 10000"/>
              <a:gd name="connsiteX32" fmla="*/ 9556 w 10000"/>
              <a:gd name="connsiteY32" fmla="*/ 3155 h 10000"/>
              <a:gd name="connsiteX33" fmla="*/ 9556 w 10000"/>
              <a:gd name="connsiteY33" fmla="*/ 0 h 10000"/>
              <a:gd name="connsiteX34" fmla="*/ 9989 w 10000"/>
              <a:gd name="connsiteY34" fmla="*/ 0 h 10000"/>
              <a:gd name="connsiteX35" fmla="*/ 9855 w 10000"/>
              <a:gd name="connsiteY35" fmla="*/ 407 h 10000"/>
              <a:gd name="connsiteX36" fmla="*/ 9855 w 10000"/>
              <a:gd name="connsiteY36" fmla="*/ 407 h 10000"/>
              <a:gd name="connsiteX37" fmla="*/ 9855 w 10000"/>
              <a:gd name="connsiteY37" fmla="*/ 407 h 10000"/>
              <a:gd name="connsiteX38" fmla="*/ 9855 w 10000"/>
              <a:gd name="connsiteY38" fmla="*/ 407 h 10000"/>
              <a:gd name="connsiteX39" fmla="*/ 9855 w 10000"/>
              <a:gd name="connsiteY39" fmla="*/ 407 h 10000"/>
              <a:gd name="connsiteX40" fmla="*/ 9855 w 10000"/>
              <a:gd name="connsiteY40" fmla="*/ 407 h 10000"/>
              <a:gd name="connsiteX41" fmla="*/ 9855 w 10000"/>
              <a:gd name="connsiteY41" fmla="*/ 407 h 10000"/>
              <a:gd name="connsiteX42" fmla="*/ 9855 w 10000"/>
              <a:gd name="connsiteY42" fmla="*/ 407 h 10000"/>
              <a:gd name="connsiteX43" fmla="*/ 9855 w 10000"/>
              <a:gd name="connsiteY43" fmla="*/ 407 h 10000"/>
              <a:gd name="connsiteX0" fmla="*/ 9855 w 10000"/>
              <a:gd name="connsiteY0" fmla="*/ 407 h 10000"/>
              <a:gd name="connsiteX1" fmla="*/ 9855 w 10000"/>
              <a:gd name="connsiteY1" fmla="*/ 407 h 10000"/>
              <a:gd name="connsiteX2" fmla="*/ 9855 w 10000"/>
              <a:gd name="connsiteY2" fmla="*/ 407 h 10000"/>
              <a:gd name="connsiteX3" fmla="*/ 9855 w 10000"/>
              <a:gd name="connsiteY3" fmla="*/ 407 h 10000"/>
              <a:gd name="connsiteX4" fmla="*/ 9855 w 10000"/>
              <a:gd name="connsiteY4" fmla="*/ 407 h 10000"/>
              <a:gd name="connsiteX5" fmla="*/ 9855 w 10000"/>
              <a:gd name="connsiteY5" fmla="*/ 407 h 10000"/>
              <a:gd name="connsiteX6" fmla="*/ 9855 w 10000"/>
              <a:gd name="connsiteY6" fmla="*/ 407 h 10000"/>
              <a:gd name="connsiteX7" fmla="*/ 9855 w 10000"/>
              <a:gd name="connsiteY7" fmla="*/ 407 h 10000"/>
              <a:gd name="connsiteX8" fmla="*/ 9855 w 10000"/>
              <a:gd name="connsiteY8" fmla="*/ 407 h 10000"/>
              <a:gd name="connsiteX9" fmla="*/ 9855 w 10000"/>
              <a:gd name="connsiteY9" fmla="*/ 407 h 10000"/>
              <a:gd name="connsiteX10" fmla="*/ 9855 w 10000"/>
              <a:gd name="connsiteY10" fmla="*/ 407 h 10000"/>
              <a:gd name="connsiteX11" fmla="*/ 9855 w 10000"/>
              <a:gd name="connsiteY11" fmla="*/ 407 h 10000"/>
              <a:gd name="connsiteX12" fmla="*/ 9855 w 10000"/>
              <a:gd name="connsiteY12" fmla="*/ 407 h 10000"/>
              <a:gd name="connsiteX13" fmla="*/ 9855 w 10000"/>
              <a:gd name="connsiteY13" fmla="*/ 407 h 10000"/>
              <a:gd name="connsiteX14" fmla="*/ 9855 w 10000"/>
              <a:gd name="connsiteY14" fmla="*/ 407 h 10000"/>
              <a:gd name="connsiteX15" fmla="*/ 9855 w 10000"/>
              <a:gd name="connsiteY15" fmla="*/ 407 h 10000"/>
              <a:gd name="connsiteX16" fmla="*/ 9853 w 10000"/>
              <a:gd name="connsiteY16" fmla="*/ 3952 h 10000"/>
              <a:gd name="connsiteX17" fmla="*/ 9853 w 10000"/>
              <a:gd name="connsiteY17" fmla="*/ 3952 h 10000"/>
              <a:gd name="connsiteX18" fmla="*/ 7891 w 10000"/>
              <a:gd name="connsiteY18" fmla="*/ 7195 h 10000"/>
              <a:gd name="connsiteX19" fmla="*/ 6684 w 10000"/>
              <a:gd name="connsiteY19" fmla="*/ 8125 h 10000"/>
              <a:gd name="connsiteX20" fmla="*/ 6200 w 10000"/>
              <a:gd name="connsiteY20" fmla="*/ 10000 h 10000"/>
              <a:gd name="connsiteX21" fmla="*/ 5429 w 10000"/>
              <a:gd name="connsiteY21" fmla="*/ 8948 h 10000"/>
              <a:gd name="connsiteX22" fmla="*/ 6729 w 10000"/>
              <a:gd name="connsiteY22" fmla="*/ 6315 h 10000"/>
              <a:gd name="connsiteX23" fmla="*/ 6949 w 10000"/>
              <a:gd name="connsiteY23" fmla="*/ 6315 h 10000"/>
              <a:gd name="connsiteX24" fmla="*/ 5429 w 10000"/>
              <a:gd name="connsiteY24" fmla="*/ 5263 h 10000"/>
              <a:gd name="connsiteX25" fmla="*/ 3472 w 10000"/>
              <a:gd name="connsiteY25" fmla="*/ 4736 h 10000"/>
              <a:gd name="connsiteX26" fmla="*/ 1301 w 10000"/>
              <a:gd name="connsiteY26" fmla="*/ 3155 h 10000"/>
              <a:gd name="connsiteX27" fmla="*/ 0 w 10000"/>
              <a:gd name="connsiteY27" fmla="*/ 2103 h 10000"/>
              <a:gd name="connsiteX28" fmla="*/ 432 w 10000"/>
              <a:gd name="connsiteY28" fmla="*/ 2103 h 10000"/>
              <a:gd name="connsiteX29" fmla="*/ 7382 w 10000"/>
              <a:gd name="connsiteY29" fmla="*/ 4208 h 10000"/>
              <a:gd name="connsiteX30" fmla="*/ 8687 w 10000"/>
              <a:gd name="connsiteY30" fmla="*/ 4208 h 10000"/>
              <a:gd name="connsiteX31" fmla="*/ 8904 w 10000"/>
              <a:gd name="connsiteY31" fmla="*/ 4208 h 10000"/>
              <a:gd name="connsiteX32" fmla="*/ 9556 w 10000"/>
              <a:gd name="connsiteY32" fmla="*/ 3155 h 10000"/>
              <a:gd name="connsiteX33" fmla="*/ 9556 w 10000"/>
              <a:gd name="connsiteY33" fmla="*/ 0 h 10000"/>
              <a:gd name="connsiteX34" fmla="*/ 9989 w 10000"/>
              <a:gd name="connsiteY34" fmla="*/ 0 h 10000"/>
              <a:gd name="connsiteX35" fmla="*/ 9855 w 10000"/>
              <a:gd name="connsiteY35" fmla="*/ 407 h 10000"/>
              <a:gd name="connsiteX36" fmla="*/ 9855 w 10000"/>
              <a:gd name="connsiteY36" fmla="*/ 407 h 10000"/>
              <a:gd name="connsiteX37" fmla="*/ 9855 w 10000"/>
              <a:gd name="connsiteY37" fmla="*/ 407 h 10000"/>
              <a:gd name="connsiteX38" fmla="*/ 9855 w 10000"/>
              <a:gd name="connsiteY38" fmla="*/ 407 h 10000"/>
              <a:gd name="connsiteX39" fmla="*/ 9855 w 10000"/>
              <a:gd name="connsiteY39" fmla="*/ 407 h 10000"/>
              <a:gd name="connsiteX40" fmla="*/ 9855 w 10000"/>
              <a:gd name="connsiteY40" fmla="*/ 407 h 10000"/>
              <a:gd name="connsiteX41" fmla="*/ 9855 w 10000"/>
              <a:gd name="connsiteY41" fmla="*/ 407 h 10000"/>
              <a:gd name="connsiteX42" fmla="*/ 9855 w 10000"/>
              <a:gd name="connsiteY42" fmla="*/ 407 h 10000"/>
              <a:gd name="connsiteX43" fmla="*/ 9855 w 10000"/>
              <a:gd name="connsiteY43" fmla="*/ 407 h 10000"/>
              <a:gd name="connsiteX0" fmla="*/ 9855 w 10000"/>
              <a:gd name="connsiteY0" fmla="*/ 407 h 10000"/>
              <a:gd name="connsiteX1" fmla="*/ 9855 w 10000"/>
              <a:gd name="connsiteY1" fmla="*/ 407 h 10000"/>
              <a:gd name="connsiteX2" fmla="*/ 9855 w 10000"/>
              <a:gd name="connsiteY2" fmla="*/ 407 h 10000"/>
              <a:gd name="connsiteX3" fmla="*/ 9855 w 10000"/>
              <a:gd name="connsiteY3" fmla="*/ 407 h 10000"/>
              <a:gd name="connsiteX4" fmla="*/ 9855 w 10000"/>
              <a:gd name="connsiteY4" fmla="*/ 407 h 10000"/>
              <a:gd name="connsiteX5" fmla="*/ 9855 w 10000"/>
              <a:gd name="connsiteY5" fmla="*/ 407 h 10000"/>
              <a:gd name="connsiteX6" fmla="*/ 9855 w 10000"/>
              <a:gd name="connsiteY6" fmla="*/ 407 h 10000"/>
              <a:gd name="connsiteX7" fmla="*/ 9855 w 10000"/>
              <a:gd name="connsiteY7" fmla="*/ 407 h 10000"/>
              <a:gd name="connsiteX8" fmla="*/ 9855 w 10000"/>
              <a:gd name="connsiteY8" fmla="*/ 407 h 10000"/>
              <a:gd name="connsiteX9" fmla="*/ 9855 w 10000"/>
              <a:gd name="connsiteY9" fmla="*/ 407 h 10000"/>
              <a:gd name="connsiteX10" fmla="*/ 9855 w 10000"/>
              <a:gd name="connsiteY10" fmla="*/ 407 h 10000"/>
              <a:gd name="connsiteX11" fmla="*/ 9855 w 10000"/>
              <a:gd name="connsiteY11" fmla="*/ 407 h 10000"/>
              <a:gd name="connsiteX12" fmla="*/ 9855 w 10000"/>
              <a:gd name="connsiteY12" fmla="*/ 407 h 10000"/>
              <a:gd name="connsiteX13" fmla="*/ 9855 w 10000"/>
              <a:gd name="connsiteY13" fmla="*/ 407 h 10000"/>
              <a:gd name="connsiteX14" fmla="*/ 9855 w 10000"/>
              <a:gd name="connsiteY14" fmla="*/ 407 h 10000"/>
              <a:gd name="connsiteX15" fmla="*/ 9855 w 10000"/>
              <a:gd name="connsiteY15" fmla="*/ 407 h 10000"/>
              <a:gd name="connsiteX16" fmla="*/ 9853 w 10000"/>
              <a:gd name="connsiteY16" fmla="*/ 3952 h 10000"/>
              <a:gd name="connsiteX17" fmla="*/ 9853 w 10000"/>
              <a:gd name="connsiteY17" fmla="*/ 3952 h 10000"/>
              <a:gd name="connsiteX18" fmla="*/ 7891 w 10000"/>
              <a:gd name="connsiteY18" fmla="*/ 7195 h 10000"/>
              <a:gd name="connsiteX19" fmla="*/ 7361 w 10000"/>
              <a:gd name="connsiteY19" fmla="*/ 7422 h 10000"/>
              <a:gd name="connsiteX20" fmla="*/ 6200 w 10000"/>
              <a:gd name="connsiteY20" fmla="*/ 10000 h 10000"/>
              <a:gd name="connsiteX21" fmla="*/ 5429 w 10000"/>
              <a:gd name="connsiteY21" fmla="*/ 8948 h 10000"/>
              <a:gd name="connsiteX22" fmla="*/ 6729 w 10000"/>
              <a:gd name="connsiteY22" fmla="*/ 6315 h 10000"/>
              <a:gd name="connsiteX23" fmla="*/ 6949 w 10000"/>
              <a:gd name="connsiteY23" fmla="*/ 6315 h 10000"/>
              <a:gd name="connsiteX24" fmla="*/ 5429 w 10000"/>
              <a:gd name="connsiteY24" fmla="*/ 5263 h 10000"/>
              <a:gd name="connsiteX25" fmla="*/ 3472 w 10000"/>
              <a:gd name="connsiteY25" fmla="*/ 4736 h 10000"/>
              <a:gd name="connsiteX26" fmla="*/ 1301 w 10000"/>
              <a:gd name="connsiteY26" fmla="*/ 3155 h 10000"/>
              <a:gd name="connsiteX27" fmla="*/ 0 w 10000"/>
              <a:gd name="connsiteY27" fmla="*/ 2103 h 10000"/>
              <a:gd name="connsiteX28" fmla="*/ 432 w 10000"/>
              <a:gd name="connsiteY28" fmla="*/ 2103 h 10000"/>
              <a:gd name="connsiteX29" fmla="*/ 7382 w 10000"/>
              <a:gd name="connsiteY29" fmla="*/ 4208 h 10000"/>
              <a:gd name="connsiteX30" fmla="*/ 8687 w 10000"/>
              <a:gd name="connsiteY30" fmla="*/ 4208 h 10000"/>
              <a:gd name="connsiteX31" fmla="*/ 8904 w 10000"/>
              <a:gd name="connsiteY31" fmla="*/ 4208 h 10000"/>
              <a:gd name="connsiteX32" fmla="*/ 9556 w 10000"/>
              <a:gd name="connsiteY32" fmla="*/ 3155 h 10000"/>
              <a:gd name="connsiteX33" fmla="*/ 9556 w 10000"/>
              <a:gd name="connsiteY33" fmla="*/ 0 h 10000"/>
              <a:gd name="connsiteX34" fmla="*/ 9989 w 10000"/>
              <a:gd name="connsiteY34" fmla="*/ 0 h 10000"/>
              <a:gd name="connsiteX35" fmla="*/ 9855 w 10000"/>
              <a:gd name="connsiteY35" fmla="*/ 407 h 10000"/>
              <a:gd name="connsiteX36" fmla="*/ 9855 w 10000"/>
              <a:gd name="connsiteY36" fmla="*/ 407 h 10000"/>
              <a:gd name="connsiteX37" fmla="*/ 9855 w 10000"/>
              <a:gd name="connsiteY37" fmla="*/ 407 h 10000"/>
              <a:gd name="connsiteX38" fmla="*/ 9855 w 10000"/>
              <a:gd name="connsiteY38" fmla="*/ 407 h 10000"/>
              <a:gd name="connsiteX39" fmla="*/ 9855 w 10000"/>
              <a:gd name="connsiteY39" fmla="*/ 407 h 10000"/>
              <a:gd name="connsiteX40" fmla="*/ 9855 w 10000"/>
              <a:gd name="connsiteY40" fmla="*/ 407 h 10000"/>
              <a:gd name="connsiteX41" fmla="*/ 9855 w 10000"/>
              <a:gd name="connsiteY41" fmla="*/ 407 h 10000"/>
              <a:gd name="connsiteX42" fmla="*/ 9855 w 10000"/>
              <a:gd name="connsiteY42" fmla="*/ 407 h 10000"/>
              <a:gd name="connsiteX43" fmla="*/ 9855 w 10000"/>
              <a:gd name="connsiteY43" fmla="*/ 407 h 10000"/>
              <a:gd name="connsiteX0" fmla="*/ 9855 w 10000"/>
              <a:gd name="connsiteY0" fmla="*/ 407 h 9531"/>
              <a:gd name="connsiteX1" fmla="*/ 9855 w 10000"/>
              <a:gd name="connsiteY1" fmla="*/ 407 h 9531"/>
              <a:gd name="connsiteX2" fmla="*/ 9855 w 10000"/>
              <a:gd name="connsiteY2" fmla="*/ 407 h 9531"/>
              <a:gd name="connsiteX3" fmla="*/ 9855 w 10000"/>
              <a:gd name="connsiteY3" fmla="*/ 407 h 9531"/>
              <a:gd name="connsiteX4" fmla="*/ 9855 w 10000"/>
              <a:gd name="connsiteY4" fmla="*/ 407 h 9531"/>
              <a:gd name="connsiteX5" fmla="*/ 9855 w 10000"/>
              <a:gd name="connsiteY5" fmla="*/ 407 h 9531"/>
              <a:gd name="connsiteX6" fmla="*/ 9855 w 10000"/>
              <a:gd name="connsiteY6" fmla="*/ 407 h 9531"/>
              <a:gd name="connsiteX7" fmla="*/ 9855 w 10000"/>
              <a:gd name="connsiteY7" fmla="*/ 407 h 9531"/>
              <a:gd name="connsiteX8" fmla="*/ 9855 w 10000"/>
              <a:gd name="connsiteY8" fmla="*/ 407 h 9531"/>
              <a:gd name="connsiteX9" fmla="*/ 9855 w 10000"/>
              <a:gd name="connsiteY9" fmla="*/ 407 h 9531"/>
              <a:gd name="connsiteX10" fmla="*/ 9855 w 10000"/>
              <a:gd name="connsiteY10" fmla="*/ 407 h 9531"/>
              <a:gd name="connsiteX11" fmla="*/ 9855 w 10000"/>
              <a:gd name="connsiteY11" fmla="*/ 407 h 9531"/>
              <a:gd name="connsiteX12" fmla="*/ 9855 w 10000"/>
              <a:gd name="connsiteY12" fmla="*/ 407 h 9531"/>
              <a:gd name="connsiteX13" fmla="*/ 9855 w 10000"/>
              <a:gd name="connsiteY13" fmla="*/ 407 h 9531"/>
              <a:gd name="connsiteX14" fmla="*/ 9855 w 10000"/>
              <a:gd name="connsiteY14" fmla="*/ 407 h 9531"/>
              <a:gd name="connsiteX15" fmla="*/ 9855 w 10000"/>
              <a:gd name="connsiteY15" fmla="*/ 407 h 9531"/>
              <a:gd name="connsiteX16" fmla="*/ 9853 w 10000"/>
              <a:gd name="connsiteY16" fmla="*/ 3952 h 9531"/>
              <a:gd name="connsiteX17" fmla="*/ 9853 w 10000"/>
              <a:gd name="connsiteY17" fmla="*/ 3952 h 9531"/>
              <a:gd name="connsiteX18" fmla="*/ 7891 w 10000"/>
              <a:gd name="connsiteY18" fmla="*/ 7195 h 9531"/>
              <a:gd name="connsiteX19" fmla="*/ 7361 w 10000"/>
              <a:gd name="connsiteY19" fmla="*/ 7422 h 9531"/>
              <a:gd name="connsiteX20" fmla="*/ 6200 w 10000"/>
              <a:gd name="connsiteY20" fmla="*/ 9531 h 9531"/>
              <a:gd name="connsiteX21" fmla="*/ 5429 w 10000"/>
              <a:gd name="connsiteY21" fmla="*/ 8948 h 9531"/>
              <a:gd name="connsiteX22" fmla="*/ 6729 w 10000"/>
              <a:gd name="connsiteY22" fmla="*/ 6315 h 9531"/>
              <a:gd name="connsiteX23" fmla="*/ 6949 w 10000"/>
              <a:gd name="connsiteY23" fmla="*/ 6315 h 9531"/>
              <a:gd name="connsiteX24" fmla="*/ 5429 w 10000"/>
              <a:gd name="connsiteY24" fmla="*/ 5263 h 9531"/>
              <a:gd name="connsiteX25" fmla="*/ 3472 w 10000"/>
              <a:gd name="connsiteY25" fmla="*/ 4736 h 9531"/>
              <a:gd name="connsiteX26" fmla="*/ 1301 w 10000"/>
              <a:gd name="connsiteY26" fmla="*/ 3155 h 9531"/>
              <a:gd name="connsiteX27" fmla="*/ 0 w 10000"/>
              <a:gd name="connsiteY27" fmla="*/ 2103 h 9531"/>
              <a:gd name="connsiteX28" fmla="*/ 432 w 10000"/>
              <a:gd name="connsiteY28" fmla="*/ 2103 h 9531"/>
              <a:gd name="connsiteX29" fmla="*/ 7382 w 10000"/>
              <a:gd name="connsiteY29" fmla="*/ 4208 h 9531"/>
              <a:gd name="connsiteX30" fmla="*/ 8687 w 10000"/>
              <a:gd name="connsiteY30" fmla="*/ 4208 h 9531"/>
              <a:gd name="connsiteX31" fmla="*/ 8904 w 10000"/>
              <a:gd name="connsiteY31" fmla="*/ 4208 h 9531"/>
              <a:gd name="connsiteX32" fmla="*/ 9556 w 10000"/>
              <a:gd name="connsiteY32" fmla="*/ 3155 h 9531"/>
              <a:gd name="connsiteX33" fmla="*/ 9556 w 10000"/>
              <a:gd name="connsiteY33" fmla="*/ 0 h 9531"/>
              <a:gd name="connsiteX34" fmla="*/ 9989 w 10000"/>
              <a:gd name="connsiteY34" fmla="*/ 0 h 9531"/>
              <a:gd name="connsiteX35" fmla="*/ 9855 w 10000"/>
              <a:gd name="connsiteY35" fmla="*/ 407 h 9531"/>
              <a:gd name="connsiteX36" fmla="*/ 9855 w 10000"/>
              <a:gd name="connsiteY36" fmla="*/ 407 h 9531"/>
              <a:gd name="connsiteX37" fmla="*/ 9855 w 10000"/>
              <a:gd name="connsiteY37" fmla="*/ 407 h 9531"/>
              <a:gd name="connsiteX38" fmla="*/ 9855 w 10000"/>
              <a:gd name="connsiteY38" fmla="*/ 407 h 9531"/>
              <a:gd name="connsiteX39" fmla="*/ 9855 w 10000"/>
              <a:gd name="connsiteY39" fmla="*/ 407 h 9531"/>
              <a:gd name="connsiteX40" fmla="*/ 9855 w 10000"/>
              <a:gd name="connsiteY40" fmla="*/ 407 h 9531"/>
              <a:gd name="connsiteX41" fmla="*/ 9855 w 10000"/>
              <a:gd name="connsiteY41" fmla="*/ 407 h 9531"/>
              <a:gd name="connsiteX42" fmla="*/ 9855 w 10000"/>
              <a:gd name="connsiteY42" fmla="*/ 407 h 9531"/>
              <a:gd name="connsiteX43" fmla="*/ 9855 w 10000"/>
              <a:gd name="connsiteY43" fmla="*/ 407 h 9531"/>
              <a:gd name="connsiteX0" fmla="*/ 9855 w 10000"/>
              <a:gd name="connsiteY0" fmla="*/ 427 h 10369"/>
              <a:gd name="connsiteX1" fmla="*/ 9855 w 10000"/>
              <a:gd name="connsiteY1" fmla="*/ 427 h 10369"/>
              <a:gd name="connsiteX2" fmla="*/ 9855 w 10000"/>
              <a:gd name="connsiteY2" fmla="*/ 427 h 10369"/>
              <a:gd name="connsiteX3" fmla="*/ 9855 w 10000"/>
              <a:gd name="connsiteY3" fmla="*/ 427 h 10369"/>
              <a:gd name="connsiteX4" fmla="*/ 9855 w 10000"/>
              <a:gd name="connsiteY4" fmla="*/ 427 h 10369"/>
              <a:gd name="connsiteX5" fmla="*/ 9855 w 10000"/>
              <a:gd name="connsiteY5" fmla="*/ 427 h 10369"/>
              <a:gd name="connsiteX6" fmla="*/ 9855 w 10000"/>
              <a:gd name="connsiteY6" fmla="*/ 427 h 10369"/>
              <a:gd name="connsiteX7" fmla="*/ 9855 w 10000"/>
              <a:gd name="connsiteY7" fmla="*/ 427 h 10369"/>
              <a:gd name="connsiteX8" fmla="*/ 9855 w 10000"/>
              <a:gd name="connsiteY8" fmla="*/ 427 h 10369"/>
              <a:gd name="connsiteX9" fmla="*/ 9855 w 10000"/>
              <a:gd name="connsiteY9" fmla="*/ 427 h 10369"/>
              <a:gd name="connsiteX10" fmla="*/ 9855 w 10000"/>
              <a:gd name="connsiteY10" fmla="*/ 427 h 10369"/>
              <a:gd name="connsiteX11" fmla="*/ 9855 w 10000"/>
              <a:gd name="connsiteY11" fmla="*/ 427 h 10369"/>
              <a:gd name="connsiteX12" fmla="*/ 9855 w 10000"/>
              <a:gd name="connsiteY12" fmla="*/ 427 h 10369"/>
              <a:gd name="connsiteX13" fmla="*/ 9855 w 10000"/>
              <a:gd name="connsiteY13" fmla="*/ 427 h 10369"/>
              <a:gd name="connsiteX14" fmla="*/ 9855 w 10000"/>
              <a:gd name="connsiteY14" fmla="*/ 427 h 10369"/>
              <a:gd name="connsiteX15" fmla="*/ 9855 w 10000"/>
              <a:gd name="connsiteY15" fmla="*/ 427 h 10369"/>
              <a:gd name="connsiteX16" fmla="*/ 9853 w 10000"/>
              <a:gd name="connsiteY16" fmla="*/ 4146 h 10369"/>
              <a:gd name="connsiteX17" fmla="*/ 9853 w 10000"/>
              <a:gd name="connsiteY17" fmla="*/ 4146 h 10369"/>
              <a:gd name="connsiteX18" fmla="*/ 7891 w 10000"/>
              <a:gd name="connsiteY18" fmla="*/ 7549 h 10369"/>
              <a:gd name="connsiteX19" fmla="*/ 7361 w 10000"/>
              <a:gd name="connsiteY19" fmla="*/ 7787 h 10369"/>
              <a:gd name="connsiteX20" fmla="*/ 5958 w 10000"/>
              <a:gd name="connsiteY20" fmla="*/ 10369 h 10369"/>
              <a:gd name="connsiteX21" fmla="*/ 5429 w 10000"/>
              <a:gd name="connsiteY21" fmla="*/ 9388 h 10369"/>
              <a:gd name="connsiteX22" fmla="*/ 6729 w 10000"/>
              <a:gd name="connsiteY22" fmla="*/ 6626 h 10369"/>
              <a:gd name="connsiteX23" fmla="*/ 6949 w 10000"/>
              <a:gd name="connsiteY23" fmla="*/ 6626 h 10369"/>
              <a:gd name="connsiteX24" fmla="*/ 5429 w 10000"/>
              <a:gd name="connsiteY24" fmla="*/ 5522 h 10369"/>
              <a:gd name="connsiteX25" fmla="*/ 3472 w 10000"/>
              <a:gd name="connsiteY25" fmla="*/ 4969 h 10369"/>
              <a:gd name="connsiteX26" fmla="*/ 1301 w 10000"/>
              <a:gd name="connsiteY26" fmla="*/ 3310 h 10369"/>
              <a:gd name="connsiteX27" fmla="*/ 0 w 10000"/>
              <a:gd name="connsiteY27" fmla="*/ 2206 h 10369"/>
              <a:gd name="connsiteX28" fmla="*/ 432 w 10000"/>
              <a:gd name="connsiteY28" fmla="*/ 2206 h 10369"/>
              <a:gd name="connsiteX29" fmla="*/ 7382 w 10000"/>
              <a:gd name="connsiteY29" fmla="*/ 4415 h 10369"/>
              <a:gd name="connsiteX30" fmla="*/ 8687 w 10000"/>
              <a:gd name="connsiteY30" fmla="*/ 4415 h 10369"/>
              <a:gd name="connsiteX31" fmla="*/ 8904 w 10000"/>
              <a:gd name="connsiteY31" fmla="*/ 4415 h 10369"/>
              <a:gd name="connsiteX32" fmla="*/ 9556 w 10000"/>
              <a:gd name="connsiteY32" fmla="*/ 3310 h 10369"/>
              <a:gd name="connsiteX33" fmla="*/ 9556 w 10000"/>
              <a:gd name="connsiteY33" fmla="*/ 0 h 10369"/>
              <a:gd name="connsiteX34" fmla="*/ 9989 w 10000"/>
              <a:gd name="connsiteY34" fmla="*/ 0 h 10369"/>
              <a:gd name="connsiteX35" fmla="*/ 9855 w 10000"/>
              <a:gd name="connsiteY35" fmla="*/ 427 h 10369"/>
              <a:gd name="connsiteX36" fmla="*/ 9855 w 10000"/>
              <a:gd name="connsiteY36" fmla="*/ 427 h 10369"/>
              <a:gd name="connsiteX37" fmla="*/ 9855 w 10000"/>
              <a:gd name="connsiteY37" fmla="*/ 427 h 10369"/>
              <a:gd name="connsiteX38" fmla="*/ 9855 w 10000"/>
              <a:gd name="connsiteY38" fmla="*/ 427 h 10369"/>
              <a:gd name="connsiteX39" fmla="*/ 9855 w 10000"/>
              <a:gd name="connsiteY39" fmla="*/ 427 h 10369"/>
              <a:gd name="connsiteX40" fmla="*/ 9855 w 10000"/>
              <a:gd name="connsiteY40" fmla="*/ 427 h 10369"/>
              <a:gd name="connsiteX41" fmla="*/ 9855 w 10000"/>
              <a:gd name="connsiteY41" fmla="*/ 427 h 10369"/>
              <a:gd name="connsiteX42" fmla="*/ 9855 w 10000"/>
              <a:gd name="connsiteY42" fmla="*/ 427 h 10369"/>
              <a:gd name="connsiteX43" fmla="*/ 9855 w 10000"/>
              <a:gd name="connsiteY43" fmla="*/ 427 h 10369"/>
              <a:gd name="connsiteX0" fmla="*/ 9855 w 10000"/>
              <a:gd name="connsiteY0" fmla="*/ 427 h 10369"/>
              <a:gd name="connsiteX1" fmla="*/ 9855 w 10000"/>
              <a:gd name="connsiteY1" fmla="*/ 427 h 10369"/>
              <a:gd name="connsiteX2" fmla="*/ 9855 w 10000"/>
              <a:gd name="connsiteY2" fmla="*/ 427 h 10369"/>
              <a:gd name="connsiteX3" fmla="*/ 9855 w 10000"/>
              <a:gd name="connsiteY3" fmla="*/ 427 h 10369"/>
              <a:gd name="connsiteX4" fmla="*/ 9855 w 10000"/>
              <a:gd name="connsiteY4" fmla="*/ 427 h 10369"/>
              <a:gd name="connsiteX5" fmla="*/ 9855 w 10000"/>
              <a:gd name="connsiteY5" fmla="*/ 427 h 10369"/>
              <a:gd name="connsiteX6" fmla="*/ 9855 w 10000"/>
              <a:gd name="connsiteY6" fmla="*/ 427 h 10369"/>
              <a:gd name="connsiteX7" fmla="*/ 9855 w 10000"/>
              <a:gd name="connsiteY7" fmla="*/ 427 h 10369"/>
              <a:gd name="connsiteX8" fmla="*/ 9855 w 10000"/>
              <a:gd name="connsiteY8" fmla="*/ 427 h 10369"/>
              <a:gd name="connsiteX9" fmla="*/ 9855 w 10000"/>
              <a:gd name="connsiteY9" fmla="*/ 427 h 10369"/>
              <a:gd name="connsiteX10" fmla="*/ 9855 w 10000"/>
              <a:gd name="connsiteY10" fmla="*/ 427 h 10369"/>
              <a:gd name="connsiteX11" fmla="*/ 9855 w 10000"/>
              <a:gd name="connsiteY11" fmla="*/ 427 h 10369"/>
              <a:gd name="connsiteX12" fmla="*/ 9855 w 10000"/>
              <a:gd name="connsiteY12" fmla="*/ 427 h 10369"/>
              <a:gd name="connsiteX13" fmla="*/ 9855 w 10000"/>
              <a:gd name="connsiteY13" fmla="*/ 427 h 10369"/>
              <a:gd name="connsiteX14" fmla="*/ 9855 w 10000"/>
              <a:gd name="connsiteY14" fmla="*/ 427 h 10369"/>
              <a:gd name="connsiteX15" fmla="*/ 9855 w 10000"/>
              <a:gd name="connsiteY15" fmla="*/ 427 h 10369"/>
              <a:gd name="connsiteX16" fmla="*/ 9853 w 10000"/>
              <a:gd name="connsiteY16" fmla="*/ 4146 h 10369"/>
              <a:gd name="connsiteX17" fmla="*/ 9853 w 10000"/>
              <a:gd name="connsiteY17" fmla="*/ 4146 h 10369"/>
              <a:gd name="connsiteX18" fmla="*/ 7891 w 10000"/>
              <a:gd name="connsiteY18" fmla="*/ 7549 h 10369"/>
              <a:gd name="connsiteX19" fmla="*/ 7216 w 10000"/>
              <a:gd name="connsiteY19" fmla="*/ 7295 h 10369"/>
              <a:gd name="connsiteX20" fmla="*/ 5958 w 10000"/>
              <a:gd name="connsiteY20" fmla="*/ 10369 h 10369"/>
              <a:gd name="connsiteX21" fmla="*/ 5429 w 10000"/>
              <a:gd name="connsiteY21" fmla="*/ 9388 h 10369"/>
              <a:gd name="connsiteX22" fmla="*/ 6729 w 10000"/>
              <a:gd name="connsiteY22" fmla="*/ 6626 h 10369"/>
              <a:gd name="connsiteX23" fmla="*/ 6949 w 10000"/>
              <a:gd name="connsiteY23" fmla="*/ 6626 h 10369"/>
              <a:gd name="connsiteX24" fmla="*/ 5429 w 10000"/>
              <a:gd name="connsiteY24" fmla="*/ 5522 h 10369"/>
              <a:gd name="connsiteX25" fmla="*/ 3472 w 10000"/>
              <a:gd name="connsiteY25" fmla="*/ 4969 h 10369"/>
              <a:gd name="connsiteX26" fmla="*/ 1301 w 10000"/>
              <a:gd name="connsiteY26" fmla="*/ 3310 h 10369"/>
              <a:gd name="connsiteX27" fmla="*/ 0 w 10000"/>
              <a:gd name="connsiteY27" fmla="*/ 2206 h 10369"/>
              <a:gd name="connsiteX28" fmla="*/ 432 w 10000"/>
              <a:gd name="connsiteY28" fmla="*/ 2206 h 10369"/>
              <a:gd name="connsiteX29" fmla="*/ 7382 w 10000"/>
              <a:gd name="connsiteY29" fmla="*/ 4415 h 10369"/>
              <a:gd name="connsiteX30" fmla="*/ 8687 w 10000"/>
              <a:gd name="connsiteY30" fmla="*/ 4415 h 10369"/>
              <a:gd name="connsiteX31" fmla="*/ 8904 w 10000"/>
              <a:gd name="connsiteY31" fmla="*/ 4415 h 10369"/>
              <a:gd name="connsiteX32" fmla="*/ 9556 w 10000"/>
              <a:gd name="connsiteY32" fmla="*/ 3310 h 10369"/>
              <a:gd name="connsiteX33" fmla="*/ 9556 w 10000"/>
              <a:gd name="connsiteY33" fmla="*/ 0 h 10369"/>
              <a:gd name="connsiteX34" fmla="*/ 9989 w 10000"/>
              <a:gd name="connsiteY34" fmla="*/ 0 h 10369"/>
              <a:gd name="connsiteX35" fmla="*/ 9855 w 10000"/>
              <a:gd name="connsiteY35" fmla="*/ 427 h 10369"/>
              <a:gd name="connsiteX36" fmla="*/ 9855 w 10000"/>
              <a:gd name="connsiteY36" fmla="*/ 427 h 10369"/>
              <a:gd name="connsiteX37" fmla="*/ 9855 w 10000"/>
              <a:gd name="connsiteY37" fmla="*/ 427 h 10369"/>
              <a:gd name="connsiteX38" fmla="*/ 9855 w 10000"/>
              <a:gd name="connsiteY38" fmla="*/ 427 h 10369"/>
              <a:gd name="connsiteX39" fmla="*/ 9855 w 10000"/>
              <a:gd name="connsiteY39" fmla="*/ 427 h 10369"/>
              <a:gd name="connsiteX40" fmla="*/ 9855 w 10000"/>
              <a:gd name="connsiteY40" fmla="*/ 427 h 10369"/>
              <a:gd name="connsiteX41" fmla="*/ 9855 w 10000"/>
              <a:gd name="connsiteY41" fmla="*/ 427 h 10369"/>
              <a:gd name="connsiteX42" fmla="*/ 9855 w 10000"/>
              <a:gd name="connsiteY42" fmla="*/ 427 h 10369"/>
              <a:gd name="connsiteX43" fmla="*/ 9855 w 10000"/>
              <a:gd name="connsiteY43" fmla="*/ 427 h 10369"/>
              <a:gd name="connsiteX0" fmla="*/ 9855 w 10000"/>
              <a:gd name="connsiteY0" fmla="*/ 427 h 10369"/>
              <a:gd name="connsiteX1" fmla="*/ 9855 w 10000"/>
              <a:gd name="connsiteY1" fmla="*/ 427 h 10369"/>
              <a:gd name="connsiteX2" fmla="*/ 9855 w 10000"/>
              <a:gd name="connsiteY2" fmla="*/ 427 h 10369"/>
              <a:gd name="connsiteX3" fmla="*/ 9855 w 10000"/>
              <a:gd name="connsiteY3" fmla="*/ 427 h 10369"/>
              <a:gd name="connsiteX4" fmla="*/ 9855 w 10000"/>
              <a:gd name="connsiteY4" fmla="*/ 427 h 10369"/>
              <a:gd name="connsiteX5" fmla="*/ 9855 w 10000"/>
              <a:gd name="connsiteY5" fmla="*/ 427 h 10369"/>
              <a:gd name="connsiteX6" fmla="*/ 9855 w 10000"/>
              <a:gd name="connsiteY6" fmla="*/ 427 h 10369"/>
              <a:gd name="connsiteX7" fmla="*/ 9855 w 10000"/>
              <a:gd name="connsiteY7" fmla="*/ 427 h 10369"/>
              <a:gd name="connsiteX8" fmla="*/ 9855 w 10000"/>
              <a:gd name="connsiteY8" fmla="*/ 427 h 10369"/>
              <a:gd name="connsiteX9" fmla="*/ 9855 w 10000"/>
              <a:gd name="connsiteY9" fmla="*/ 427 h 10369"/>
              <a:gd name="connsiteX10" fmla="*/ 9855 w 10000"/>
              <a:gd name="connsiteY10" fmla="*/ 427 h 10369"/>
              <a:gd name="connsiteX11" fmla="*/ 9855 w 10000"/>
              <a:gd name="connsiteY11" fmla="*/ 427 h 10369"/>
              <a:gd name="connsiteX12" fmla="*/ 9855 w 10000"/>
              <a:gd name="connsiteY12" fmla="*/ 427 h 10369"/>
              <a:gd name="connsiteX13" fmla="*/ 9855 w 10000"/>
              <a:gd name="connsiteY13" fmla="*/ 427 h 10369"/>
              <a:gd name="connsiteX14" fmla="*/ 9855 w 10000"/>
              <a:gd name="connsiteY14" fmla="*/ 427 h 10369"/>
              <a:gd name="connsiteX15" fmla="*/ 9855 w 10000"/>
              <a:gd name="connsiteY15" fmla="*/ 427 h 10369"/>
              <a:gd name="connsiteX16" fmla="*/ 9853 w 10000"/>
              <a:gd name="connsiteY16" fmla="*/ 4146 h 10369"/>
              <a:gd name="connsiteX17" fmla="*/ 9853 w 10000"/>
              <a:gd name="connsiteY17" fmla="*/ 4146 h 10369"/>
              <a:gd name="connsiteX18" fmla="*/ 7939 w 10000"/>
              <a:gd name="connsiteY18" fmla="*/ 6565 h 10369"/>
              <a:gd name="connsiteX19" fmla="*/ 7216 w 10000"/>
              <a:gd name="connsiteY19" fmla="*/ 7295 h 10369"/>
              <a:gd name="connsiteX20" fmla="*/ 5958 w 10000"/>
              <a:gd name="connsiteY20" fmla="*/ 10369 h 10369"/>
              <a:gd name="connsiteX21" fmla="*/ 5429 w 10000"/>
              <a:gd name="connsiteY21" fmla="*/ 9388 h 10369"/>
              <a:gd name="connsiteX22" fmla="*/ 6729 w 10000"/>
              <a:gd name="connsiteY22" fmla="*/ 6626 h 10369"/>
              <a:gd name="connsiteX23" fmla="*/ 6949 w 10000"/>
              <a:gd name="connsiteY23" fmla="*/ 6626 h 10369"/>
              <a:gd name="connsiteX24" fmla="*/ 5429 w 10000"/>
              <a:gd name="connsiteY24" fmla="*/ 5522 h 10369"/>
              <a:gd name="connsiteX25" fmla="*/ 3472 w 10000"/>
              <a:gd name="connsiteY25" fmla="*/ 4969 h 10369"/>
              <a:gd name="connsiteX26" fmla="*/ 1301 w 10000"/>
              <a:gd name="connsiteY26" fmla="*/ 3310 h 10369"/>
              <a:gd name="connsiteX27" fmla="*/ 0 w 10000"/>
              <a:gd name="connsiteY27" fmla="*/ 2206 h 10369"/>
              <a:gd name="connsiteX28" fmla="*/ 432 w 10000"/>
              <a:gd name="connsiteY28" fmla="*/ 2206 h 10369"/>
              <a:gd name="connsiteX29" fmla="*/ 7382 w 10000"/>
              <a:gd name="connsiteY29" fmla="*/ 4415 h 10369"/>
              <a:gd name="connsiteX30" fmla="*/ 8687 w 10000"/>
              <a:gd name="connsiteY30" fmla="*/ 4415 h 10369"/>
              <a:gd name="connsiteX31" fmla="*/ 8904 w 10000"/>
              <a:gd name="connsiteY31" fmla="*/ 4415 h 10369"/>
              <a:gd name="connsiteX32" fmla="*/ 9556 w 10000"/>
              <a:gd name="connsiteY32" fmla="*/ 3310 h 10369"/>
              <a:gd name="connsiteX33" fmla="*/ 9556 w 10000"/>
              <a:gd name="connsiteY33" fmla="*/ 0 h 10369"/>
              <a:gd name="connsiteX34" fmla="*/ 9989 w 10000"/>
              <a:gd name="connsiteY34" fmla="*/ 0 h 10369"/>
              <a:gd name="connsiteX35" fmla="*/ 9855 w 10000"/>
              <a:gd name="connsiteY35" fmla="*/ 427 h 10369"/>
              <a:gd name="connsiteX36" fmla="*/ 9855 w 10000"/>
              <a:gd name="connsiteY36" fmla="*/ 427 h 10369"/>
              <a:gd name="connsiteX37" fmla="*/ 9855 w 10000"/>
              <a:gd name="connsiteY37" fmla="*/ 427 h 10369"/>
              <a:gd name="connsiteX38" fmla="*/ 9855 w 10000"/>
              <a:gd name="connsiteY38" fmla="*/ 427 h 10369"/>
              <a:gd name="connsiteX39" fmla="*/ 9855 w 10000"/>
              <a:gd name="connsiteY39" fmla="*/ 427 h 10369"/>
              <a:gd name="connsiteX40" fmla="*/ 9855 w 10000"/>
              <a:gd name="connsiteY40" fmla="*/ 427 h 10369"/>
              <a:gd name="connsiteX41" fmla="*/ 9855 w 10000"/>
              <a:gd name="connsiteY41" fmla="*/ 427 h 10369"/>
              <a:gd name="connsiteX42" fmla="*/ 9855 w 10000"/>
              <a:gd name="connsiteY42" fmla="*/ 427 h 10369"/>
              <a:gd name="connsiteX43" fmla="*/ 9855 w 10000"/>
              <a:gd name="connsiteY43" fmla="*/ 427 h 10369"/>
              <a:gd name="connsiteX0" fmla="*/ 9855 w 10000"/>
              <a:gd name="connsiteY0" fmla="*/ 427 h 10369"/>
              <a:gd name="connsiteX1" fmla="*/ 9855 w 10000"/>
              <a:gd name="connsiteY1" fmla="*/ 427 h 10369"/>
              <a:gd name="connsiteX2" fmla="*/ 9855 w 10000"/>
              <a:gd name="connsiteY2" fmla="*/ 427 h 10369"/>
              <a:gd name="connsiteX3" fmla="*/ 9855 w 10000"/>
              <a:gd name="connsiteY3" fmla="*/ 427 h 10369"/>
              <a:gd name="connsiteX4" fmla="*/ 9855 w 10000"/>
              <a:gd name="connsiteY4" fmla="*/ 427 h 10369"/>
              <a:gd name="connsiteX5" fmla="*/ 9855 w 10000"/>
              <a:gd name="connsiteY5" fmla="*/ 427 h 10369"/>
              <a:gd name="connsiteX6" fmla="*/ 9855 w 10000"/>
              <a:gd name="connsiteY6" fmla="*/ 427 h 10369"/>
              <a:gd name="connsiteX7" fmla="*/ 9855 w 10000"/>
              <a:gd name="connsiteY7" fmla="*/ 427 h 10369"/>
              <a:gd name="connsiteX8" fmla="*/ 9855 w 10000"/>
              <a:gd name="connsiteY8" fmla="*/ 427 h 10369"/>
              <a:gd name="connsiteX9" fmla="*/ 9855 w 10000"/>
              <a:gd name="connsiteY9" fmla="*/ 427 h 10369"/>
              <a:gd name="connsiteX10" fmla="*/ 9855 w 10000"/>
              <a:gd name="connsiteY10" fmla="*/ 427 h 10369"/>
              <a:gd name="connsiteX11" fmla="*/ 9855 w 10000"/>
              <a:gd name="connsiteY11" fmla="*/ 427 h 10369"/>
              <a:gd name="connsiteX12" fmla="*/ 9855 w 10000"/>
              <a:gd name="connsiteY12" fmla="*/ 427 h 10369"/>
              <a:gd name="connsiteX13" fmla="*/ 9855 w 10000"/>
              <a:gd name="connsiteY13" fmla="*/ 427 h 10369"/>
              <a:gd name="connsiteX14" fmla="*/ 9855 w 10000"/>
              <a:gd name="connsiteY14" fmla="*/ 427 h 10369"/>
              <a:gd name="connsiteX15" fmla="*/ 9855 w 10000"/>
              <a:gd name="connsiteY15" fmla="*/ 427 h 10369"/>
              <a:gd name="connsiteX16" fmla="*/ 9853 w 10000"/>
              <a:gd name="connsiteY16" fmla="*/ 4146 h 10369"/>
              <a:gd name="connsiteX17" fmla="*/ 9515 w 10000"/>
              <a:gd name="connsiteY17" fmla="*/ 3654 h 10369"/>
              <a:gd name="connsiteX18" fmla="*/ 7939 w 10000"/>
              <a:gd name="connsiteY18" fmla="*/ 6565 h 10369"/>
              <a:gd name="connsiteX19" fmla="*/ 7216 w 10000"/>
              <a:gd name="connsiteY19" fmla="*/ 7295 h 10369"/>
              <a:gd name="connsiteX20" fmla="*/ 5958 w 10000"/>
              <a:gd name="connsiteY20" fmla="*/ 10369 h 10369"/>
              <a:gd name="connsiteX21" fmla="*/ 5429 w 10000"/>
              <a:gd name="connsiteY21" fmla="*/ 9388 h 10369"/>
              <a:gd name="connsiteX22" fmla="*/ 6729 w 10000"/>
              <a:gd name="connsiteY22" fmla="*/ 6626 h 10369"/>
              <a:gd name="connsiteX23" fmla="*/ 6949 w 10000"/>
              <a:gd name="connsiteY23" fmla="*/ 6626 h 10369"/>
              <a:gd name="connsiteX24" fmla="*/ 5429 w 10000"/>
              <a:gd name="connsiteY24" fmla="*/ 5522 h 10369"/>
              <a:gd name="connsiteX25" fmla="*/ 3472 w 10000"/>
              <a:gd name="connsiteY25" fmla="*/ 4969 h 10369"/>
              <a:gd name="connsiteX26" fmla="*/ 1301 w 10000"/>
              <a:gd name="connsiteY26" fmla="*/ 3310 h 10369"/>
              <a:gd name="connsiteX27" fmla="*/ 0 w 10000"/>
              <a:gd name="connsiteY27" fmla="*/ 2206 h 10369"/>
              <a:gd name="connsiteX28" fmla="*/ 432 w 10000"/>
              <a:gd name="connsiteY28" fmla="*/ 2206 h 10369"/>
              <a:gd name="connsiteX29" fmla="*/ 7382 w 10000"/>
              <a:gd name="connsiteY29" fmla="*/ 4415 h 10369"/>
              <a:gd name="connsiteX30" fmla="*/ 8687 w 10000"/>
              <a:gd name="connsiteY30" fmla="*/ 4415 h 10369"/>
              <a:gd name="connsiteX31" fmla="*/ 8904 w 10000"/>
              <a:gd name="connsiteY31" fmla="*/ 4415 h 10369"/>
              <a:gd name="connsiteX32" fmla="*/ 9556 w 10000"/>
              <a:gd name="connsiteY32" fmla="*/ 3310 h 10369"/>
              <a:gd name="connsiteX33" fmla="*/ 9556 w 10000"/>
              <a:gd name="connsiteY33" fmla="*/ 0 h 10369"/>
              <a:gd name="connsiteX34" fmla="*/ 9989 w 10000"/>
              <a:gd name="connsiteY34" fmla="*/ 0 h 10369"/>
              <a:gd name="connsiteX35" fmla="*/ 9855 w 10000"/>
              <a:gd name="connsiteY35" fmla="*/ 427 h 10369"/>
              <a:gd name="connsiteX36" fmla="*/ 9855 w 10000"/>
              <a:gd name="connsiteY36" fmla="*/ 427 h 10369"/>
              <a:gd name="connsiteX37" fmla="*/ 9855 w 10000"/>
              <a:gd name="connsiteY37" fmla="*/ 427 h 10369"/>
              <a:gd name="connsiteX38" fmla="*/ 9855 w 10000"/>
              <a:gd name="connsiteY38" fmla="*/ 427 h 10369"/>
              <a:gd name="connsiteX39" fmla="*/ 9855 w 10000"/>
              <a:gd name="connsiteY39" fmla="*/ 427 h 10369"/>
              <a:gd name="connsiteX40" fmla="*/ 9855 w 10000"/>
              <a:gd name="connsiteY40" fmla="*/ 427 h 10369"/>
              <a:gd name="connsiteX41" fmla="*/ 9855 w 10000"/>
              <a:gd name="connsiteY41" fmla="*/ 427 h 10369"/>
              <a:gd name="connsiteX42" fmla="*/ 9855 w 10000"/>
              <a:gd name="connsiteY42" fmla="*/ 427 h 10369"/>
              <a:gd name="connsiteX43" fmla="*/ 9855 w 10000"/>
              <a:gd name="connsiteY43" fmla="*/ 427 h 10369"/>
              <a:gd name="connsiteX0" fmla="*/ 9855 w 9989"/>
              <a:gd name="connsiteY0" fmla="*/ 427 h 10369"/>
              <a:gd name="connsiteX1" fmla="*/ 9855 w 9989"/>
              <a:gd name="connsiteY1" fmla="*/ 427 h 10369"/>
              <a:gd name="connsiteX2" fmla="*/ 9855 w 9989"/>
              <a:gd name="connsiteY2" fmla="*/ 427 h 10369"/>
              <a:gd name="connsiteX3" fmla="*/ 9855 w 9989"/>
              <a:gd name="connsiteY3" fmla="*/ 427 h 10369"/>
              <a:gd name="connsiteX4" fmla="*/ 9855 w 9989"/>
              <a:gd name="connsiteY4" fmla="*/ 427 h 10369"/>
              <a:gd name="connsiteX5" fmla="*/ 9855 w 9989"/>
              <a:gd name="connsiteY5" fmla="*/ 427 h 10369"/>
              <a:gd name="connsiteX6" fmla="*/ 9855 w 9989"/>
              <a:gd name="connsiteY6" fmla="*/ 427 h 10369"/>
              <a:gd name="connsiteX7" fmla="*/ 9855 w 9989"/>
              <a:gd name="connsiteY7" fmla="*/ 427 h 10369"/>
              <a:gd name="connsiteX8" fmla="*/ 9855 w 9989"/>
              <a:gd name="connsiteY8" fmla="*/ 427 h 10369"/>
              <a:gd name="connsiteX9" fmla="*/ 9855 w 9989"/>
              <a:gd name="connsiteY9" fmla="*/ 427 h 10369"/>
              <a:gd name="connsiteX10" fmla="*/ 9855 w 9989"/>
              <a:gd name="connsiteY10" fmla="*/ 427 h 10369"/>
              <a:gd name="connsiteX11" fmla="*/ 9855 w 9989"/>
              <a:gd name="connsiteY11" fmla="*/ 427 h 10369"/>
              <a:gd name="connsiteX12" fmla="*/ 9855 w 9989"/>
              <a:gd name="connsiteY12" fmla="*/ 427 h 10369"/>
              <a:gd name="connsiteX13" fmla="*/ 9855 w 9989"/>
              <a:gd name="connsiteY13" fmla="*/ 427 h 10369"/>
              <a:gd name="connsiteX14" fmla="*/ 9855 w 9989"/>
              <a:gd name="connsiteY14" fmla="*/ 427 h 10369"/>
              <a:gd name="connsiteX15" fmla="*/ 9855 w 9989"/>
              <a:gd name="connsiteY15" fmla="*/ 427 h 10369"/>
              <a:gd name="connsiteX16" fmla="*/ 9515 w 9989"/>
              <a:gd name="connsiteY16" fmla="*/ 3654 h 10369"/>
              <a:gd name="connsiteX17" fmla="*/ 9515 w 9989"/>
              <a:gd name="connsiteY17" fmla="*/ 3654 h 10369"/>
              <a:gd name="connsiteX18" fmla="*/ 7939 w 9989"/>
              <a:gd name="connsiteY18" fmla="*/ 6565 h 10369"/>
              <a:gd name="connsiteX19" fmla="*/ 7216 w 9989"/>
              <a:gd name="connsiteY19" fmla="*/ 7295 h 10369"/>
              <a:gd name="connsiteX20" fmla="*/ 5958 w 9989"/>
              <a:gd name="connsiteY20" fmla="*/ 10369 h 10369"/>
              <a:gd name="connsiteX21" fmla="*/ 5429 w 9989"/>
              <a:gd name="connsiteY21" fmla="*/ 9388 h 10369"/>
              <a:gd name="connsiteX22" fmla="*/ 6729 w 9989"/>
              <a:gd name="connsiteY22" fmla="*/ 6626 h 10369"/>
              <a:gd name="connsiteX23" fmla="*/ 6949 w 9989"/>
              <a:gd name="connsiteY23" fmla="*/ 6626 h 10369"/>
              <a:gd name="connsiteX24" fmla="*/ 5429 w 9989"/>
              <a:gd name="connsiteY24" fmla="*/ 5522 h 10369"/>
              <a:gd name="connsiteX25" fmla="*/ 3472 w 9989"/>
              <a:gd name="connsiteY25" fmla="*/ 4969 h 10369"/>
              <a:gd name="connsiteX26" fmla="*/ 1301 w 9989"/>
              <a:gd name="connsiteY26" fmla="*/ 3310 h 10369"/>
              <a:gd name="connsiteX27" fmla="*/ 0 w 9989"/>
              <a:gd name="connsiteY27" fmla="*/ 2206 h 10369"/>
              <a:gd name="connsiteX28" fmla="*/ 432 w 9989"/>
              <a:gd name="connsiteY28" fmla="*/ 2206 h 10369"/>
              <a:gd name="connsiteX29" fmla="*/ 7382 w 9989"/>
              <a:gd name="connsiteY29" fmla="*/ 4415 h 10369"/>
              <a:gd name="connsiteX30" fmla="*/ 8687 w 9989"/>
              <a:gd name="connsiteY30" fmla="*/ 4415 h 10369"/>
              <a:gd name="connsiteX31" fmla="*/ 8904 w 9989"/>
              <a:gd name="connsiteY31" fmla="*/ 4415 h 10369"/>
              <a:gd name="connsiteX32" fmla="*/ 9556 w 9989"/>
              <a:gd name="connsiteY32" fmla="*/ 3310 h 10369"/>
              <a:gd name="connsiteX33" fmla="*/ 9556 w 9989"/>
              <a:gd name="connsiteY33" fmla="*/ 0 h 10369"/>
              <a:gd name="connsiteX34" fmla="*/ 9989 w 9989"/>
              <a:gd name="connsiteY34" fmla="*/ 0 h 10369"/>
              <a:gd name="connsiteX35" fmla="*/ 9855 w 9989"/>
              <a:gd name="connsiteY35" fmla="*/ 427 h 10369"/>
              <a:gd name="connsiteX36" fmla="*/ 9855 w 9989"/>
              <a:gd name="connsiteY36" fmla="*/ 427 h 10369"/>
              <a:gd name="connsiteX37" fmla="*/ 9855 w 9989"/>
              <a:gd name="connsiteY37" fmla="*/ 427 h 10369"/>
              <a:gd name="connsiteX38" fmla="*/ 9855 w 9989"/>
              <a:gd name="connsiteY38" fmla="*/ 427 h 10369"/>
              <a:gd name="connsiteX39" fmla="*/ 9855 w 9989"/>
              <a:gd name="connsiteY39" fmla="*/ 427 h 10369"/>
              <a:gd name="connsiteX40" fmla="*/ 9855 w 9989"/>
              <a:gd name="connsiteY40" fmla="*/ 427 h 10369"/>
              <a:gd name="connsiteX41" fmla="*/ 9855 w 9989"/>
              <a:gd name="connsiteY41" fmla="*/ 427 h 10369"/>
              <a:gd name="connsiteX42" fmla="*/ 9855 w 9989"/>
              <a:gd name="connsiteY42" fmla="*/ 427 h 10369"/>
              <a:gd name="connsiteX43" fmla="*/ 9855 w 9989"/>
              <a:gd name="connsiteY43" fmla="*/ 427 h 10369"/>
              <a:gd name="connsiteX0" fmla="*/ 9624 w 10000"/>
              <a:gd name="connsiteY0" fmla="*/ 3495 h 10000"/>
              <a:gd name="connsiteX1" fmla="*/ 9866 w 10000"/>
              <a:gd name="connsiteY1" fmla="*/ 412 h 10000"/>
              <a:gd name="connsiteX2" fmla="*/ 9866 w 10000"/>
              <a:gd name="connsiteY2" fmla="*/ 412 h 10000"/>
              <a:gd name="connsiteX3" fmla="*/ 9866 w 10000"/>
              <a:gd name="connsiteY3" fmla="*/ 412 h 10000"/>
              <a:gd name="connsiteX4" fmla="*/ 9866 w 10000"/>
              <a:gd name="connsiteY4" fmla="*/ 412 h 10000"/>
              <a:gd name="connsiteX5" fmla="*/ 9866 w 10000"/>
              <a:gd name="connsiteY5" fmla="*/ 412 h 10000"/>
              <a:gd name="connsiteX6" fmla="*/ 9866 w 10000"/>
              <a:gd name="connsiteY6" fmla="*/ 412 h 10000"/>
              <a:gd name="connsiteX7" fmla="*/ 9866 w 10000"/>
              <a:gd name="connsiteY7" fmla="*/ 412 h 10000"/>
              <a:gd name="connsiteX8" fmla="*/ 9866 w 10000"/>
              <a:gd name="connsiteY8" fmla="*/ 412 h 10000"/>
              <a:gd name="connsiteX9" fmla="*/ 9866 w 10000"/>
              <a:gd name="connsiteY9" fmla="*/ 412 h 10000"/>
              <a:gd name="connsiteX10" fmla="*/ 9866 w 10000"/>
              <a:gd name="connsiteY10" fmla="*/ 412 h 10000"/>
              <a:gd name="connsiteX11" fmla="*/ 9866 w 10000"/>
              <a:gd name="connsiteY11" fmla="*/ 412 h 10000"/>
              <a:gd name="connsiteX12" fmla="*/ 9866 w 10000"/>
              <a:gd name="connsiteY12" fmla="*/ 412 h 10000"/>
              <a:gd name="connsiteX13" fmla="*/ 9866 w 10000"/>
              <a:gd name="connsiteY13" fmla="*/ 412 h 10000"/>
              <a:gd name="connsiteX14" fmla="*/ 9866 w 10000"/>
              <a:gd name="connsiteY14" fmla="*/ 412 h 10000"/>
              <a:gd name="connsiteX15" fmla="*/ 9866 w 10000"/>
              <a:gd name="connsiteY15" fmla="*/ 412 h 10000"/>
              <a:gd name="connsiteX16" fmla="*/ 9525 w 10000"/>
              <a:gd name="connsiteY16" fmla="*/ 3524 h 10000"/>
              <a:gd name="connsiteX17" fmla="*/ 9525 w 10000"/>
              <a:gd name="connsiteY17" fmla="*/ 3524 h 10000"/>
              <a:gd name="connsiteX18" fmla="*/ 7948 w 10000"/>
              <a:gd name="connsiteY18" fmla="*/ 6331 h 10000"/>
              <a:gd name="connsiteX19" fmla="*/ 7224 w 10000"/>
              <a:gd name="connsiteY19" fmla="*/ 7035 h 10000"/>
              <a:gd name="connsiteX20" fmla="*/ 5965 w 10000"/>
              <a:gd name="connsiteY20" fmla="*/ 10000 h 10000"/>
              <a:gd name="connsiteX21" fmla="*/ 5435 w 10000"/>
              <a:gd name="connsiteY21" fmla="*/ 9054 h 10000"/>
              <a:gd name="connsiteX22" fmla="*/ 6736 w 10000"/>
              <a:gd name="connsiteY22" fmla="*/ 6390 h 10000"/>
              <a:gd name="connsiteX23" fmla="*/ 6957 w 10000"/>
              <a:gd name="connsiteY23" fmla="*/ 6390 h 10000"/>
              <a:gd name="connsiteX24" fmla="*/ 5435 w 10000"/>
              <a:gd name="connsiteY24" fmla="*/ 5325 h 10000"/>
              <a:gd name="connsiteX25" fmla="*/ 3476 w 10000"/>
              <a:gd name="connsiteY25" fmla="*/ 4792 h 10000"/>
              <a:gd name="connsiteX26" fmla="*/ 1302 w 10000"/>
              <a:gd name="connsiteY26" fmla="*/ 3192 h 10000"/>
              <a:gd name="connsiteX27" fmla="*/ 0 w 10000"/>
              <a:gd name="connsiteY27" fmla="*/ 2127 h 10000"/>
              <a:gd name="connsiteX28" fmla="*/ 432 w 10000"/>
              <a:gd name="connsiteY28" fmla="*/ 2127 h 10000"/>
              <a:gd name="connsiteX29" fmla="*/ 7390 w 10000"/>
              <a:gd name="connsiteY29" fmla="*/ 4258 h 10000"/>
              <a:gd name="connsiteX30" fmla="*/ 8697 w 10000"/>
              <a:gd name="connsiteY30" fmla="*/ 4258 h 10000"/>
              <a:gd name="connsiteX31" fmla="*/ 8914 w 10000"/>
              <a:gd name="connsiteY31" fmla="*/ 4258 h 10000"/>
              <a:gd name="connsiteX32" fmla="*/ 9567 w 10000"/>
              <a:gd name="connsiteY32" fmla="*/ 3192 h 10000"/>
              <a:gd name="connsiteX33" fmla="*/ 9567 w 10000"/>
              <a:gd name="connsiteY33" fmla="*/ 0 h 10000"/>
              <a:gd name="connsiteX34" fmla="*/ 10000 w 10000"/>
              <a:gd name="connsiteY34" fmla="*/ 0 h 10000"/>
              <a:gd name="connsiteX35" fmla="*/ 9866 w 10000"/>
              <a:gd name="connsiteY35" fmla="*/ 412 h 10000"/>
              <a:gd name="connsiteX36" fmla="*/ 9866 w 10000"/>
              <a:gd name="connsiteY36" fmla="*/ 412 h 10000"/>
              <a:gd name="connsiteX37" fmla="*/ 9866 w 10000"/>
              <a:gd name="connsiteY37" fmla="*/ 412 h 10000"/>
              <a:gd name="connsiteX38" fmla="*/ 9866 w 10000"/>
              <a:gd name="connsiteY38" fmla="*/ 412 h 10000"/>
              <a:gd name="connsiteX39" fmla="*/ 9866 w 10000"/>
              <a:gd name="connsiteY39" fmla="*/ 412 h 10000"/>
              <a:gd name="connsiteX40" fmla="*/ 9866 w 10000"/>
              <a:gd name="connsiteY40" fmla="*/ 412 h 10000"/>
              <a:gd name="connsiteX41" fmla="*/ 9866 w 10000"/>
              <a:gd name="connsiteY41" fmla="*/ 412 h 10000"/>
              <a:gd name="connsiteX42" fmla="*/ 9866 w 10000"/>
              <a:gd name="connsiteY42" fmla="*/ 412 h 10000"/>
              <a:gd name="connsiteX43" fmla="*/ 9624 w 10000"/>
              <a:gd name="connsiteY43" fmla="*/ 3495 h 10000"/>
              <a:gd name="connsiteX0" fmla="*/ 9624 w 10000"/>
              <a:gd name="connsiteY0" fmla="*/ 3495 h 10000"/>
              <a:gd name="connsiteX1" fmla="*/ 9866 w 10000"/>
              <a:gd name="connsiteY1" fmla="*/ 412 h 10000"/>
              <a:gd name="connsiteX2" fmla="*/ 9866 w 10000"/>
              <a:gd name="connsiteY2" fmla="*/ 412 h 10000"/>
              <a:gd name="connsiteX3" fmla="*/ 9866 w 10000"/>
              <a:gd name="connsiteY3" fmla="*/ 412 h 10000"/>
              <a:gd name="connsiteX4" fmla="*/ 9866 w 10000"/>
              <a:gd name="connsiteY4" fmla="*/ 412 h 10000"/>
              <a:gd name="connsiteX5" fmla="*/ 9866 w 10000"/>
              <a:gd name="connsiteY5" fmla="*/ 412 h 10000"/>
              <a:gd name="connsiteX6" fmla="*/ 9866 w 10000"/>
              <a:gd name="connsiteY6" fmla="*/ 412 h 10000"/>
              <a:gd name="connsiteX7" fmla="*/ 9866 w 10000"/>
              <a:gd name="connsiteY7" fmla="*/ 412 h 10000"/>
              <a:gd name="connsiteX8" fmla="*/ 9866 w 10000"/>
              <a:gd name="connsiteY8" fmla="*/ 412 h 10000"/>
              <a:gd name="connsiteX9" fmla="*/ 9866 w 10000"/>
              <a:gd name="connsiteY9" fmla="*/ 412 h 10000"/>
              <a:gd name="connsiteX10" fmla="*/ 9866 w 10000"/>
              <a:gd name="connsiteY10" fmla="*/ 412 h 10000"/>
              <a:gd name="connsiteX11" fmla="*/ 9866 w 10000"/>
              <a:gd name="connsiteY11" fmla="*/ 412 h 10000"/>
              <a:gd name="connsiteX12" fmla="*/ 9866 w 10000"/>
              <a:gd name="connsiteY12" fmla="*/ 412 h 10000"/>
              <a:gd name="connsiteX13" fmla="*/ 9866 w 10000"/>
              <a:gd name="connsiteY13" fmla="*/ 412 h 10000"/>
              <a:gd name="connsiteX14" fmla="*/ 9866 w 10000"/>
              <a:gd name="connsiteY14" fmla="*/ 412 h 10000"/>
              <a:gd name="connsiteX15" fmla="*/ 9866 w 10000"/>
              <a:gd name="connsiteY15" fmla="*/ 412 h 10000"/>
              <a:gd name="connsiteX16" fmla="*/ 9525 w 10000"/>
              <a:gd name="connsiteY16" fmla="*/ 3524 h 10000"/>
              <a:gd name="connsiteX17" fmla="*/ 9525 w 10000"/>
              <a:gd name="connsiteY17" fmla="*/ 3524 h 10000"/>
              <a:gd name="connsiteX18" fmla="*/ 7948 w 10000"/>
              <a:gd name="connsiteY18" fmla="*/ 6331 h 10000"/>
              <a:gd name="connsiteX19" fmla="*/ 7224 w 10000"/>
              <a:gd name="connsiteY19" fmla="*/ 7035 h 10000"/>
              <a:gd name="connsiteX20" fmla="*/ 5965 w 10000"/>
              <a:gd name="connsiteY20" fmla="*/ 10000 h 10000"/>
              <a:gd name="connsiteX21" fmla="*/ 5435 w 10000"/>
              <a:gd name="connsiteY21" fmla="*/ 9054 h 10000"/>
              <a:gd name="connsiteX22" fmla="*/ 6736 w 10000"/>
              <a:gd name="connsiteY22" fmla="*/ 6390 h 10000"/>
              <a:gd name="connsiteX23" fmla="*/ 6957 w 10000"/>
              <a:gd name="connsiteY23" fmla="*/ 6390 h 10000"/>
              <a:gd name="connsiteX24" fmla="*/ 5435 w 10000"/>
              <a:gd name="connsiteY24" fmla="*/ 5325 h 10000"/>
              <a:gd name="connsiteX25" fmla="*/ 3476 w 10000"/>
              <a:gd name="connsiteY25" fmla="*/ 4792 h 10000"/>
              <a:gd name="connsiteX26" fmla="*/ 1302 w 10000"/>
              <a:gd name="connsiteY26" fmla="*/ 3192 h 10000"/>
              <a:gd name="connsiteX27" fmla="*/ 0 w 10000"/>
              <a:gd name="connsiteY27" fmla="*/ 2127 h 10000"/>
              <a:gd name="connsiteX28" fmla="*/ 432 w 10000"/>
              <a:gd name="connsiteY28" fmla="*/ 2127 h 10000"/>
              <a:gd name="connsiteX29" fmla="*/ 7390 w 10000"/>
              <a:gd name="connsiteY29" fmla="*/ 4258 h 10000"/>
              <a:gd name="connsiteX30" fmla="*/ 8697 w 10000"/>
              <a:gd name="connsiteY30" fmla="*/ 4258 h 10000"/>
              <a:gd name="connsiteX31" fmla="*/ 8914 w 10000"/>
              <a:gd name="connsiteY31" fmla="*/ 4258 h 10000"/>
              <a:gd name="connsiteX32" fmla="*/ 9567 w 10000"/>
              <a:gd name="connsiteY32" fmla="*/ 3192 h 10000"/>
              <a:gd name="connsiteX33" fmla="*/ 9567 w 10000"/>
              <a:gd name="connsiteY33" fmla="*/ 0 h 10000"/>
              <a:gd name="connsiteX34" fmla="*/ 10000 w 10000"/>
              <a:gd name="connsiteY34" fmla="*/ 0 h 10000"/>
              <a:gd name="connsiteX35" fmla="*/ 9866 w 10000"/>
              <a:gd name="connsiteY35" fmla="*/ 412 h 10000"/>
              <a:gd name="connsiteX36" fmla="*/ 9866 w 10000"/>
              <a:gd name="connsiteY36" fmla="*/ 412 h 10000"/>
              <a:gd name="connsiteX37" fmla="*/ 9866 w 10000"/>
              <a:gd name="connsiteY37" fmla="*/ 412 h 10000"/>
              <a:gd name="connsiteX38" fmla="*/ 9866 w 10000"/>
              <a:gd name="connsiteY38" fmla="*/ 412 h 10000"/>
              <a:gd name="connsiteX39" fmla="*/ 9866 w 10000"/>
              <a:gd name="connsiteY39" fmla="*/ 412 h 10000"/>
              <a:gd name="connsiteX40" fmla="*/ 9866 w 10000"/>
              <a:gd name="connsiteY40" fmla="*/ 412 h 10000"/>
              <a:gd name="connsiteX41" fmla="*/ 9866 w 10000"/>
              <a:gd name="connsiteY41" fmla="*/ 412 h 10000"/>
              <a:gd name="connsiteX42" fmla="*/ 9479 w 10000"/>
              <a:gd name="connsiteY42" fmla="*/ 3851 h 10000"/>
              <a:gd name="connsiteX43" fmla="*/ 9624 w 10000"/>
              <a:gd name="connsiteY43" fmla="*/ 3495 h 10000"/>
              <a:gd name="connsiteX0" fmla="*/ 9624 w 10000"/>
              <a:gd name="connsiteY0" fmla="*/ 3495 h 10000"/>
              <a:gd name="connsiteX1" fmla="*/ 9866 w 10000"/>
              <a:gd name="connsiteY1" fmla="*/ 412 h 10000"/>
              <a:gd name="connsiteX2" fmla="*/ 9866 w 10000"/>
              <a:gd name="connsiteY2" fmla="*/ 412 h 10000"/>
              <a:gd name="connsiteX3" fmla="*/ 9866 w 10000"/>
              <a:gd name="connsiteY3" fmla="*/ 412 h 10000"/>
              <a:gd name="connsiteX4" fmla="*/ 9866 w 10000"/>
              <a:gd name="connsiteY4" fmla="*/ 412 h 10000"/>
              <a:gd name="connsiteX5" fmla="*/ 9866 w 10000"/>
              <a:gd name="connsiteY5" fmla="*/ 412 h 10000"/>
              <a:gd name="connsiteX6" fmla="*/ 9866 w 10000"/>
              <a:gd name="connsiteY6" fmla="*/ 412 h 10000"/>
              <a:gd name="connsiteX7" fmla="*/ 9866 w 10000"/>
              <a:gd name="connsiteY7" fmla="*/ 412 h 10000"/>
              <a:gd name="connsiteX8" fmla="*/ 9866 w 10000"/>
              <a:gd name="connsiteY8" fmla="*/ 412 h 10000"/>
              <a:gd name="connsiteX9" fmla="*/ 9866 w 10000"/>
              <a:gd name="connsiteY9" fmla="*/ 412 h 10000"/>
              <a:gd name="connsiteX10" fmla="*/ 9866 w 10000"/>
              <a:gd name="connsiteY10" fmla="*/ 412 h 10000"/>
              <a:gd name="connsiteX11" fmla="*/ 9866 w 10000"/>
              <a:gd name="connsiteY11" fmla="*/ 412 h 10000"/>
              <a:gd name="connsiteX12" fmla="*/ 9866 w 10000"/>
              <a:gd name="connsiteY12" fmla="*/ 412 h 10000"/>
              <a:gd name="connsiteX13" fmla="*/ 9866 w 10000"/>
              <a:gd name="connsiteY13" fmla="*/ 412 h 10000"/>
              <a:gd name="connsiteX14" fmla="*/ 9866 w 10000"/>
              <a:gd name="connsiteY14" fmla="*/ 412 h 10000"/>
              <a:gd name="connsiteX15" fmla="*/ 9866 w 10000"/>
              <a:gd name="connsiteY15" fmla="*/ 412 h 10000"/>
              <a:gd name="connsiteX16" fmla="*/ 9525 w 10000"/>
              <a:gd name="connsiteY16" fmla="*/ 3524 h 10000"/>
              <a:gd name="connsiteX17" fmla="*/ 9525 w 10000"/>
              <a:gd name="connsiteY17" fmla="*/ 3524 h 10000"/>
              <a:gd name="connsiteX18" fmla="*/ 7948 w 10000"/>
              <a:gd name="connsiteY18" fmla="*/ 6331 h 10000"/>
              <a:gd name="connsiteX19" fmla="*/ 7224 w 10000"/>
              <a:gd name="connsiteY19" fmla="*/ 7035 h 10000"/>
              <a:gd name="connsiteX20" fmla="*/ 5965 w 10000"/>
              <a:gd name="connsiteY20" fmla="*/ 10000 h 10000"/>
              <a:gd name="connsiteX21" fmla="*/ 5435 w 10000"/>
              <a:gd name="connsiteY21" fmla="*/ 9054 h 10000"/>
              <a:gd name="connsiteX22" fmla="*/ 6736 w 10000"/>
              <a:gd name="connsiteY22" fmla="*/ 6390 h 10000"/>
              <a:gd name="connsiteX23" fmla="*/ 6957 w 10000"/>
              <a:gd name="connsiteY23" fmla="*/ 6390 h 10000"/>
              <a:gd name="connsiteX24" fmla="*/ 5435 w 10000"/>
              <a:gd name="connsiteY24" fmla="*/ 5325 h 10000"/>
              <a:gd name="connsiteX25" fmla="*/ 3476 w 10000"/>
              <a:gd name="connsiteY25" fmla="*/ 4792 h 10000"/>
              <a:gd name="connsiteX26" fmla="*/ 1302 w 10000"/>
              <a:gd name="connsiteY26" fmla="*/ 3192 h 10000"/>
              <a:gd name="connsiteX27" fmla="*/ 0 w 10000"/>
              <a:gd name="connsiteY27" fmla="*/ 2127 h 10000"/>
              <a:gd name="connsiteX28" fmla="*/ 432 w 10000"/>
              <a:gd name="connsiteY28" fmla="*/ 2127 h 10000"/>
              <a:gd name="connsiteX29" fmla="*/ 7390 w 10000"/>
              <a:gd name="connsiteY29" fmla="*/ 4258 h 10000"/>
              <a:gd name="connsiteX30" fmla="*/ 8697 w 10000"/>
              <a:gd name="connsiteY30" fmla="*/ 4258 h 10000"/>
              <a:gd name="connsiteX31" fmla="*/ 8914 w 10000"/>
              <a:gd name="connsiteY31" fmla="*/ 4258 h 10000"/>
              <a:gd name="connsiteX32" fmla="*/ 9567 w 10000"/>
              <a:gd name="connsiteY32" fmla="*/ 3192 h 10000"/>
              <a:gd name="connsiteX33" fmla="*/ 9664 w 10000"/>
              <a:gd name="connsiteY33" fmla="*/ 3913 h 10000"/>
              <a:gd name="connsiteX34" fmla="*/ 10000 w 10000"/>
              <a:gd name="connsiteY34" fmla="*/ 0 h 10000"/>
              <a:gd name="connsiteX35" fmla="*/ 9866 w 10000"/>
              <a:gd name="connsiteY35" fmla="*/ 412 h 10000"/>
              <a:gd name="connsiteX36" fmla="*/ 9866 w 10000"/>
              <a:gd name="connsiteY36" fmla="*/ 412 h 10000"/>
              <a:gd name="connsiteX37" fmla="*/ 9866 w 10000"/>
              <a:gd name="connsiteY37" fmla="*/ 412 h 10000"/>
              <a:gd name="connsiteX38" fmla="*/ 9866 w 10000"/>
              <a:gd name="connsiteY38" fmla="*/ 412 h 10000"/>
              <a:gd name="connsiteX39" fmla="*/ 9866 w 10000"/>
              <a:gd name="connsiteY39" fmla="*/ 412 h 10000"/>
              <a:gd name="connsiteX40" fmla="*/ 9866 w 10000"/>
              <a:gd name="connsiteY40" fmla="*/ 412 h 10000"/>
              <a:gd name="connsiteX41" fmla="*/ 9866 w 10000"/>
              <a:gd name="connsiteY41" fmla="*/ 412 h 10000"/>
              <a:gd name="connsiteX42" fmla="*/ 9479 w 10000"/>
              <a:gd name="connsiteY42" fmla="*/ 3851 h 10000"/>
              <a:gd name="connsiteX43" fmla="*/ 9624 w 10000"/>
              <a:gd name="connsiteY43" fmla="*/ 3495 h 10000"/>
              <a:gd name="connsiteX0" fmla="*/ 9624 w 10000"/>
              <a:gd name="connsiteY0" fmla="*/ 3495 h 10000"/>
              <a:gd name="connsiteX1" fmla="*/ 9866 w 10000"/>
              <a:gd name="connsiteY1" fmla="*/ 412 h 10000"/>
              <a:gd name="connsiteX2" fmla="*/ 9866 w 10000"/>
              <a:gd name="connsiteY2" fmla="*/ 412 h 10000"/>
              <a:gd name="connsiteX3" fmla="*/ 9866 w 10000"/>
              <a:gd name="connsiteY3" fmla="*/ 412 h 10000"/>
              <a:gd name="connsiteX4" fmla="*/ 9866 w 10000"/>
              <a:gd name="connsiteY4" fmla="*/ 412 h 10000"/>
              <a:gd name="connsiteX5" fmla="*/ 9866 w 10000"/>
              <a:gd name="connsiteY5" fmla="*/ 412 h 10000"/>
              <a:gd name="connsiteX6" fmla="*/ 9866 w 10000"/>
              <a:gd name="connsiteY6" fmla="*/ 412 h 10000"/>
              <a:gd name="connsiteX7" fmla="*/ 9866 w 10000"/>
              <a:gd name="connsiteY7" fmla="*/ 412 h 10000"/>
              <a:gd name="connsiteX8" fmla="*/ 9866 w 10000"/>
              <a:gd name="connsiteY8" fmla="*/ 412 h 10000"/>
              <a:gd name="connsiteX9" fmla="*/ 9866 w 10000"/>
              <a:gd name="connsiteY9" fmla="*/ 412 h 10000"/>
              <a:gd name="connsiteX10" fmla="*/ 9866 w 10000"/>
              <a:gd name="connsiteY10" fmla="*/ 412 h 10000"/>
              <a:gd name="connsiteX11" fmla="*/ 9866 w 10000"/>
              <a:gd name="connsiteY11" fmla="*/ 412 h 10000"/>
              <a:gd name="connsiteX12" fmla="*/ 9866 w 10000"/>
              <a:gd name="connsiteY12" fmla="*/ 412 h 10000"/>
              <a:gd name="connsiteX13" fmla="*/ 9866 w 10000"/>
              <a:gd name="connsiteY13" fmla="*/ 412 h 10000"/>
              <a:gd name="connsiteX14" fmla="*/ 9866 w 10000"/>
              <a:gd name="connsiteY14" fmla="*/ 412 h 10000"/>
              <a:gd name="connsiteX15" fmla="*/ 9866 w 10000"/>
              <a:gd name="connsiteY15" fmla="*/ 412 h 10000"/>
              <a:gd name="connsiteX16" fmla="*/ 9525 w 10000"/>
              <a:gd name="connsiteY16" fmla="*/ 3524 h 10000"/>
              <a:gd name="connsiteX17" fmla="*/ 9525 w 10000"/>
              <a:gd name="connsiteY17" fmla="*/ 3524 h 10000"/>
              <a:gd name="connsiteX18" fmla="*/ 7948 w 10000"/>
              <a:gd name="connsiteY18" fmla="*/ 6331 h 10000"/>
              <a:gd name="connsiteX19" fmla="*/ 7224 w 10000"/>
              <a:gd name="connsiteY19" fmla="*/ 7035 h 10000"/>
              <a:gd name="connsiteX20" fmla="*/ 5965 w 10000"/>
              <a:gd name="connsiteY20" fmla="*/ 10000 h 10000"/>
              <a:gd name="connsiteX21" fmla="*/ 5435 w 10000"/>
              <a:gd name="connsiteY21" fmla="*/ 9054 h 10000"/>
              <a:gd name="connsiteX22" fmla="*/ 6736 w 10000"/>
              <a:gd name="connsiteY22" fmla="*/ 6390 h 10000"/>
              <a:gd name="connsiteX23" fmla="*/ 6957 w 10000"/>
              <a:gd name="connsiteY23" fmla="*/ 6390 h 10000"/>
              <a:gd name="connsiteX24" fmla="*/ 5435 w 10000"/>
              <a:gd name="connsiteY24" fmla="*/ 5325 h 10000"/>
              <a:gd name="connsiteX25" fmla="*/ 3476 w 10000"/>
              <a:gd name="connsiteY25" fmla="*/ 4792 h 10000"/>
              <a:gd name="connsiteX26" fmla="*/ 1302 w 10000"/>
              <a:gd name="connsiteY26" fmla="*/ 3192 h 10000"/>
              <a:gd name="connsiteX27" fmla="*/ 0 w 10000"/>
              <a:gd name="connsiteY27" fmla="*/ 2127 h 10000"/>
              <a:gd name="connsiteX28" fmla="*/ 432 w 10000"/>
              <a:gd name="connsiteY28" fmla="*/ 2127 h 10000"/>
              <a:gd name="connsiteX29" fmla="*/ 7390 w 10000"/>
              <a:gd name="connsiteY29" fmla="*/ 4258 h 10000"/>
              <a:gd name="connsiteX30" fmla="*/ 8697 w 10000"/>
              <a:gd name="connsiteY30" fmla="*/ 4258 h 10000"/>
              <a:gd name="connsiteX31" fmla="*/ 8914 w 10000"/>
              <a:gd name="connsiteY31" fmla="*/ 4258 h 10000"/>
              <a:gd name="connsiteX32" fmla="*/ 9567 w 10000"/>
              <a:gd name="connsiteY32" fmla="*/ 3192 h 10000"/>
              <a:gd name="connsiteX33" fmla="*/ 9664 w 10000"/>
              <a:gd name="connsiteY33" fmla="*/ 3913 h 10000"/>
              <a:gd name="connsiteX34" fmla="*/ 10000 w 10000"/>
              <a:gd name="connsiteY34" fmla="*/ 0 h 10000"/>
              <a:gd name="connsiteX35" fmla="*/ 9866 w 10000"/>
              <a:gd name="connsiteY35" fmla="*/ 412 h 10000"/>
              <a:gd name="connsiteX36" fmla="*/ 9866 w 10000"/>
              <a:gd name="connsiteY36" fmla="*/ 412 h 10000"/>
              <a:gd name="connsiteX37" fmla="*/ 9866 w 10000"/>
              <a:gd name="connsiteY37" fmla="*/ 412 h 10000"/>
              <a:gd name="connsiteX38" fmla="*/ 9866 w 10000"/>
              <a:gd name="connsiteY38" fmla="*/ 412 h 10000"/>
              <a:gd name="connsiteX39" fmla="*/ 9866 w 10000"/>
              <a:gd name="connsiteY39" fmla="*/ 412 h 10000"/>
              <a:gd name="connsiteX40" fmla="*/ 9866 w 10000"/>
              <a:gd name="connsiteY40" fmla="*/ 412 h 10000"/>
              <a:gd name="connsiteX41" fmla="*/ 9479 w 10000"/>
              <a:gd name="connsiteY41" fmla="*/ 3614 h 10000"/>
              <a:gd name="connsiteX42" fmla="*/ 9479 w 10000"/>
              <a:gd name="connsiteY42" fmla="*/ 3851 h 10000"/>
              <a:gd name="connsiteX43" fmla="*/ 9624 w 10000"/>
              <a:gd name="connsiteY43" fmla="*/ 3495 h 10000"/>
              <a:gd name="connsiteX0" fmla="*/ 9624 w 10000"/>
              <a:gd name="connsiteY0" fmla="*/ 3495 h 10000"/>
              <a:gd name="connsiteX1" fmla="*/ 9866 w 10000"/>
              <a:gd name="connsiteY1" fmla="*/ 412 h 10000"/>
              <a:gd name="connsiteX2" fmla="*/ 9866 w 10000"/>
              <a:gd name="connsiteY2" fmla="*/ 412 h 10000"/>
              <a:gd name="connsiteX3" fmla="*/ 9866 w 10000"/>
              <a:gd name="connsiteY3" fmla="*/ 412 h 10000"/>
              <a:gd name="connsiteX4" fmla="*/ 9866 w 10000"/>
              <a:gd name="connsiteY4" fmla="*/ 412 h 10000"/>
              <a:gd name="connsiteX5" fmla="*/ 9866 w 10000"/>
              <a:gd name="connsiteY5" fmla="*/ 412 h 10000"/>
              <a:gd name="connsiteX6" fmla="*/ 9866 w 10000"/>
              <a:gd name="connsiteY6" fmla="*/ 412 h 10000"/>
              <a:gd name="connsiteX7" fmla="*/ 9866 w 10000"/>
              <a:gd name="connsiteY7" fmla="*/ 412 h 10000"/>
              <a:gd name="connsiteX8" fmla="*/ 9866 w 10000"/>
              <a:gd name="connsiteY8" fmla="*/ 412 h 10000"/>
              <a:gd name="connsiteX9" fmla="*/ 9866 w 10000"/>
              <a:gd name="connsiteY9" fmla="*/ 412 h 10000"/>
              <a:gd name="connsiteX10" fmla="*/ 9866 w 10000"/>
              <a:gd name="connsiteY10" fmla="*/ 412 h 10000"/>
              <a:gd name="connsiteX11" fmla="*/ 9866 w 10000"/>
              <a:gd name="connsiteY11" fmla="*/ 412 h 10000"/>
              <a:gd name="connsiteX12" fmla="*/ 9866 w 10000"/>
              <a:gd name="connsiteY12" fmla="*/ 412 h 10000"/>
              <a:gd name="connsiteX13" fmla="*/ 9866 w 10000"/>
              <a:gd name="connsiteY13" fmla="*/ 412 h 10000"/>
              <a:gd name="connsiteX14" fmla="*/ 9866 w 10000"/>
              <a:gd name="connsiteY14" fmla="*/ 412 h 10000"/>
              <a:gd name="connsiteX15" fmla="*/ 9866 w 10000"/>
              <a:gd name="connsiteY15" fmla="*/ 412 h 10000"/>
              <a:gd name="connsiteX16" fmla="*/ 9525 w 10000"/>
              <a:gd name="connsiteY16" fmla="*/ 3524 h 10000"/>
              <a:gd name="connsiteX17" fmla="*/ 9525 w 10000"/>
              <a:gd name="connsiteY17" fmla="*/ 3524 h 10000"/>
              <a:gd name="connsiteX18" fmla="*/ 7948 w 10000"/>
              <a:gd name="connsiteY18" fmla="*/ 6331 h 10000"/>
              <a:gd name="connsiteX19" fmla="*/ 7224 w 10000"/>
              <a:gd name="connsiteY19" fmla="*/ 7035 h 10000"/>
              <a:gd name="connsiteX20" fmla="*/ 5965 w 10000"/>
              <a:gd name="connsiteY20" fmla="*/ 10000 h 10000"/>
              <a:gd name="connsiteX21" fmla="*/ 5435 w 10000"/>
              <a:gd name="connsiteY21" fmla="*/ 9054 h 10000"/>
              <a:gd name="connsiteX22" fmla="*/ 6736 w 10000"/>
              <a:gd name="connsiteY22" fmla="*/ 6390 h 10000"/>
              <a:gd name="connsiteX23" fmla="*/ 6957 w 10000"/>
              <a:gd name="connsiteY23" fmla="*/ 6390 h 10000"/>
              <a:gd name="connsiteX24" fmla="*/ 5435 w 10000"/>
              <a:gd name="connsiteY24" fmla="*/ 5325 h 10000"/>
              <a:gd name="connsiteX25" fmla="*/ 3476 w 10000"/>
              <a:gd name="connsiteY25" fmla="*/ 4792 h 10000"/>
              <a:gd name="connsiteX26" fmla="*/ 1302 w 10000"/>
              <a:gd name="connsiteY26" fmla="*/ 3192 h 10000"/>
              <a:gd name="connsiteX27" fmla="*/ 0 w 10000"/>
              <a:gd name="connsiteY27" fmla="*/ 2127 h 10000"/>
              <a:gd name="connsiteX28" fmla="*/ 432 w 10000"/>
              <a:gd name="connsiteY28" fmla="*/ 2127 h 10000"/>
              <a:gd name="connsiteX29" fmla="*/ 7390 w 10000"/>
              <a:gd name="connsiteY29" fmla="*/ 4258 h 10000"/>
              <a:gd name="connsiteX30" fmla="*/ 8697 w 10000"/>
              <a:gd name="connsiteY30" fmla="*/ 4258 h 10000"/>
              <a:gd name="connsiteX31" fmla="*/ 8914 w 10000"/>
              <a:gd name="connsiteY31" fmla="*/ 4258 h 10000"/>
              <a:gd name="connsiteX32" fmla="*/ 9567 w 10000"/>
              <a:gd name="connsiteY32" fmla="*/ 3192 h 10000"/>
              <a:gd name="connsiteX33" fmla="*/ 9664 w 10000"/>
              <a:gd name="connsiteY33" fmla="*/ 3913 h 10000"/>
              <a:gd name="connsiteX34" fmla="*/ 10000 w 10000"/>
              <a:gd name="connsiteY34" fmla="*/ 0 h 10000"/>
              <a:gd name="connsiteX35" fmla="*/ 9866 w 10000"/>
              <a:gd name="connsiteY35" fmla="*/ 412 h 10000"/>
              <a:gd name="connsiteX36" fmla="*/ 9866 w 10000"/>
              <a:gd name="connsiteY36" fmla="*/ 412 h 10000"/>
              <a:gd name="connsiteX37" fmla="*/ 9866 w 10000"/>
              <a:gd name="connsiteY37" fmla="*/ 412 h 10000"/>
              <a:gd name="connsiteX38" fmla="*/ 9866 w 10000"/>
              <a:gd name="connsiteY38" fmla="*/ 412 h 10000"/>
              <a:gd name="connsiteX39" fmla="*/ 9866 w 10000"/>
              <a:gd name="connsiteY39" fmla="*/ 412 h 10000"/>
              <a:gd name="connsiteX40" fmla="*/ 9430 w 10000"/>
              <a:gd name="connsiteY40" fmla="*/ 3377 h 10000"/>
              <a:gd name="connsiteX41" fmla="*/ 9479 w 10000"/>
              <a:gd name="connsiteY41" fmla="*/ 3614 h 10000"/>
              <a:gd name="connsiteX42" fmla="*/ 9479 w 10000"/>
              <a:gd name="connsiteY42" fmla="*/ 3851 h 10000"/>
              <a:gd name="connsiteX43" fmla="*/ 9624 w 10000"/>
              <a:gd name="connsiteY43" fmla="*/ 3495 h 10000"/>
              <a:gd name="connsiteX0" fmla="*/ 9624 w 10000"/>
              <a:gd name="connsiteY0" fmla="*/ 3495 h 10000"/>
              <a:gd name="connsiteX1" fmla="*/ 9866 w 10000"/>
              <a:gd name="connsiteY1" fmla="*/ 412 h 10000"/>
              <a:gd name="connsiteX2" fmla="*/ 9866 w 10000"/>
              <a:gd name="connsiteY2" fmla="*/ 412 h 10000"/>
              <a:gd name="connsiteX3" fmla="*/ 9866 w 10000"/>
              <a:gd name="connsiteY3" fmla="*/ 412 h 10000"/>
              <a:gd name="connsiteX4" fmla="*/ 9866 w 10000"/>
              <a:gd name="connsiteY4" fmla="*/ 412 h 10000"/>
              <a:gd name="connsiteX5" fmla="*/ 9866 w 10000"/>
              <a:gd name="connsiteY5" fmla="*/ 412 h 10000"/>
              <a:gd name="connsiteX6" fmla="*/ 9866 w 10000"/>
              <a:gd name="connsiteY6" fmla="*/ 412 h 10000"/>
              <a:gd name="connsiteX7" fmla="*/ 9866 w 10000"/>
              <a:gd name="connsiteY7" fmla="*/ 412 h 10000"/>
              <a:gd name="connsiteX8" fmla="*/ 9866 w 10000"/>
              <a:gd name="connsiteY8" fmla="*/ 412 h 10000"/>
              <a:gd name="connsiteX9" fmla="*/ 9866 w 10000"/>
              <a:gd name="connsiteY9" fmla="*/ 412 h 10000"/>
              <a:gd name="connsiteX10" fmla="*/ 9866 w 10000"/>
              <a:gd name="connsiteY10" fmla="*/ 412 h 10000"/>
              <a:gd name="connsiteX11" fmla="*/ 9866 w 10000"/>
              <a:gd name="connsiteY11" fmla="*/ 412 h 10000"/>
              <a:gd name="connsiteX12" fmla="*/ 9866 w 10000"/>
              <a:gd name="connsiteY12" fmla="*/ 412 h 10000"/>
              <a:gd name="connsiteX13" fmla="*/ 9866 w 10000"/>
              <a:gd name="connsiteY13" fmla="*/ 412 h 10000"/>
              <a:gd name="connsiteX14" fmla="*/ 9866 w 10000"/>
              <a:gd name="connsiteY14" fmla="*/ 412 h 10000"/>
              <a:gd name="connsiteX15" fmla="*/ 9866 w 10000"/>
              <a:gd name="connsiteY15" fmla="*/ 412 h 10000"/>
              <a:gd name="connsiteX16" fmla="*/ 9525 w 10000"/>
              <a:gd name="connsiteY16" fmla="*/ 3524 h 10000"/>
              <a:gd name="connsiteX17" fmla="*/ 9525 w 10000"/>
              <a:gd name="connsiteY17" fmla="*/ 3524 h 10000"/>
              <a:gd name="connsiteX18" fmla="*/ 7948 w 10000"/>
              <a:gd name="connsiteY18" fmla="*/ 6331 h 10000"/>
              <a:gd name="connsiteX19" fmla="*/ 7224 w 10000"/>
              <a:gd name="connsiteY19" fmla="*/ 7035 h 10000"/>
              <a:gd name="connsiteX20" fmla="*/ 5965 w 10000"/>
              <a:gd name="connsiteY20" fmla="*/ 10000 h 10000"/>
              <a:gd name="connsiteX21" fmla="*/ 5435 w 10000"/>
              <a:gd name="connsiteY21" fmla="*/ 9054 h 10000"/>
              <a:gd name="connsiteX22" fmla="*/ 6736 w 10000"/>
              <a:gd name="connsiteY22" fmla="*/ 6390 h 10000"/>
              <a:gd name="connsiteX23" fmla="*/ 6957 w 10000"/>
              <a:gd name="connsiteY23" fmla="*/ 6390 h 10000"/>
              <a:gd name="connsiteX24" fmla="*/ 5435 w 10000"/>
              <a:gd name="connsiteY24" fmla="*/ 5325 h 10000"/>
              <a:gd name="connsiteX25" fmla="*/ 3476 w 10000"/>
              <a:gd name="connsiteY25" fmla="*/ 4792 h 10000"/>
              <a:gd name="connsiteX26" fmla="*/ 1302 w 10000"/>
              <a:gd name="connsiteY26" fmla="*/ 3192 h 10000"/>
              <a:gd name="connsiteX27" fmla="*/ 0 w 10000"/>
              <a:gd name="connsiteY27" fmla="*/ 2127 h 10000"/>
              <a:gd name="connsiteX28" fmla="*/ 432 w 10000"/>
              <a:gd name="connsiteY28" fmla="*/ 2127 h 10000"/>
              <a:gd name="connsiteX29" fmla="*/ 7390 w 10000"/>
              <a:gd name="connsiteY29" fmla="*/ 4258 h 10000"/>
              <a:gd name="connsiteX30" fmla="*/ 8697 w 10000"/>
              <a:gd name="connsiteY30" fmla="*/ 4258 h 10000"/>
              <a:gd name="connsiteX31" fmla="*/ 8914 w 10000"/>
              <a:gd name="connsiteY31" fmla="*/ 4258 h 10000"/>
              <a:gd name="connsiteX32" fmla="*/ 9567 w 10000"/>
              <a:gd name="connsiteY32" fmla="*/ 3192 h 10000"/>
              <a:gd name="connsiteX33" fmla="*/ 9664 w 10000"/>
              <a:gd name="connsiteY33" fmla="*/ 3913 h 10000"/>
              <a:gd name="connsiteX34" fmla="*/ 10000 w 10000"/>
              <a:gd name="connsiteY34" fmla="*/ 0 h 10000"/>
              <a:gd name="connsiteX35" fmla="*/ 9866 w 10000"/>
              <a:gd name="connsiteY35" fmla="*/ 412 h 10000"/>
              <a:gd name="connsiteX36" fmla="*/ 9866 w 10000"/>
              <a:gd name="connsiteY36" fmla="*/ 412 h 10000"/>
              <a:gd name="connsiteX37" fmla="*/ 9866 w 10000"/>
              <a:gd name="connsiteY37" fmla="*/ 412 h 10000"/>
              <a:gd name="connsiteX38" fmla="*/ 9866 w 10000"/>
              <a:gd name="connsiteY38" fmla="*/ 412 h 10000"/>
              <a:gd name="connsiteX39" fmla="*/ 9576 w 10000"/>
              <a:gd name="connsiteY39" fmla="*/ 3614 h 10000"/>
              <a:gd name="connsiteX40" fmla="*/ 9430 w 10000"/>
              <a:gd name="connsiteY40" fmla="*/ 3377 h 10000"/>
              <a:gd name="connsiteX41" fmla="*/ 9479 w 10000"/>
              <a:gd name="connsiteY41" fmla="*/ 3614 h 10000"/>
              <a:gd name="connsiteX42" fmla="*/ 9479 w 10000"/>
              <a:gd name="connsiteY42" fmla="*/ 3851 h 10000"/>
              <a:gd name="connsiteX43" fmla="*/ 9624 w 10000"/>
              <a:gd name="connsiteY43" fmla="*/ 3495 h 10000"/>
              <a:gd name="connsiteX0" fmla="*/ 9624 w 10000"/>
              <a:gd name="connsiteY0" fmla="*/ 3495 h 10000"/>
              <a:gd name="connsiteX1" fmla="*/ 9866 w 10000"/>
              <a:gd name="connsiteY1" fmla="*/ 412 h 10000"/>
              <a:gd name="connsiteX2" fmla="*/ 9866 w 10000"/>
              <a:gd name="connsiteY2" fmla="*/ 412 h 10000"/>
              <a:gd name="connsiteX3" fmla="*/ 9866 w 10000"/>
              <a:gd name="connsiteY3" fmla="*/ 412 h 10000"/>
              <a:gd name="connsiteX4" fmla="*/ 9866 w 10000"/>
              <a:gd name="connsiteY4" fmla="*/ 412 h 10000"/>
              <a:gd name="connsiteX5" fmla="*/ 9866 w 10000"/>
              <a:gd name="connsiteY5" fmla="*/ 412 h 10000"/>
              <a:gd name="connsiteX6" fmla="*/ 9866 w 10000"/>
              <a:gd name="connsiteY6" fmla="*/ 412 h 10000"/>
              <a:gd name="connsiteX7" fmla="*/ 9866 w 10000"/>
              <a:gd name="connsiteY7" fmla="*/ 412 h 10000"/>
              <a:gd name="connsiteX8" fmla="*/ 9866 w 10000"/>
              <a:gd name="connsiteY8" fmla="*/ 412 h 10000"/>
              <a:gd name="connsiteX9" fmla="*/ 9866 w 10000"/>
              <a:gd name="connsiteY9" fmla="*/ 412 h 10000"/>
              <a:gd name="connsiteX10" fmla="*/ 9866 w 10000"/>
              <a:gd name="connsiteY10" fmla="*/ 412 h 10000"/>
              <a:gd name="connsiteX11" fmla="*/ 9866 w 10000"/>
              <a:gd name="connsiteY11" fmla="*/ 412 h 10000"/>
              <a:gd name="connsiteX12" fmla="*/ 9866 w 10000"/>
              <a:gd name="connsiteY12" fmla="*/ 412 h 10000"/>
              <a:gd name="connsiteX13" fmla="*/ 9866 w 10000"/>
              <a:gd name="connsiteY13" fmla="*/ 412 h 10000"/>
              <a:gd name="connsiteX14" fmla="*/ 9866 w 10000"/>
              <a:gd name="connsiteY14" fmla="*/ 412 h 10000"/>
              <a:gd name="connsiteX15" fmla="*/ 9866 w 10000"/>
              <a:gd name="connsiteY15" fmla="*/ 412 h 10000"/>
              <a:gd name="connsiteX16" fmla="*/ 9525 w 10000"/>
              <a:gd name="connsiteY16" fmla="*/ 3524 h 10000"/>
              <a:gd name="connsiteX17" fmla="*/ 9525 w 10000"/>
              <a:gd name="connsiteY17" fmla="*/ 3524 h 10000"/>
              <a:gd name="connsiteX18" fmla="*/ 7948 w 10000"/>
              <a:gd name="connsiteY18" fmla="*/ 6331 h 10000"/>
              <a:gd name="connsiteX19" fmla="*/ 7224 w 10000"/>
              <a:gd name="connsiteY19" fmla="*/ 7035 h 10000"/>
              <a:gd name="connsiteX20" fmla="*/ 5965 w 10000"/>
              <a:gd name="connsiteY20" fmla="*/ 10000 h 10000"/>
              <a:gd name="connsiteX21" fmla="*/ 5435 w 10000"/>
              <a:gd name="connsiteY21" fmla="*/ 9054 h 10000"/>
              <a:gd name="connsiteX22" fmla="*/ 6736 w 10000"/>
              <a:gd name="connsiteY22" fmla="*/ 6390 h 10000"/>
              <a:gd name="connsiteX23" fmla="*/ 6957 w 10000"/>
              <a:gd name="connsiteY23" fmla="*/ 6390 h 10000"/>
              <a:gd name="connsiteX24" fmla="*/ 5435 w 10000"/>
              <a:gd name="connsiteY24" fmla="*/ 5325 h 10000"/>
              <a:gd name="connsiteX25" fmla="*/ 3476 w 10000"/>
              <a:gd name="connsiteY25" fmla="*/ 4792 h 10000"/>
              <a:gd name="connsiteX26" fmla="*/ 1302 w 10000"/>
              <a:gd name="connsiteY26" fmla="*/ 3192 h 10000"/>
              <a:gd name="connsiteX27" fmla="*/ 0 w 10000"/>
              <a:gd name="connsiteY27" fmla="*/ 2127 h 10000"/>
              <a:gd name="connsiteX28" fmla="*/ 432 w 10000"/>
              <a:gd name="connsiteY28" fmla="*/ 2127 h 10000"/>
              <a:gd name="connsiteX29" fmla="*/ 7390 w 10000"/>
              <a:gd name="connsiteY29" fmla="*/ 4258 h 10000"/>
              <a:gd name="connsiteX30" fmla="*/ 8697 w 10000"/>
              <a:gd name="connsiteY30" fmla="*/ 4258 h 10000"/>
              <a:gd name="connsiteX31" fmla="*/ 8914 w 10000"/>
              <a:gd name="connsiteY31" fmla="*/ 4258 h 10000"/>
              <a:gd name="connsiteX32" fmla="*/ 9567 w 10000"/>
              <a:gd name="connsiteY32" fmla="*/ 3192 h 10000"/>
              <a:gd name="connsiteX33" fmla="*/ 9664 w 10000"/>
              <a:gd name="connsiteY33" fmla="*/ 3913 h 10000"/>
              <a:gd name="connsiteX34" fmla="*/ 10000 w 10000"/>
              <a:gd name="connsiteY34" fmla="*/ 0 h 10000"/>
              <a:gd name="connsiteX35" fmla="*/ 9866 w 10000"/>
              <a:gd name="connsiteY35" fmla="*/ 412 h 10000"/>
              <a:gd name="connsiteX36" fmla="*/ 9866 w 10000"/>
              <a:gd name="connsiteY36" fmla="*/ 412 h 10000"/>
              <a:gd name="connsiteX37" fmla="*/ 9866 w 10000"/>
              <a:gd name="connsiteY37" fmla="*/ 412 h 10000"/>
              <a:gd name="connsiteX38" fmla="*/ 9576 w 10000"/>
              <a:gd name="connsiteY38" fmla="*/ 3614 h 10000"/>
              <a:gd name="connsiteX39" fmla="*/ 9576 w 10000"/>
              <a:gd name="connsiteY39" fmla="*/ 3614 h 10000"/>
              <a:gd name="connsiteX40" fmla="*/ 9430 w 10000"/>
              <a:gd name="connsiteY40" fmla="*/ 3377 h 10000"/>
              <a:gd name="connsiteX41" fmla="*/ 9479 w 10000"/>
              <a:gd name="connsiteY41" fmla="*/ 3614 h 10000"/>
              <a:gd name="connsiteX42" fmla="*/ 9479 w 10000"/>
              <a:gd name="connsiteY42" fmla="*/ 3851 h 10000"/>
              <a:gd name="connsiteX43" fmla="*/ 9624 w 10000"/>
              <a:gd name="connsiteY43" fmla="*/ 3495 h 10000"/>
              <a:gd name="connsiteX0" fmla="*/ 9624 w 10000"/>
              <a:gd name="connsiteY0" fmla="*/ 3495 h 10000"/>
              <a:gd name="connsiteX1" fmla="*/ 9866 w 10000"/>
              <a:gd name="connsiteY1" fmla="*/ 412 h 10000"/>
              <a:gd name="connsiteX2" fmla="*/ 9866 w 10000"/>
              <a:gd name="connsiteY2" fmla="*/ 412 h 10000"/>
              <a:gd name="connsiteX3" fmla="*/ 9866 w 10000"/>
              <a:gd name="connsiteY3" fmla="*/ 412 h 10000"/>
              <a:gd name="connsiteX4" fmla="*/ 9866 w 10000"/>
              <a:gd name="connsiteY4" fmla="*/ 412 h 10000"/>
              <a:gd name="connsiteX5" fmla="*/ 9866 w 10000"/>
              <a:gd name="connsiteY5" fmla="*/ 412 h 10000"/>
              <a:gd name="connsiteX6" fmla="*/ 9866 w 10000"/>
              <a:gd name="connsiteY6" fmla="*/ 412 h 10000"/>
              <a:gd name="connsiteX7" fmla="*/ 9866 w 10000"/>
              <a:gd name="connsiteY7" fmla="*/ 412 h 10000"/>
              <a:gd name="connsiteX8" fmla="*/ 9866 w 10000"/>
              <a:gd name="connsiteY8" fmla="*/ 412 h 10000"/>
              <a:gd name="connsiteX9" fmla="*/ 9866 w 10000"/>
              <a:gd name="connsiteY9" fmla="*/ 412 h 10000"/>
              <a:gd name="connsiteX10" fmla="*/ 9866 w 10000"/>
              <a:gd name="connsiteY10" fmla="*/ 412 h 10000"/>
              <a:gd name="connsiteX11" fmla="*/ 9866 w 10000"/>
              <a:gd name="connsiteY11" fmla="*/ 412 h 10000"/>
              <a:gd name="connsiteX12" fmla="*/ 9866 w 10000"/>
              <a:gd name="connsiteY12" fmla="*/ 412 h 10000"/>
              <a:gd name="connsiteX13" fmla="*/ 9866 w 10000"/>
              <a:gd name="connsiteY13" fmla="*/ 412 h 10000"/>
              <a:gd name="connsiteX14" fmla="*/ 9866 w 10000"/>
              <a:gd name="connsiteY14" fmla="*/ 412 h 10000"/>
              <a:gd name="connsiteX15" fmla="*/ 9866 w 10000"/>
              <a:gd name="connsiteY15" fmla="*/ 412 h 10000"/>
              <a:gd name="connsiteX16" fmla="*/ 9525 w 10000"/>
              <a:gd name="connsiteY16" fmla="*/ 3524 h 10000"/>
              <a:gd name="connsiteX17" fmla="*/ 9525 w 10000"/>
              <a:gd name="connsiteY17" fmla="*/ 3524 h 10000"/>
              <a:gd name="connsiteX18" fmla="*/ 7948 w 10000"/>
              <a:gd name="connsiteY18" fmla="*/ 6331 h 10000"/>
              <a:gd name="connsiteX19" fmla="*/ 7224 w 10000"/>
              <a:gd name="connsiteY19" fmla="*/ 7035 h 10000"/>
              <a:gd name="connsiteX20" fmla="*/ 5965 w 10000"/>
              <a:gd name="connsiteY20" fmla="*/ 10000 h 10000"/>
              <a:gd name="connsiteX21" fmla="*/ 5435 w 10000"/>
              <a:gd name="connsiteY21" fmla="*/ 9054 h 10000"/>
              <a:gd name="connsiteX22" fmla="*/ 6736 w 10000"/>
              <a:gd name="connsiteY22" fmla="*/ 6390 h 10000"/>
              <a:gd name="connsiteX23" fmla="*/ 6957 w 10000"/>
              <a:gd name="connsiteY23" fmla="*/ 6390 h 10000"/>
              <a:gd name="connsiteX24" fmla="*/ 5435 w 10000"/>
              <a:gd name="connsiteY24" fmla="*/ 5325 h 10000"/>
              <a:gd name="connsiteX25" fmla="*/ 3476 w 10000"/>
              <a:gd name="connsiteY25" fmla="*/ 4792 h 10000"/>
              <a:gd name="connsiteX26" fmla="*/ 1302 w 10000"/>
              <a:gd name="connsiteY26" fmla="*/ 3192 h 10000"/>
              <a:gd name="connsiteX27" fmla="*/ 0 w 10000"/>
              <a:gd name="connsiteY27" fmla="*/ 2127 h 10000"/>
              <a:gd name="connsiteX28" fmla="*/ 432 w 10000"/>
              <a:gd name="connsiteY28" fmla="*/ 2127 h 10000"/>
              <a:gd name="connsiteX29" fmla="*/ 7390 w 10000"/>
              <a:gd name="connsiteY29" fmla="*/ 4258 h 10000"/>
              <a:gd name="connsiteX30" fmla="*/ 8697 w 10000"/>
              <a:gd name="connsiteY30" fmla="*/ 4258 h 10000"/>
              <a:gd name="connsiteX31" fmla="*/ 8914 w 10000"/>
              <a:gd name="connsiteY31" fmla="*/ 4258 h 10000"/>
              <a:gd name="connsiteX32" fmla="*/ 9567 w 10000"/>
              <a:gd name="connsiteY32" fmla="*/ 3192 h 10000"/>
              <a:gd name="connsiteX33" fmla="*/ 9664 w 10000"/>
              <a:gd name="connsiteY33" fmla="*/ 3913 h 10000"/>
              <a:gd name="connsiteX34" fmla="*/ 10000 w 10000"/>
              <a:gd name="connsiteY34" fmla="*/ 0 h 10000"/>
              <a:gd name="connsiteX35" fmla="*/ 9866 w 10000"/>
              <a:gd name="connsiteY35" fmla="*/ 412 h 10000"/>
              <a:gd name="connsiteX36" fmla="*/ 9866 w 10000"/>
              <a:gd name="connsiteY36" fmla="*/ 412 h 10000"/>
              <a:gd name="connsiteX37" fmla="*/ 9479 w 10000"/>
              <a:gd name="connsiteY37" fmla="*/ 3495 h 10000"/>
              <a:gd name="connsiteX38" fmla="*/ 9576 w 10000"/>
              <a:gd name="connsiteY38" fmla="*/ 3614 h 10000"/>
              <a:gd name="connsiteX39" fmla="*/ 9576 w 10000"/>
              <a:gd name="connsiteY39" fmla="*/ 3614 h 10000"/>
              <a:gd name="connsiteX40" fmla="*/ 9430 w 10000"/>
              <a:gd name="connsiteY40" fmla="*/ 3377 h 10000"/>
              <a:gd name="connsiteX41" fmla="*/ 9479 w 10000"/>
              <a:gd name="connsiteY41" fmla="*/ 3614 h 10000"/>
              <a:gd name="connsiteX42" fmla="*/ 9479 w 10000"/>
              <a:gd name="connsiteY42" fmla="*/ 3851 h 10000"/>
              <a:gd name="connsiteX43" fmla="*/ 9624 w 10000"/>
              <a:gd name="connsiteY43" fmla="*/ 3495 h 10000"/>
              <a:gd name="connsiteX0" fmla="*/ 9624 w 10000"/>
              <a:gd name="connsiteY0" fmla="*/ 3495 h 10000"/>
              <a:gd name="connsiteX1" fmla="*/ 9866 w 10000"/>
              <a:gd name="connsiteY1" fmla="*/ 412 h 10000"/>
              <a:gd name="connsiteX2" fmla="*/ 9866 w 10000"/>
              <a:gd name="connsiteY2" fmla="*/ 412 h 10000"/>
              <a:gd name="connsiteX3" fmla="*/ 9866 w 10000"/>
              <a:gd name="connsiteY3" fmla="*/ 412 h 10000"/>
              <a:gd name="connsiteX4" fmla="*/ 9866 w 10000"/>
              <a:gd name="connsiteY4" fmla="*/ 412 h 10000"/>
              <a:gd name="connsiteX5" fmla="*/ 9866 w 10000"/>
              <a:gd name="connsiteY5" fmla="*/ 412 h 10000"/>
              <a:gd name="connsiteX6" fmla="*/ 9866 w 10000"/>
              <a:gd name="connsiteY6" fmla="*/ 412 h 10000"/>
              <a:gd name="connsiteX7" fmla="*/ 9866 w 10000"/>
              <a:gd name="connsiteY7" fmla="*/ 412 h 10000"/>
              <a:gd name="connsiteX8" fmla="*/ 9866 w 10000"/>
              <a:gd name="connsiteY8" fmla="*/ 412 h 10000"/>
              <a:gd name="connsiteX9" fmla="*/ 9866 w 10000"/>
              <a:gd name="connsiteY9" fmla="*/ 412 h 10000"/>
              <a:gd name="connsiteX10" fmla="*/ 9866 w 10000"/>
              <a:gd name="connsiteY10" fmla="*/ 412 h 10000"/>
              <a:gd name="connsiteX11" fmla="*/ 9866 w 10000"/>
              <a:gd name="connsiteY11" fmla="*/ 412 h 10000"/>
              <a:gd name="connsiteX12" fmla="*/ 9866 w 10000"/>
              <a:gd name="connsiteY12" fmla="*/ 412 h 10000"/>
              <a:gd name="connsiteX13" fmla="*/ 9866 w 10000"/>
              <a:gd name="connsiteY13" fmla="*/ 412 h 10000"/>
              <a:gd name="connsiteX14" fmla="*/ 9866 w 10000"/>
              <a:gd name="connsiteY14" fmla="*/ 412 h 10000"/>
              <a:gd name="connsiteX15" fmla="*/ 9866 w 10000"/>
              <a:gd name="connsiteY15" fmla="*/ 412 h 10000"/>
              <a:gd name="connsiteX16" fmla="*/ 9525 w 10000"/>
              <a:gd name="connsiteY16" fmla="*/ 3524 h 10000"/>
              <a:gd name="connsiteX17" fmla="*/ 9525 w 10000"/>
              <a:gd name="connsiteY17" fmla="*/ 3524 h 10000"/>
              <a:gd name="connsiteX18" fmla="*/ 7948 w 10000"/>
              <a:gd name="connsiteY18" fmla="*/ 6331 h 10000"/>
              <a:gd name="connsiteX19" fmla="*/ 7224 w 10000"/>
              <a:gd name="connsiteY19" fmla="*/ 7035 h 10000"/>
              <a:gd name="connsiteX20" fmla="*/ 5965 w 10000"/>
              <a:gd name="connsiteY20" fmla="*/ 10000 h 10000"/>
              <a:gd name="connsiteX21" fmla="*/ 5435 w 10000"/>
              <a:gd name="connsiteY21" fmla="*/ 9054 h 10000"/>
              <a:gd name="connsiteX22" fmla="*/ 6736 w 10000"/>
              <a:gd name="connsiteY22" fmla="*/ 6390 h 10000"/>
              <a:gd name="connsiteX23" fmla="*/ 6957 w 10000"/>
              <a:gd name="connsiteY23" fmla="*/ 6390 h 10000"/>
              <a:gd name="connsiteX24" fmla="*/ 5435 w 10000"/>
              <a:gd name="connsiteY24" fmla="*/ 5325 h 10000"/>
              <a:gd name="connsiteX25" fmla="*/ 3476 w 10000"/>
              <a:gd name="connsiteY25" fmla="*/ 4792 h 10000"/>
              <a:gd name="connsiteX26" fmla="*/ 1302 w 10000"/>
              <a:gd name="connsiteY26" fmla="*/ 3192 h 10000"/>
              <a:gd name="connsiteX27" fmla="*/ 0 w 10000"/>
              <a:gd name="connsiteY27" fmla="*/ 2127 h 10000"/>
              <a:gd name="connsiteX28" fmla="*/ 432 w 10000"/>
              <a:gd name="connsiteY28" fmla="*/ 2127 h 10000"/>
              <a:gd name="connsiteX29" fmla="*/ 7390 w 10000"/>
              <a:gd name="connsiteY29" fmla="*/ 4258 h 10000"/>
              <a:gd name="connsiteX30" fmla="*/ 8697 w 10000"/>
              <a:gd name="connsiteY30" fmla="*/ 4258 h 10000"/>
              <a:gd name="connsiteX31" fmla="*/ 8914 w 10000"/>
              <a:gd name="connsiteY31" fmla="*/ 4258 h 10000"/>
              <a:gd name="connsiteX32" fmla="*/ 9567 w 10000"/>
              <a:gd name="connsiteY32" fmla="*/ 3192 h 10000"/>
              <a:gd name="connsiteX33" fmla="*/ 9664 w 10000"/>
              <a:gd name="connsiteY33" fmla="*/ 3913 h 10000"/>
              <a:gd name="connsiteX34" fmla="*/ 10000 w 10000"/>
              <a:gd name="connsiteY34" fmla="*/ 0 h 10000"/>
              <a:gd name="connsiteX35" fmla="*/ 9866 w 10000"/>
              <a:gd name="connsiteY35" fmla="*/ 412 h 10000"/>
              <a:gd name="connsiteX36" fmla="*/ 9479 w 10000"/>
              <a:gd name="connsiteY36" fmla="*/ 3495 h 10000"/>
              <a:gd name="connsiteX37" fmla="*/ 9479 w 10000"/>
              <a:gd name="connsiteY37" fmla="*/ 3495 h 10000"/>
              <a:gd name="connsiteX38" fmla="*/ 9576 w 10000"/>
              <a:gd name="connsiteY38" fmla="*/ 3614 h 10000"/>
              <a:gd name="connsiteX39" fmla="*/ 9576 w 10000"/>
              <a:gd name="connsiteY39" fmla="*/ 3614 h 10000"/>
              <a:gd name="connsiteX40" fmla="*/ 9430 w 10000"/>
              <a:gd name="connsiteY40" fmla="*/ 3377 h 10000"/>
              <a:gd name="connsiteX41" fmla="*/ 9479 w 10000"/>
              <a:gd name="connsiteY41" fmla="*/ 3614 h 10000"/>
              <a:gd name="connsiteX42" fmla="*/ 9479 w 10000"/>
              <a:gd name="connsiteY42" fmla="*/ 3851 h 10000"/>
              <a:gd name="connsiteX43" fmla="*/ 9624 w 10000"/>
              <a:gd name="connsiteY43" fmla="*/ 3495 h 10000"/>
              <a:gd name="connsiteX0" fmla="*/ 9624 w 10000"/>
              <a:gd name="connsiteY0" fmla="*/ 3495 h 10000"/>
              <a:gd name="connsiteX1" fmla="*/ 9866 w 10000"/>
              <a:gd name="connsiteY1" fmla="*/ 412 h 10000"/>
              <a:gd name="connsiteX2" fmla="*/ 9866 w 10000"/>
              <a:gd name="connsiteY2" fmla="*/ 412 h 10000"/>
              <a:gd name="connsiteX3" fmla="*/ 9866 w 10000"/>
              <a:gd name="connsiteY3" fmla="*/ 412 h 10000"/>
              <a:gd name="connsiteX4" fmla="*/ 9866 w 10000"/>
              <a:gd name="connsiteY4" fmla="*/ 412 h 10000"/>
              <a:gd name="connsiteX5" fmla="*/ 9866 w 10000"/>
              <a:gd name="connsiteY5" fmla="*/ 412 h 10000"/>
              <a:gd name="connsiteX6" fmla="*/ 9866 w 10000"/>
              <a:gd name="connsiteY6" fmla="*/ 412 h 10000"/>
              <a:gd name="connsiteX7" fmla="*/ 9866 w 10000"/>
              <a:gd name="connsiteY7" fmla="*/ 412 h 10000"/>
              <a:gd name="connsiteX8" fmla="*/ 9866 w 10000"/>
              <a:gd name="connsiteY8" fmla="*/ 412 h 10000"/>
              <a:gd name="connsiteX9" fmla="*/ 9866 w 10000"/>
              <a:gd name="connsiteY9" fmla="*/ 412 h 10000"/>
              <a:gd name="connsiteX10" fmla="*/ 9866 w 10000"/>
              <a:gd name="connsiteY10" fmla="*/ 412 h 10000"/>
              <a:gd name="connsiteX11" fmla="*/ 9866 w 10000"/>
              <a:gd name="connsiteY11" fmla="*/ 412 h 10000"/>
              <a:gd name="connsiteX12" fmla="*/ 9866 w 10000"/>
              <a:gd name="connsiteY12" fmla="*/ 412 h 10000"/>
              <a:gd name="connsiteX13" fmla="*/ 9866 w 10000"/>
              <a:gd name="connsiteY13" fmla="*/ 412 h 10000"/>
              <a:gd name="connsiteX14" fmla="*/ 9866 w 10000"/>
              <a:gd name="connsiteY14" fmla="*/ 412 h 10000"/>
              <a:gd name="connsiteX15" fmla="*/ 9866 w 10000"/>
              <a:gd name="connsiteY15" fmla="*/ 412 h 10000"/>
              <a:gd name="connsiteX16" fmla="*/ 9525 w 10000"/>
              <a:gd name="connsiteY16" fmla="*/ 3524 h 10000"/>
              <a:gd name="connsiteX17" fmla="*/ 9525 w 10000"/>
              <a:gd name="connsiteY17" fmla="*/ 3524 h 10000"/>
              <a:gd name="connsiteX18" fmla="*/ 7948 w 10000"/>
              <a:gd name="connsiteY18" fmla="*/ 6331 h 10000"/>
              <a:gd name="connsiteX19" fmla="*/ 7224 w 10000"/>
              <a:gd name="connsiteY19" fmla="*/ 7035 h 10000"/>
              <a:gd name="connsiteX20" fmla="*/ 5965 w 10000"/>
              <a:gd name="connsiteY20" fmla="*/ 10000 h 10000"/>
              <a:gd name="connsiteX21" fmla="*/ 5435 w 10000"/>
              <a:gd name="connsiteY21" fmla="*/ 9054 h 10000"/>
              <a:gd name="connsiteX22" fmla="*/ 6736 w 10000"/>
              <a:gd name="connsiteY22" fmla="*/ 6390 h 10000"/>
              <a:gd name="connsiteX23" fmla="*/ 6957 w 10000"/>
              <a:gd name="connsiteY23" fmla="*/ 6390 h 10000"/>
              <a:gd name="connsiteX24" fmla="*/ 5435 w 10000"/>
              <a:gd name="connsiteY24" fmla="*/ 5325 h 10000"/>
              <a:gd name="connsiteX25" fmla="*/ 3476 w 10000"/>
              <a:gd name="connsiteY25" fmla="*/ 4792 h 10000"/>
              <a:gd name="connsiteX26" fmla="*/ 1302 w 10000"/>
              <a:gd name="connsiteY26" fmla="*/ 3192 h 10000"/>
              <a:gd name="connsiteX27" fmla="*/ 0 w 10000"/>
              <a:gd name="connsiteY27" fmla="*/ 2127 h 10000"/>
              <a:gd name="connsiteX28" fmla="*/ 432 w 10000"/>
              <a:gd name="connsiteY28" fmla="*/ 2127 h 10000"/>
              <a:gd name="connsiteX29" fmla="*/ 7390 w 10000"/>
              <a:gd name="connsiteY29" fmla="*/ 4258 h 10000"/>
              <a:gd name="connsiteX30" fmla="*/ 8697 w 10000"/>
              <a:gd name="connsiteY30" fmla="*/ 4258 h 10000"/>
              <a:gd name="connsiteX31" fmla="*/ 8914 w 10000"/>
              <a:gd name="connsiteY31" fmla="*/ 4258 h 10000"/>
              <a:gd name="connsiteX32" fmla="*/ 9567 w 10000"/>
              <a:gd name="connsiteY32" fmla="*/ 3192 h 10000"/>
              <a:gd name="connsiteX33" fmla="*/ 9664 w 10000"/>
              <a:gd name="connsiteY33" fmla="*/ 3913 h 10000"/>
              <a:gd name="connsiteX34" fmla="*/ 10000 w 10000"/>
              <a:gd name="connsiteY34" fmla="*/ 0 h 10000"/>
              <a:gd name="connsiteX35" fmla="*/ 9479 w 10000"/>
              <a:gd name="connsiteY35" fmla="*/ 3495 h 10000"/>
              <a:gd name="connsiteX36" fmla="*/ 9479 w 10000"/>
              <a:gd name="connsiteY36" fmla="*/ 3495 h 10000"/>
              <a:gd name="connsiteX37" fmla="*/ 9479 w 10000"/>
              <a:gd name="connsiteY37" fmla="*/ 3495 h 10000"/>
              <a:gd name="connsiteX38" fmla="*/ 9576 w 10000"/>
              <a:gd name="connsiteY38" fmla="*/ 3614 h 10000"/>
              <a:gd name="connsiteX39" fmla="*/ 9576 w 10000"/>
              <a:gd name="connsiteY39" fmla="*/ 3614 h 10000"/>
              <a:gd name="connsiteX40" fmla="*/ 9430 w 10000"/>
              <a:gd name="connsiteY40" fmla="*/ 3377 h 10000"/>
              <a:gd name="connsiteX41" fmla="*/ 9479 w 10000"/>
              <a:gd name="connsiteY41" fmla="*/ 3614 h 10000"/>
              <a:gd name="connsiteX42" fmla="*/ 9479 w 10000"/>
              <a:gd name="connsiteY42" fmla="*/ 3851 h 10000"/>
              <a:gd name="connsiteX43" fmla="*/ 9624 w 10000"/>
              <a:gd name="connsiteY43" fmla="*/ 3495 h 10000"/>
              <a:gd name="connsiteX0" fmla="*/ 9624 w 9866"/>
              <a:gd name="connsiteY0" fmla="*/ 3083 h 9588"/>
              <a:gd name="connsiteX1" fmla="*/ 9866 w 9866"/>
              <a:gd name="connsiteY1" fmla="*/ 0 h 9588"/>
              <a:gd name="connsiteX2" fmla="*/ 9866 w 9866"/>
              <a:gd name="connsiteY2" fmla="*/ 0 h 9588"/>
              <a:gd name="connsiteX3" fmla="*/ 9866 w 9866"/>
              <a:gd name="connsiteY3" fmla="*/ 0 h 9588"/>
              <a:gd name="connsiteX4" fmla="*/ 9866 w 9866"/>
              <a:gd name="connsiteY4" fmla="*/ 0 h 9588"/>
              <a:gd name="connsiteX5" fmla="*/ 9866 w 9866"/>
              <a:gd name="connsiteY5" fmla="*/ 0 h 9588"/>
              <a:gd name="connsiteX6" fmla="*/ 9866 w 9866"/>
              <a:gd name="connsiteY6" fmla="*/ 0 h 9588"/>
              <a:gd name="connsiteX7" fmla="*/ 9866 w 9866"/>
              <a:gd name="connsiteY7" fmla="*/ 0 h 9588"/>
              <a:gd name="connsiteX8" fmla="*/ 9866 w 9866"/>
              <a:gd name="connsiteY8" fmla="*/ 0 h 9588"/>
              <a:gd name="connsiteX9" fmla="*/ 9866 w 9866"/>
              <a:gd name="connsiteY9" fmla="*/ 0 h 9588"/>
              <a:gd name="connsiteX10" fmla="*/ 9866 w 9866"/>
              <a:gd name="connsiteY10" fmla="*/ 0 h 9588"/>
              <a:gd name="connsiteX11" fmla="*/ 9866 w 9866"/>
              <a:gd name="connsiteY11" fmla="*/ 0 h 9588"/>
              <a:gd name="connsiteX12" fmla="*/ 9866 w 9866"/>
              <a:gd name="connsiteY12" fmla="*/ 0 h 9588"/>
              <a:gd name="connsiteX13" fmla="*/ 9866 w 9866"/>
              <a:gd name="connsiteY13" fmla="*/ 0 h 9588"/>
              <a:gd name="connsiteX14" fmla="*/ 9866 w 9866"/>
              <a:gd name="connsiteY14" fmla="*/ 0 h 9588"/>
              <a:gd name="connsiteX15" fmla="*/ 9866 w 9866"/>
              <a:gd name="connsiteY15" fmla="*/ 0 h 9588"/>
              <a:gd name="connsiteX16" fmla="*/ 9525 w 9866"/>
              <a:gd name="connsiteY16" fmla="*/ 3112 h 9588"/>
              <a:gd name="connsiteX17" fmla="*/ 9525 w 9866"/>
              <a:gd name="connsiteY17" fmla="*/ 3112 h 9588"/>
              <a:gd name="connsiteX18" fmla="*/ 7948 w 9866"/>
              <a:gd name="connsiteY18" fmla="*/ 5919 h 9588"/>
              <a:gd name="connsiteX19" fmla="*/ 7224 w 9866"/>
              <a:gd name="connsiteY19" fmla="*/ 6623 h 9588"/>
              <a:gd name="connsiteX20" fmla="*/ 5965 w 9866"/>
              <a:gd name="connsiteY20" fmla="*/ 9588 h 9588"/>
              <a:gd name="connsiteX21" fmla="*/ 5435 w 9866"/>
              <a:gd name="connsiteY21" fmla="*/ 8642 h 9588"/>
              <a:gd name="connsiteX22" fmla="*/ 6736 w 9866"/>
              <a:gd name="connsiteY22" fmla="*/ 5978 h 9588"/>
              <a:gd name="connsiteX23" fmla="*/ 6957 w 9866"/>
              <a:gd name="connsiteY23" fmla="*/ 5978 h 9588"/>
              <a:gd name="connsiteX24" fmla="*/ 5435 w 9866"/>
              <a:gd name="connsiteY24" fmla="*/ 4913 h 9588"/>
              <a:gd name="connsiteX25" fmla="*/ 3476 w 9866"/>
              <a:gd name="connsiteY25" fmla="*/ 4380 h 9588"/>
              <a:gd name="connsiteX26" fmla="*/ 1302 w 9866"/>
              <a:gd name="connsiteY26" fmla="*/ 2780 h 9588"/>
              <a:gd name="connsiteX27" fmla="*/ 0 w 9866"/>
              <a:gd name="connsiteY27" fmla="*/ 1715 h 9588"/>
              <a:gd name="connsiteX28" fmla="*/ 432 w 9866"/>
              <a:gd name="connsiteY28" fmla="*/ 1715 h 9588"/>
              <a:gd name="connsiteX29" fmla="*/ 7390 w 9866"/>
              <a:gd name="connsiteY29" fmla="*/ 3846 h 9588"/>
              <a:gd name="connsiteX30" fmla="*/ 8697 w 9866"/>
              <a:gd name="connsiteY30" fmla="*/ 3846 h 9588"/>
              <a:gd name="connsiteX31" fmla="*/ 8914 w 9866"/>
              <a:gd name="connsiteY31" fmla="*/ 3846 h 9588"/>
              <a:gd name="connsiteX32" fmla="*/ 9567 w 9866"/>
              <a:gd name="connsiteY32" fmla="*/ 2780 h 9588"/>
              <a:gd name="connsiteX33" fmla="*/ 9664 w 9866"/>
              <a:gd name="connsiteY33" fmla="*/ 3501 h 9588"/>
              <a:gd name="connsiteX34" fmla="*/ 9613 w 9866"/>
              <a:gd name="connsiteY34" fmla="*/ 2790 h 9588"/>
              <a:gd name="connsiteX35" fmla="*/ 9479 w 9866"/>
              <a:gd name="connsiteY35" fmla="*/ 3083 h 9588"/>
              <a:gd name="connsiteX36" fmla="*/ 9479 w 9866"/>
              <a:gd name="connsiteY36" fmla="*/ 3083 h 9588"/>
              <a:gd name="connsiteX37" fmla="*/ 9479 w 9866"/>
              <a:gd name="connsiteY37" fmla="*/ 3083 h 9588"/>
              <a:gd name="connsiteX38" fmla="*/ 9576 w 9866"/>
              <a:gd name="connsiteY38" fmla="*/ 3202 h 9588"/>
              <a:gd name="connsiteX39" fmla="*/ 9576 w 9866"/>
              <a:gd name="connsiteY39" fmla="*/ 3202 h 9588"/>
              <a:gd name="connsiteX40" fmla="*/ 9430 w 9866"/>
              <a:gd name="connsiteY40" fmla="*/ 2965 h 9588"/>
              <a:gd name="connsiteX41" fmla="*/ 9479 w 9866"/>
              <a:gd name="connsiteY41" fmla="*/ 3202 h 9588"/>
              <a:gd name="connsiteX42" fmla="*/ 9479 w 9866"/>
              <a:gd name="connsiteY42" fmla="*/ 3439 h 9588"/>
              <a:gd name="connsiteX43" fmla="*/ 9624 w 9866"/>
              <a:gd name="connsiteY43" fmla="*/ 3083 h 9588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10000 w 10000"/>
              <a:gd name="connsiteY14" fmla="*/ 0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10000 w 10000"/>
              <a:gd name="connsiteY13" fmla="*/ 0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10000 w 10000"/>
              <a:gd name="connsiteY12" fmla="*/ 0 h 10000"/>
              <a:gd name="connsiteX13" fmla="*/ 9706 w 10000"/>
              <a:gd name="connsiteY13" fmla="*/ 3339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10000 w 10000"/>
              <a:gd name="connsiteY11" fmla="*/ 0 h 10000"/>
              <a:gd name="connsiteX12" fmla="*/ 9706 w 10000"/>
              <a:gd name="connsiteY12" fmla="*/ 3092 h 10000"/>
              <a:gd name="connsiteX13" fmla="*/ 9706 w 10000"/>
              <a:gd name="connsiteY13" fmla="*/ 3339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10000 w 10000"/>
              <a:gd name="connsiteY10" fmla="*/ 0 h 10000"/>
              <a:gd name="connsiteX11" fmla="*/ 9706 w 10000"/>
              <a:gd name="connsiteY11" fmla="*/ 3339 h 10000"/>
              <a:gd name="connsiteX12" fmla="*/ 9706 w 10000"/>
              <a:gd name="connsiteY12" fmla="*/ 3092 h 10000"/>
              <a:gd name="connsiteX13" fmla="*/ 9706 w 10000"/>
              <a:gd name="connsiteY13" fmla="*/ 3339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10000 w 10000"/>
              <a:gd name="connsiteY9" fmla="*/ 0 h 10000"/>
              <a:gd name="connsiteX10" fmla="*/ 9608 w 10000"/>
              <a:gd name="connsiteY10" fmla="*/ 3463 h 10000"/>
              <a:gd name="connsiteX11" fmla="*/ 9706 w 10000"/>
              <a:gd name="connsiteY11" fmla="*/ 3339 h 10000"/>
              <a:gd name="connsiteX12" fmla="*/ 9706 w 10000"/>
              <a:gd name="connsiteY12" fmla="*/ 3092 h 10000"/>
              <a:gd name="connsiteX13" fmla="*/ 9706 w 10000"/>
              <a:gd name="connsiteY13" fmla="*/ 3339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10000 w 10000"/>
              <a:gd name="connsiteY8" fmla="*/ 0 h 10000"/>
              <a:gd name="connsiteX9" fmla="*/ 9706 w 10000"/>
              <a:gd name="connsiteY9" fmla="*/ 3339 h 10000"/>
              <a:gd name="connsiteX10" fmla="*/ 9608 w 10000"/>
              <a:gd name="connsiteY10" fmla="*/ 3463 h 10000"/>
              <a:gd name="connsiteX11" fmla="*/ 9706 w 10000"/>
              <a:gd name="connsiteY11" fmla="*/ 3339 h 10000"/>
              <a:gd name="connsiteX12" fmla="*/ 9706 w 10000"/>
              <a:gd name="connsiteY12" fmla="*/ 3092 h 10000"/>
              <a:gd name="connsiteX13" fmla="*/ 9706 w 10000"/>
              <a:gd name="connsiteY13" fmla="*/ 3339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10000 w 10000"/>
              <a:gd name="connsiteY7" fmla="*/ 0 h 10000"/>
              <a:gd name="connsiteX8" fmla="*/ 9706 w 10000"/>
              <a:gd name="connsiteY8" fmla="*/ 3339 h 10000"/>
              <a:gd name="connsiteX9" fmla="*/ 9706 w 10000"/>
              <a:gd name="connsiteY9" fmla="*/ 3339 h 10000"/>
              <a:gd name="connsiteX10" fmla="*/ 9608 w 10000"/>
              <a:gd name="connsiteY10" fmla="*/ 3463 h 10000"/>
              <a:gd name="connsiteX11" fmla="*/ 9706 w 10000"/>
              <a:gd name="connsiteY11" fmla="*/ 3339 h 10000"/>
              <a:gd name="connsiteX12" fmla="*/ 9706 w 10000"/>
              <a:gd name="connsiteY12" fmla="*/ 3092 h 10000"/>
              <a:gd name="connsiteX13" fmla="*/ 9706 w 10000"/>
              <a:gd name="connsiteY13" fmla="*/ 3339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10000 w 10000"/>
              <a:gd name="connsiteY6" fmla="*/ 0 h 10000"/>
              <a:gd name="connsiteX7" fmla="*/ 9706 w 10000"/>
              <a:gd name="connsiteY7" fmla="*/ 3339 h 10000"/>
              <a:gd name="connsiteX8" fmla="*/ 9706 w 10000"/>
              <a:gd name="connsiteY8" fmla="*/ 3339 h 10000"/>
              <a:gd name="connsiteX9" fmla="*/ 9706 w 10000"/>
              <a:gd name="connsiteY9" fmla="*/ 3339 h 10000"/>
              <a:gd name="connsiteX10" fmla="*/ 9608 w 10000"/>
              <a:gd name="connsiteY10" fmla="*/ 3463 h 10000"/>
              <a:gd name="connsiteX11" fmla="*/ 9706 w 10000"/>
              <a:gd name="connsiteY11" fmla="*/ 3339 h 10000"/>
              <a:gd name="connsiteX12" fmla="*/ 9706 w 10000"/>
              <a:gd name="connsiteY12" fmla="*/ 3092 h 10000"/>
              <a:gd name="connsiteX13" fmla="*/ 9706 w 10000"/>
              <a:gd name="connsiteY13" fmla="*/ 3339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10000 w 10000"/>
              <a:gd name="connsiteY5" fmla="*/ 0 h 10000"/>
              <a:gd name="connsiteX6" fmla="*/ 9608 w 10000"/>
              <a:gd name="connsiteY6" fmla="*/ 3339 h 10000"/>
              <a:gd name="connsiteX7" fmla="*/ 9706 w 10000"/>
              <a:gd name="connsiteY7" fmla="*/ 3339 h 10000"/>
              <a:gd name="connsiteX8" fmla="*/ 9706 w 10000"/>
              <a:gd name="connsiteY8" fmla="*/ 3339 h 10000"/>
              <a:gd name="connsiteX9" fmla="*/ 9706 w 10000"/>
              <a:gd name="connsiteY9" fmla="*/ 3339 h 10000"/>
              <a:gd name="connsiteX10" fmla="*/ 9608 w 10000"/>
              <a:gd name="connsiteY10" fmla="*/ 3463 h 10000"/>
              <a:gd name="connsiteX11" fmla="*/ 9706 w 10000"/>
              <a:gd name="connsiteY11" fmla="*/ 3339 h 10000"/>
              <a:gd name="connsiteX12" fmla="*/ 9706 w 10000"/>
              <a:gd name="connsiteY12" fmla="*/ 3092 h 10000"/>
              <a:gd name="connsiteX13" fmla="*/ 9706 w 10000"/>
              <a:gd name="connsiteY13" fmla="*/ 3339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10000 w 10000"/>
              <a:gd name="connsiteY4" fmla="*/ 0 h 10000"/>
              <a:gd name="connsiteX5" fmla="*/ 9706 w 10000"/>
              <a:gd name="connsiteY5" fmla="*/ 2968 h 10000"/>
              <a:gd name="connsiteX6" fmla="*/ 9608 w 10000"/>
              <a:gd name="connsiteY6" fmla="*/ 3339 h 10000"/>
              <a:gd name="connsiteX7" fmla="*/ 9706 w 10000"/>
              <a:gd name="connsiteY7" fmla="*/ 3339 h 10000"/>
              <a:gd name="connsiteX8" fmla="*/ 9706 w 10000"/>
              <a:gd name="connsiteY8" fmla="*/ 3339 h 10000"/>
              <a:gd name="connsiteX9" fmla="*/ 9706 w 10000"/>
              <a:gd name="connsiteY9" fmla="*/ 3339 h 10000"/>
              <a:gd name="connsiteX10" fmla="*/ 9608 w 10000"/>
              <a:gd name="connsiteY10" fmla="*/ 3463 h 10000"/>
              <a:gd name="connsiteX11" fmla="*/ 9706 w 10000"/>
              <a:gd name="connsiteY11" fmla="*/ 3339 h 10000"/>
              <a:gd name="connsiteX12" fmla="*/ 9706 w 10000"/>
              <a:gd name="connsiteY12" fmla="*/ 3092 h 10000"/>
              <a:gd name="connsiteX13" fmla="*/ 9706 w 10000"/>
              <a:gd name="connsiteY13" fmla="*/ 3339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0 h 10000"/>
              <a:gd name="connsiteX4" fmla="*/ 9755 w 10000"/>
              <a:gd name="connsiteY4" fmla="*/ 3339 h 10000"/>
              <a:gd name="connsiteX5" fmla="*/ 9706 w 10000"/>
              <a:gd name="connsiteY5" fmla="*/ 2968 h 10000"/>
              <a:gd name="connsiteX6" fmla="*/ 9608 w 10000"/>
              <a:gd name="connsiteY6" fmla="*/ 3339 h 10000"/>
              <a:gd name="connsiteX7" fmla="*/ 9706 w 10000"/>
              <a:gd name="connsiteY7" fmla="*/ 3339 h 10000"/>
              <a:gd name="connsiteX8" fmla="*/ 9706 w 10000"/>
              <a:gd name="connsiteY8" fmla="*/ 3339 h 10000"/>
              <a:gd name="connsiteX9" fmla="*/ 9706 w 10000"/>
              <a:gd name="connsiteY9" fmla="*/ 3339 h 10000"/>
              <a:gd name="connsiteX10" fmla="*/ 9608 w 10000"/>
              <a:gd name="connsiteY10" fmla="*/ 3463 h 10000"/>
              <a:gd name="connsiteX11" fmla="*/ 9706 w 10000"/>
              <a:gd name="connsiteY11" fmla="*/ 3339 h 10000"/>
              <a:gd name="connsiteX12" fmla="*/ 9706 w 10000"/>
              <a:gd name="connsiteY12" fmla="*/ 3092 h 10000"/>
              <a:gd name="connsiteX13" fmla="*/ 9706 w 10000"/>
              <a:gd name="connsiteY13" fmla="*/ 3339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  <a:gd name="connsiteX0" fmla="*/ 9755 w 10000"/>
              <a:gd name="connsiteY0" fmla="*/ 3215 h 10000"/>
              <a:gd name="connsiteX1" fmla="*/ 10000 w 10000"/>
              <a:gd name="connsiteY1" fmla="*/ 0 h 10000"/>
              <a:gd name="connsiteX2" fmla="*/ 10000 w 10000"/>
              <a:gd name="connsiteY2" fmla="*/ 0 h 10000"/>
              <a:gd name="connsiteX3" fmla="*/ 9706 w 10000"/>
              <a:gd name="connsiteY3" fmla="*/ 3463 h 10000"/>
              <a:gd name="connsiteX4" fmla="*/ 9755 w 10000"/>
              <a:gd name="connsiteY4" fmla="*/ 3339 h 10000"/>
              <a:gd name="connsiteX5" fmla="*/ 9706 w 10000"/>
              <a:gd name="connsiteY5" fmla="*/ 2968 h 10000"/>
              <a:gd name="connsiteX6" fmla="*/ 9608 w 10000"/>
              <a:gd name="connsiteY6" fmla="*/ 3339 h 10000"/>
              <a:gd name="connsiteX7" fmla="*/ 9706 w 10000"/>
              <a:gd name="connsiteY7" fmla="*/ 3339 h 10000"/>
              <a:gd name="connsiteX8" fmla="*/ 9706 w 10000"/>
              <a:gd name="connsiteY8" fmla="*/ 3339 h 10000"/>
              <a:gd name="connsiteX9" fmla="*/ 9706 w 10000"/>
              <a:gd name="connsiteY9" fmla="*/ 3339 h 10000"/>
              <a:gd name="connsiteX10" fmla="*/ 9608 w 10000"/>
              <a:gd name="connsiteY10" fmla="*/ 3463 h 10000"/>
              <a:gd name="connsiteX11" fmla="*/ 9706 w 10000"/>
              <a:gd name="connsiteY11" fmla="*/ 3339 h 10000"/>
              <a:gd name="connsiteX12" fmla="*/ 9706 w 10000"/>
              <a:gd name="connsiteY12" fmla="*/ 3092 h 10000"/>
              <a:gd name="connsiteX13" fmla="*/ 9706 w 10000"/>
              <a:gd name="connsiteY13" fmla="*/ 3339 h 10000"/>
              <a:gd name="connsiteX14" fmla="*/ 9608 w 10000"/>
              <a:gd name="connsiteY14" fmla="*/ 3587 h 10000"/>
              <a:gd name="connsiteX15" fmla="*/ 9706 w 10000"/>
              <a:gd name="connsiteY15" fmla="*/ 3339 h 10000"/>
              <a:gd name="connsiteX16" fmla="*/ 9654 w 10000"/>
              <a:gd name="connsiteY16" fmla="*/ 3246 h 10000"/>
              <a:gd name="connsiteX17" fmla="*/ 9654 w 10000"/>
              <a:gd name="connsiteY17" fmla="*/ 3246 h 10000"/>
              <a:gd name="connsiteX18" fmla="*/ 8056 w 10000"/>
              <a:gd name="connsiteY18" fmla="*/ 6173 h 10000"/>
              <a:gd name="connsiteX19" fmla="*/ 7322 w 10000"/>
              <a:gd name="connsiteY19" fmla="*/ 6908 h 10000"/>
              <a:gd name="connsiteX20" fmla="*/ 6046 w 10000"/>
              <a:gd name="connsiteY20" fmla="*/ 10000 h 10000"/>
              <a:gd name="connsiteX21" fmla="*/ 5509 w 10000"/>
              <a:gd name="connsiteY21" fmla="*/ 9013 h 10000"/>
              <a:gd name="connsiteX22" fmla="*/ 6827 w 10000"/>
              <a:gd name="connsiteY22" fmla="*/ 6235 h 10000"/>
              <a:gd name="connsiteX23" fmla="*/ 7051 w 10000"/>
              <a:gd name="connsiteY23" fmla="*/ 6235 h 10000"/>
              <a:gd name="connsiteX24" fmla="*/ 5509 w 10000"/>
              <a:gd name="connsiteY24" fmla="*/ 5124 h 10000"/>
              <a:gd name="connsiteX25" fmla="*/ 3523 w 10000"/>
              <a:gd name="connsiteY25" fmla="*/ 4568 h 10000"/>
              <a:gd name="connsiteX26" fmla="*/ 1320 w 10000"/>
              <a:gd name="connsiteY26" fmla="*/ 2899 h 10000"/>
              <a:gd name="connsiteX27" fmla="*/ 0 w 10000"/>
              <a:gd name="connsiteY27" fmla="*/ 1789 h 10000"/>
              <a:gd name="connsiteX28" fmla="*/ 438 w 10000"/>
              <a:gd name="connsiteY28" fmla="*/ 1789 h 10000"/>
              <a:gd name="connsiteX29" fmla="*/ 7490 w 10000"/>
              <a:gd name="connsiteY29" fmla="*/ 4011 h 10000"/>
              <a:gd name="connsiteX30" fmla="*/ 8815 w 10000"/>
              <a:gd name="connsiteY30" fmla="*/ 4011 h 10000"/>
              <a:gd name="connsiteX31" fmla="*/ 9035 w 10000"/>
              <a:gd name="connsiteY31" fmla="*/ 4011 h 10000"/>
              <a:gd name="connsiteX32" fmla="*/ 9697 w 10000"/>
              <a:gd name="connsiteY32" fmla="*/ 2899 h 10000"/>
              <a:gd name="connsiteX33" fmla="*/ 9795 w 10000"/>
              <a:gd name="connsiteY33" fmla="*/ 3651 h 10000"/>
              <a:gd name="connsiteX34" fmla="*/ 9744 w 10000"/>
              <a:gd name="connsiteY34" fmla="*/ 2910 h 10000"/>
              <a:gd name="connsiteX35" fmla="*/ 9608 w 10000"/>
              <a:gd name="connsiteY35" fmla="*/ 3215 h 10000"/>
              <a:gd name="connsiteX36" fmla="*/ 9608 w 10000"/>
              <a:gd name="connsiteY36" fmla="*/ 3215 h 10000"/>
              <a:gd name="connsiteX37" fmla="*/ 9608 w 10000"/>
              <a:gd name="connsiteY37" fmla="*/ 3215 h 10000"/>
              <a:gd name="connsiteX38" fmla="*/ 9706 w 10000"/>
              <a:gd name="connsiteY38" fmla="*/ 3340 h 10000"/>
              <a:gd name="connsiteX39" fmla="*/ 9706 w 10000"/>
              <a:gd name="connsiteY39" fmla="*/ 3340 h 10000"/>
              <a:gd name="connsiteX40" fmla="*/ 9558 w 10000"/>
              <a:gd name="connsiteY40" fmla="*/ 3092 h 10000"/>
              <a:gd name="connsiteX41" fmla="*/ 9608 w 10000"/>
              <a:gd name="connsiteY41" fmla="*/ 3340 h 10000"/>
              <a:gd name="connsiteX42" fmla="*/ 9608 w 10000"/>
              <a:gd name="connsiteY42" fmla="*/ 3587 h 10000"/>
              <a:gd name="connsiteX43" fmla="*/ 9755 w 10000"/>
              <a:gd name="connsiteY43" fmla="*/ 32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00" h="10000">
                <a:moveTo>
                  <a:pt x="9755" y="3215"/>
                </a:moveTo>
                <a:cubicBezTo>
                  <a:pt x="9821" y="2618"/>
                  <a:pt x="9959" y="536"/>
                  <a:pt x="10000" y="0"/>
                </a:cubicBezTo>
                <a:lnTo>
                  <a:pt x="10000" y="0"/>
                </a:lnTo>
                <a:lnTo>
                  <a:pt x="9706" y="3463"/>
                </a:lnTo>
                <a:cubicBezTo>
                  <a:pt x="9665" y="4019"/>
                  <a:pt x="9837" y="2226"/>
                  <a:pt x="9755" y="3339"/>
                </a:cubicBezTo>
                <a:cubicBezTo>
                  <a:pt x="9739" y="3215"/>
                  <a:pt x="9722" y="3092"/>
                  <a:pt x="9706" y="2968"/>
                </a:cubicBezTo>
                <a:cubicBezTo>
                  <a:pt x="9641" y="3524"/>
                  <a:pt x="9739" y="2226"/>
                  <a:pt x="9608" y="3339"/>
                </a:cubicBezTo>
                <a:cubicBezTo>
                  <a:pt x="9559" y="3895"/>
                  <a:pt x="9804" y="2226"/>
                  <a:pt x="9706" y="3339"/>
                </a:cubicBezTo>
                <a:lnTo>
                  <a:pt x="9706" y="3339"/>
                </a:lnTo>
                <a:lnTo>
                  <a:pt x="9706" y="3339"/>
                </a:lnTo>
                <a:cubicBezTo>
                  <a:pt x="9641" y="3916"/>
                  <a:pt x="9739" y="2309"/>
                  <a:pt x="9608" y="3463"/>
                </a:cubicBezTo>
                <a:cubicBezTo>
                  <a:pt x="9559" y="4019"/>
                  <a:pt x="9804" y="2226"/>
                  <a:pt x="9706" y="3339"/>
                </a:cubicBezTo>
                <a:lnTo>
                  <a:pt x="9706" y="3092"/>
                </a:lnTo>
                <a:cubicBezTo>
                  <a:pt x="9657" y="3648"/>
                  <a:pt x="9804" y="2226"/>
                  <a:pt x="9706" y="3339"/>
                </a:cubicBezTo>
                <a:cubicBezTo>
                  <a:pt x="9641" y="3937"/>
                  <a:pt x="9739" y="2391"/>
                  <a:pt x="9608" y="3587"/>
                </a:cubicBezTo>
                <a:cubicBezTo>
                  <a:pt x="9559" y="4143"/>
                  <a:pt x="9804" y="2226"/>
                  <a:pt x="9706" y="3339"/>
                </a:cubicBezTo>
                <a:cubicBezTo>
                  <a:pt x="9560" y="3713"/>
                  <a:pt x="9804" y="2873"/>
                  <a:pt x="9654" y="3246"/>
                </a:cubicBezTo>
                <a:lnTo>
                  <a:pt x="9654" y="3246"/>
                </a:lnTo>
                <a:cubicBezTo>
                  <a:pt x="9438" y="2875"/>
                  <a:pt x="8280" y="6544"/>
                  <a:pt x="8056" y="6173"/>
                </a:cubicBezTo>
                <a:cubicBezTo>
                  <a:pt x="7925" y="7243"/>
                  <a:pt x="7453" y="5839"/>
                  <a:pt x="7322" y="6908"/>
                </a:cubicBezTo>
                <a:lnTo>
                  <a:pt x="6046" y="10000"/>
                </a:lnTo>
                <a:lnTo>
                  <a:pt x="5509" y="9013"/>
                </a:lnTo>
                <a:lnTo>
                  <a:pt x="6827" y="6235"/>
                </a:lnTo>
                <a:lnTo>
                  <a:pt x="7051" y="6235"/>
                </a:lnTo>
                <a:lnTo>
                  <a:pt x="5509" y="5124"/>
                </a:lnTo>
                <a:lnTo>
                  <a:pt x="3523" y="4568"/>
                </a:lnTo>
                <a:lnTo>
                  <a:pt x="1320" y="2899"/>
                </a:lnTo>
                <a:lnTo>
                  <a:pt x="0" y="1789"/>
                </a:lnTo>
                <a:lnTo>
                  <a:pt x="438" y="1789"/>
                </a:lnTo>
                <a:lnTo>
                  <a:pt x="7490" y="4011"/>
                </a:lnTo>
                <a:lnTo>
                  <a:pt x="8815" y="4011"/>
                </a:lnTo>
                <a:lnTo>
                  <a:pt x="9035" y="4011"/>
                </a:lnTo>
                <a:cubicBezTo>
                  <a:pt x="9259" y="3640"/>
                  <a:pt x="9479" y="3275"/>
                  <a:pt x="9697" y="2899"/>
                </a:cubicBezTo>
                <a:cubicBezTo>
                  <a:pt x="9729" y="3150"/>
                  <a:pt x="9763" y="3401"/>
                  <a:pt x="9795" y="3651"/>
                </a:cubicBezTo>
                <a:lnTo>
                  <a:pt x="9744" y="2910"/>
                </a:lnTo>
                <a:cubicBezTo>
                  <a:pt x="9699" y="3054"/>
                  <a:pt x="9652" y="3072"/>
                  <a:pt x="9608" y="3215"/>
                </a:cubicBezTo>
                <a:lnTo>
                  <a:pt x="9608" y="3215"/>
                </a:lnTo>
                <a:lnTo>
                  <a:pt x="9608" y="3215"/>
                </a:lnTo>
                <a:cubicBezTo>
                  <a:pt x="9559" y="3772"/>
                  <a:pt x="9804" y="2227"/>
                  <a:pt x="9706" y="3340"/>
                </a:cubicBezTo>
                <a:lnTo>
                  <a:pt x="9706" y="3340"/>
                </a:lnTo>
                <a:cubicBezTo>
                  <a:pt x="9632" y="3855"/>
                  <a:pt x="9705" y="2062"/>
                  <a:pt x="9558" y="3092"/>
                </a:cubicBezTo>
                <a:cubicBezTo>
                  <a:pt x="9493" y="3649"/>
                  <a:pt x="9738" y="2227"/>
                  <a:pt x="9608" y="3340"/>
                </a:cubicBezTo>
                <a:cubicBezTo>
                  <a:pt x="9543" y="3937"/>
                  <a:pt x="9738" y="2392"/>
                  <a:pt x="9608" y="3587"/>
                </a:cubicBezTo>
                <a:cubicBezTo>
                  <a:pt x="9567" y="4123"/>
                  <a:pt x="9690" y="3813"/>
                  <a:pt x="9755" y="3215"/>
                </a:cubicBezTo>
                <a:close/>
              </a:path>
            </a:pathLst>
          </a:custGeom>
          <a:solidFill>
            <a:srgbClr val="E9B26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b-NO"/>
          </a:p>
        </p:txBody>
      </p:sp>
      <p:sp>
        <p:nvSpPr>
          <p:cNvPr id="37" name="Rektangel 36"/>
          <p:cNvSpPr/>
          <p:nvPr/>
        </p:nvSpPr>
        <p:spPr>
          <a:xfrm>
            <a:off x="3692606" y="2234244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38" name="Rektangel 37"/>
          <p:cNvSpPr/>
          <p:nvPr/>
        </p:nvSpPr>
        <p:spPr>
          <a:xfrm>
            <a:off x="4024829" y="2710594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39" name="Rett linje 38"/>
          <p:cNvCxnSpPr>
            <a:stCxn id="54" idx="2"/>
            <a:endCxn id="38" idx="0"/>
          </p:cNvCxnSpPr>
          <p:nvPr/>
        </p:nvCxnSpPr>
        <p:spPr>
          <a:xfrm>
            <a:off x="4001616" y="2372263"/>
            <a:ext cx="53742" cy="338330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>
            <a:stCxn id="151" idx="0"/>
            <a:endCxn id="77" idx="2"/>
          </p:cNvCxnSpPr>
          <p:nvPr/>
        </p:nvCxnSpPr>
        <p:spPr>
          <a:xfrm flipV="1">
            <a:off x="2622651" y="2060802"/>
            <a:ext cx="31757" cy="351766"/>
          </a:xfrm>
          <a:prstGeom prst="line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Rett linje 40"/>
          <p:cNvCxnSpPr>
            <a:stCxn id="149" idx="3"/>
            <a:endCxn id="38" idx="1"/>
          </p:cNvCxnSpPr>
          <p:nvPr/>
        </p:nvCxnSpPr>
        <p:spPr>
          <a:xfrm flipV="1">
            <a:off x="3431224" y="2741127"/>
            <a:ext cx="593605" cy="130690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ktangel 41"/>
          <p:cNvSpPr/>
          <p:nvPr/>
        </p:nvSpPr>
        <p:spPr>
          <a:xfrm>
            <a:off x="3274884" y="2000955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43" name="Rektangel 42"/>
          <p:cNvSpPr/>
          <p:nvPr/>
        </p:nvSpPr>
        <p:spPr>
          <a:xfrm>
            <a:off x="3499623" y="1735906"/>
            <a:ext cx="59849" cy="58628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44" name="Rektangel 43"/>
          <p:cNvSpPr/>
          <p:nvPr/>
        </p:nvSpPr>
        <p:spPr>
          <a:xfrm>
            <a:off x="4118877" y="1737131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45" name="Rektangel 44"/>
          <p:cNvSpPr/>
          <p:nvPr/>
        </p:nvSpPr>
        <p:spPr>
          <a:xfrm>
            <a:off x="4357052" y="1939885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46" name="Rett linje 45"/>
          <p:cNvCxnSpPr>
            <a:stCxn id="43" idx="3"/>
            <a:endCxn id="44" idx="1"/>
          </p:cNvCxnSpPr>
          <p:nvPr/>
        </p:nvCxnSpPr>
        <p:spPr>
          <a:xfrm>
            <a:off x="3559472" y="1765223"/>
            <a:ext cx="559405" cy="2443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tt linje 46"/>
          <p:cNvCxnSpPr>
            <a:stCxn id="45" idx="2"/>
          </p:cNvCxnSpPr>
          <p:nvPr/>
        </p:nvCxnSpPr>
        <p:spPr>
          <a:xfrm flipH="1">
            <a:off x="4365602" y="1999731"/>
            <a:ext cx="21985" cy="179548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>
            <a:endCxn id="54" idx="3"/>
          </p:cNvCxnSpPr>
          <p:nvPr/>
        </p:nvCxnSpPr>
        <p:spPr>
          <a:xfrm flipH="1">
            <a:off x="4030930" y="2193936"/>
            <a:ext cx="360316" cy="147790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tt linje 48"/>
          <p:cNvCxnSpPr>
            <a:stCxn id="44" idx="3"/>
            <a:endCxn id="45" idx="1"/>
          </p:cNvCxnSpPr>
          <p:nvPr/>
        </p:nvCxnSpPr>
        <p:spPr>
          <a:xfrm>
            <a:off x="4178720" y="1767666"/>
            <a:ext cx="178326" cy="201533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/>
          <p:cNvCxnSpPr>
            <a:stCxn id="43" idx="1"/>
            <a:endCxn id="42" idx="0"/>
          </p:cNvCxnSpPr>
          <p:nvPr/>
        </p:nvCxnSpPr>
        <p:spPr>
          <a:xfrm flipH="1">
            <a:off x="3304198" y="1765221"/>
            <a:ext cx="195425" cy="235732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linje 50"/>
          <p:cNvCxnSpPr>
            <a:stCxn id="42" idx="2"/>
            <a:endCxn id="37" idx="1"/>
          </p:cNvCxnSpPr>
          <p:nvPr/>
        </p:nvCxnSpPr>
        <p:spPr>
          <a:xfrm>
            <a:off x="3304192" y="2060803"/>
            <a:ext cx="388408" cy="202754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51"/>
          <p:cNvCxnSpPr>
            <a:stCxn id="37" idx="3"/>
            <a:endCxn id="54" idx="1"/>
          </p:cNvCxnSpPr>
          <p:nvPr/>
        </p:nvCxnSpPr>
        <p:spPr>
          <a:xfrm>
            <a:off x="3752449" y="2263555"/>
            <a:ext cx="219854" cy="78170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linje 52"/>
          <p:cNvCxnSpPr>
            <a:stCxn id="65" idx="3"/>
            <a:endCxn id="74" idx="1"/>
          </p:cNvCxnSpPr>
          <p:nvPr/>
        </p:nvCxnSpPr>
        <p:spPr>
          <a:xfrm flipV="1">
            <a:off x="3095337" y="1785987"/>
            <a:ext cx="571619" cy="271153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ktangel 53"/>
          <p:cNvSpPr/>
          <p:nvPr/>
        </p:nvSpPr>
        <p:spPr>
          <a:xfrm>
            <a:off x="3972302" y="2312415"/>
            <a:ext cx="58628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55" name="Rektangel 54"/>
          <p:cNvSpPr/>
          <p:nvPr/>
        </p:nvSpPr>
        <p:spPr>
          <a:xfrm>
            <a:off x="2746014" y="1805530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56" name="Rektangel 55"/>
          <p:cNvSpPr/>
          <p:nvPr/>
        </p:nvSpPr>
        <p:spPr>
          <a:xfrm>
            <a:off x="2897468" y="1434221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57" name="Rektangel 56"/>
          <p:cNvSpPr/>
          <p:nvPr/>
        </p:nvSpPr>
        <p:spPr>
          <a:xfrm>
            <a:off x="2555474" y="1610104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58" name="Rektangel 57"/>
          <p:cNvSpPr/>
          <p:nvPr/>
        </p:nvSpPr>
        <p:spPr>
          <a:xfrm>
            <a:off x="2228137" y="2455320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59" name="Rektangel 58"/>
          <p:cNvSpPr/>
          <p:nvPr/>
        </p:nvSpPr>
        <p:spPr>
          <a:xfrm>
            <a:off x="2262336" y="3036711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60" name="Rektangel 59"/>
          <p:cNvSpPr/>
          <p:nvPr/>
        </p:nvSpPr>
        <p:spPr>
          <a:xfrm>
            <a:off x="3000067" y="2445549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61" name="Rett linje 60"/>
          <p:cNvCxnSpPr/>
          <p:nvPr/>
        </p:nvCxnSpPr>
        <p:spPr>
          <a:xfrm>
            <a:off x="2936554" y="1483078"/>
            <a:ext cx="51299" cy="51299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linje 61"/>
          <p:cNvCxnSpPr>
            <a:stCxn id="67" idx="1"/>
            <a:endCxn id="57" idx="3"/>
          </p:cNvCxnSpPr>
          <p:nvPr/>
        </p:nvCxnSpPr>
        <p:spPr>
          <a:xfrm flipH="1" flipV="1">
            <a:off x="2615317" y="1639418"/>
            <a:ext cx="255274" cy="14657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tt linje 62"/>
          <p:cNvCxnSpPr>
            <a:stCxn id="67" idx="2"/>
            <a:endCxn id="55" idx="0"/>
          </p:cNvCxnSpPr>
          <p:nvPr/>
        </p:nvCxnSpPr>
        <p:spPr>
          <a:xfrm flipH="1">
            <a:off x="2775328" y="1684609"/>
            <a:ext cx="125805" cy="120920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linje 63"/>
          <p:cNvCxnSpPr/>
          <p:nvPr/>
        </p:nvCxnSpPr>
        <p:spPr>
          <a:xfrm>
            <a:off x="2731351" y="1904461"/>
            <a:ext cx="549634" cy="120920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ktangel 64"/>
          <p:cNvSpPr/>
          <p:nvPr/>
        </p:nvSpPr>
        <p:spPr>
          <a:xfrm>
            <a:off x="3035488" y="2026605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66" name="Rett linje 65"/>
          <p:cNvCxnSpPr>
            <a:stCxn id="77" idx="3"/>
            <a:endCxn id="65" idx="1"/>
          </p:cNvCxnSpPr>
          <p:nvPr/>
        </p:nvCxnSpPr>
        <p:spPr>
          <a:xfrm>
            <a:off x="2684943" y="2031487"/>
            <a:ext cx="350545" cy="25650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ktangel 66"/>
          <p:cNvSpPr/>
          <p:nvPr/>
        </p:nvSpPr>
        <p:spPr>
          <a:xfrm>
            <a:off x="2870596" y="1624761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68" name="Rett linje 67"/>
          <p:cNvCxnSpPr>
            <a:stCxn id="67" idx="2"/>
            <a:endCxn id="65" idx="0"/>
          </p:cNvCxnSpPr>
          <p:nvPr/>
        </p:nvCxnSpPr>
        <p:spPr>
          <a:xfrm>
            <a:off x="2901133" y="1684610"/>
            <a:ext cx="163669" cy="341995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linje 68"/>
          <p:cNvCxnSpPr/>
          <p:nvPr/>
        </p:nvCxnSpPr>
        <p:spPr>
          <a:xfrm flipH="1">
            <a:off x="2918227" y="2488297"/>
            <a:ext cx="98934" cy="67178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tt linje 69"/>
          <p:cNvCxnSpPr>
            <a:stCxn id="58" idx="3"/>
            <a:endCxn id="151" idx="1"/>
          </p:cNvCxnSpPr>
          <p:nvPr/>
        </p:nvCxnSpPr>
        <p:spPr>
          <a:xfrm flipV="1">
            <a:off x="2287980" y="2443106"/>
            <a:ext cx="305352" cy="42749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70"/>
          <p:cNvCxnSpPr>
            <a:endCxn id="158" idx="0"/>
          </p:cNvCxnSpPr>
          <p:nvPr/>
        </p:nvCxnSpPr>
        <p:spPr>
          <a:xfrm flipH="1">
            <a:off x="2578681" y="2478524"/>
            <a:ext cx="42749" cy="374973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tt linje 71"/>
          <p:cNvCxnSpPr/>
          <p:nvPr/>
        </p:nvCxnSpPr>
        <p:spPr>
          <a:xfrm flipH="1">
            <a:off x="2295314" y="3022054"/>
            <a:ext cx="188097" cy="47635"/>
          </a:xfrm>
          <a:prstGeom prst="line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Rett linje 72"/>
          <p:cNvCxnSpPr>
            <a:endCxn id="74" idx="0"/>
          </p:cNvCxnSpPr>
          <p:nvPr/>
        </p:nvCxnSpPr>
        <p:spPr>
          <a:xfrm flipH="1">
            <a:off x="3697486" y="1279099"/>
            <a:ext cx="118476" cy="477572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ktangel 73"/>
          <p:cNvSpPr/>
          <p:nvPr/>
        </p:nvSpPr>
        <p:spPr>
          <a:xfrm>
            <a:off x="3666956" y="1756674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5" name="Rektangel 74"/>
          <p:cNvSpPr/>
          <p:nvPr/>
        </p:nvSpPr>
        <p:spPr>
          <a:xfrm>
            <a:off x="4338725" y="2165845"/>
            <a:ext cx="58628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76" name="Rett linje 75"/>
          <p:cNvCxnSpPr/>
          <p:nvPr/>
        </p:nvCxnSpPr>
        <p:spPr>
          <a:xfrm flipH="1">
            <a:off x="2683716" y="1860493"/>
            <a:ext cx="76948" cy="139241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ktangel 76"/>
          <p:cNvSpPr/>
          <p:nvPr/>
        </p:nvSpPr>
        <p:spPr>
          <a:xfrm>
            <a:off x="2625095" y="2000955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78" name="Rett linje 77"/>
          <p:cNvCxnSpPr/>
          <p:nvPr/>
        </p:nvCxnSpPr>
        <p:spPr>
          <a:xfrm>
            <a:off x="3999173" y="2881588"/>
            <a:ext cx="140462" cy="12214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linje 78"/>
          <p:cNvCxnSpPr/>
          <p:nvPr/>
        </p:nvCxnSpPr>
        <p:spPr>
          <a:xfrm flipH="1" flipV="1">
            <a:off x="2643416" y="2418675"/>
            <a:ext cx="668111" cy="339552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tt linje 79"/>
          <p:cNvCxnSpPr/>
          <p:nvPr/>
        </p:nvCxnSpPr>
        <p:spPr>
          <a:xfrm flipH="1" flipV="1">
            <a:off x="3306641" y="2754562"/>
            <a:ext cx="75727" cy="84278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ktangel 80"/>
          <p:cNvSpPr/>
          <p:nvPr/>
        </p:nvSpPr>
        <p:spPr>
          <a:xfrm>
            <a:off x="3205263" y="2892584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82" name="Rett linje 81"/>
          <p:cNvCxnSpPr>
            <a:endCxn id="81" idx="0"/>
          </p:cNvCxnSpPr>
          <p:nvPr/>
        </p:nvCxnSpPr>
        <p:spPr>
          <a:xfrm flipH="1">
            <a:off x="3234571" y="2794870"/>
            <a:ext cx="17100" cy="97713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ktangel 82"/>
          <p:cNvSpPr/>
          <p:nvPr/>
        </p:nvSpPr>
        <p:spPr>
          <a:xfrm>
            <a:off x="3099001" y="3211372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84" name="Rektangel 83"/>
          <p:cNvSpPr/>
          <p:nvPr/>
        </p:nvSpPr>
        <p:spPr>
          <a:xfrm>
            <a:off x="2598224" y="3172287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85" name="Rektangel 84"/>
          <p:cNvSpPr/>
          <p:nvPr/>
        </p:nvSpPr>
        <p:spPr>
          <a:xfrm>
            <a:off x="2445546" y="3509396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86" name="Rett linje 85"/>
          <p:cNvCxnSpPr>
            <a:endCxn id="83" idx="0"/>
          </p:cNvCxnSpPr>
          <p:nvPr/>
        </p:nvCxnSpPr>
        <p:spPr>
          <a:xfrm flipH="1">
            <a:off x="3128309" y="2901132"/>
            <a:ext cx="273596" cy="310238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linje 86"/>
          <p:cNvCxnSpPr>
            <a:stCxn id="83" idx="1"/>
            <a:endCxn id="84" idx="3"/>
          </p:cNvCxnSpPr>
          <p:nvPr/>
        </p:nvCxnSpPr>
        <p:spPr>
          <a:xfrm flipH="1" flipV="1">
            <a:off x="2658072" y="3202820"/>
            <a:ext cx="440929" cy="37863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Rett linje 87"/>
          <p:cNvCxnSpPr>
            <a:stCxn id="85" idx="0"/>
            <a:endCxn id="84" idx="2"/>
          </p:cNvCxnSpPr>
          <p:nvPr/>
        </p:nvCxnSpPr>
        <p:spPr>
          <a:xfrm flipV="1">
            <a:off x="2476077" y="3232133"/>
            <a:ext cx="152676" cy="277260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tt linje 88"/>
          <p:cNvCxnSpPr>
            <a:endCxn id="84" idx="0"/>
          </p:cNvCxnSpPr>
          <p:nvPr/>
        </p:nvCxnSpPr>
        <p:spPr>
          <a:xfrm>
            <a:off x="2578681" y="2913347"/>
            <a:ext cx="50077" cy="258939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tt linje 89"/>
          <p:cNvCxnSpPr/>
          <p:nvPr/>
        </p:nvCxnSpPr>
        <p:spPr>
          <a:xfrm flipH="1">
            <a:off x="2480963" y="3019611"/>
            <a:ext cx="124584" cy="2443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ktangel 90"/>
          <p:cNvSpPr/>
          <p:nvPr/>
        </p:nvSpPr>
        <p:spPr>
          <a:xfrm>
            <a:off x="3786653" y="1219253"/>
            <a:ext cx="59849" cy="59849"/>
          </a:xfrm>
          <a:prstGeom prst="rect">
            <a:avLst/>
          </a:prstGeom>
          <a:solidFill>
            <a:srgbClr val="B2B2B2"/>
          </a:solidFill>
          <a:ln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2" name="Rektangel 91"/>
          <p:cNvSpPr/>
          <p:nvPr/>
        </p:nvSpPr>
        <p:spPr>
          <a:xfrm>
            <a:off x="3302970" y="1395136"/>
            <a:ext cx="58628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93" name="Rett linje 92"/>
          <p:cNvCxnSpPr>
            <a:endCxn id="92" idx="2"/>
          </p:cNvCxnSpPr>
          <p:nvPr/>
        </p:nvCxnSpPr>
        <p:spPr>
          <a:xfrm flipH="1" flipV="1">
            <a:off x="3332290" y="1454982"/>
            <a:ext cx="73285" cy="119698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ktangel 93"/>
          <p:cNvSpPr/>
          <p:nvPr/>
        </p:nvSpPr>
        <p:spPr>
          <a:xfrm>
            <a:off x="3151521" y="2836400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95" name="Rett linje 94"/>
          <p:cNvCxnSpPr/>
          <p:nvPr/>
        </p:nvCxnSpPr>
        <p:spPr>
          <a:xfrm flipH="1">
            <a:off x="3166178" y="2703265"/>
            <a:ext cx="23207" cy="140462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tt linje 95"/>
          <p:cNvCxnSpPr/>
          <p:nvPr/>
        </p:nvCxnSpPr>
        <p:spPr>
          <a:xfrm flipH="1" flipV="1">
            <a:off x="3145409" y="1420785"/>
            <a:ext cx="168554" cy="3665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ktangel 96"/>
          <p:cNvSpPr/>
          <p:nvPr/>
        </p:nvSpPr>
        <p:spPr>
          <a:xfrm>
            <a:off x="4142084" y="2865713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98" name="Rektangel 97"/>
          <p:cNvSpPr/>
          <p:nvPr/>
        </p:nvSpPr>
        <p:spPr>
          <a:xfrm>
            <a:off x="3034265" y="3522832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99" name="Rett linje 98"/>
          <p:cNvCxnSpPr>
            <a:stCxn id="100" idx="1"/>
            <a:endCxn id="98" idx="3"/>
          </p:cNvCxnSpPr>
          <p:nvPr/>
        </p:nvCxnSpPr>
        <p:spPr>
          <a:xfrm flipH="1">
            <a:off x="3094110" y="3541151"/>
            <a:ext cx="262602" cy="12214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ktangel 99"/>
          <p:cNvSpPr/>
          <p:nvPr/>
        </p:nvSpPr>
        <p:spPr>
          <a:xfrm>
            <a:off x="3356712" y="3511839"/>
            <a:ext cx="58628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101" name="Rett linje 100"/>
          <p:cNvCxnSpPr/>
          <p:nvPr/>
        </p:nvCxnSpPr>
        <p:spPr>
          <a:xfrm flipH="1">
            <a:off x="4407130" y="3809863"/>
            <a:ext cx="63513" cy="163669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tt linje 101"/>
          <p:cNvCxnSpPr>
            <a:endCxn id="127" idx="3"/>
          </p:cNvCxnSpPr>
          <p:nvPr/>
        </p:nvCxnSpPr>
        <p:spPr>
          <a:xfrm flipH="1">
            <a:off x="4038258" y="3968643"/>
            <a:ext cx="376194" cy="100156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tt linje 102"/>
          <p:cNvCxnSpPr>
            <a:stCxn id="127" idx="2"/>
          </p:cNvCxnSpPr>
          <p:nvPr/>
        </p:nvCxnSpPr>
        <p:spPr>
          <a:xfrm flipH="1">
            <a:off x="3701155" y="4099335"/>
            <a:ext cx="307795" cy="523984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ktangel 103"/>
          <p:cNvSpPr/>
          <p:nvPr/>
        </p:nvSpPr>
        <p:spPr>
          <a:xfrm>
            <a:off x="5386699" y="3633980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105" name="Rektangel 104"/>
          <p:cNvSpPr/>
          <p:nvPr/>
        </p:nvSpPr>
        <p:spPr>
          <a:xfrm>
            <a:off x="5191274" y="3019611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106" name="Rektangel 105"/>
          <p:cNvSpPr/>
          <p:nvPr/>
        </p:nvSpPr>
        <p:spPr>
          <a:xfrm>
            <a:off x="4771103" y="3177173"/>
            <a:ext cx="58628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107" name="Rektangel 106"/>
          <p:cNvSpPr/>
          <p:nvPr/>
        </p:nvSpPr>
        <p:spPr>
          <a:xfrm>
            <a:off x="4740574" y="2855940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108" name="Rett linje 107"/>
          <p:cNvCxnSpPr>
            <a:stCxn id="107" idx="2"/>
            <a:endCxn id="106" idx="0"/>
          </p:cNvCxnSpPr>
          <p:nvPr/>
        </p:nvCxnSpPr>
        <p:spPr>
          <a:xfrm>
            <a:off x="4769888" y="2915790"/>
            <a:ext cx="30535" cy="261382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tt linje 108"/>
          <p:cNvCxnSpPr>
            <a:stCxn id="105" idx="1"/>
            <a:endCxn id="106" idx="3"/>
          </p:cNvCxnSpPr>
          <p:nvPr/>
        </p:nvCxnSpPr>
        <p:spPr>
          <a:xfrm flipH="1">
            <a:off x="4829737" y="3048925"/>
            <a:ext cx="361537" cy="158783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ktangel 109"/>
          <p:cNvSpPr/>
          <p:nvPr/>
        </p:nvSpPr>
        <p:spPr>
          <a:xfrm>
            <a:off x="4550035" y="3586345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11" name="Rektangel 110"/>
          <p:cNvSpPr/>
          <p:nvPr/>
        </p:nvSpPr>
        <p:spPr>
          <a:xfrm>
            <a:off x="4661183" y="3498404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12" name="Rett linje 111"/>
          <p:cNvCxnSpPr>
            <a:stCxn id="110" idx="1"/>
          </p:cNvCxnSpPr>
          <p:nvPr/>
        </p:nvCxnSpPr>
        <p:spPr>
          <a:xfrm flipH="1">
            <a:off x="4287431" y="3616878"/>
            <a:ext cx="262603" cy="128248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tt linje 112"/>
          <p:cNvCxnSpPr/>
          <p:nvPr/>
        </p:nvCxnSpPr>
        <p:spPr>
          <a:xfrm flipH="1" flipV="1">
            <a:off x="3415346" y="3541150"/>
            <a:ext cx="1025983" cy="239396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ett linje 113"/>
          <p:cNvCxnSpPr/>
          <p:nvPr/>
        </p:nvCxnSpPr>
        <p:spPr>
          <a:xfrm flipH="1" flipV="1">
            <a:off x="4024823" y="3397025"/>
            <a:ext cx="416500" cy="383523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ktangel 114"/>
          <p:cNvSpPr/>
          <p:nvPr/>
        </p:nvSpPr>
        <p:spPr>
          <a:xfrm>
            <a:off x="3858717" y="3699936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16" name="Rett linje 115"/>
          <p:cNvCxnSpPr>
            <a:endCxn id="115" idx="3"/>
          </p:cNvCxnSpPr>
          <p:nvPr/>
        </p:nvCxnSpPr>
        <p:spPr>
          <a:xfrm flipH="1" flipV="1">
            <a:off x="3918566" y="3729248"/>
            <a:ext cx="309017" cy="15879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ett linje 116"/>
          <p:cNvCxnSpPr>
            <a:endCxn id="127" idx="0"/>
          </p:cNvCxnSpPr>
          <p:nvPr/>
        </p:nvCxnSpPr>
        <p:spPr>
          <a:xfrm flipH="1">
            <a:off x="4008944" y="3774439"/>
            <a:ext cx="247946" cy="265046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ktangel 117"/>
          <p:cNvSpPr/>
          <p:nvPr/>
        </p:nvSpPr>
        <p:spPr>
          <a:xfrm>
            <a:off x="4750346" y="3796428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19" name="Rett linje 118"/>
          <p:cNvCxnSpPr>
            <a:stCxn id="111" idx="2"/>
            <a:endCxn id="118" idx="0"/>
          </p:cNvCxnSpPr>
          <p:nvPr/>
        </p:nvCxnSpPr>
        <p:spPr>
          <a:xfrm>
            <a:off x="4691712" y="3558252"/>
            <a:ext cx="89162" cy="238175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ktangel 119"/>
          <p:cNvSpPr/>
          <p:nvPr/>
        </p:nvSpPr>
        <p:spPr>
          <a:xfrm>
            <a:off x="5001956" y="4044373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21" name="Rett linje 120"/>
          <p:cNvCxnSpPr/>
          <p:nvPr/>
        </p:nvCxnSpPr>
        <p:spPr>
          <a:xfrm flipH="1" flipV="1">
            <a:off x="5049590" y="4076130"/>
            <a:ext cx="97713" cy="87941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tt linje 121"/>
          <p:cNvCxnSpPr>
            <a:stCxn id="105" idx="3"/>
          </p:cNvCxnSpPr>
          <p:nvPr/>
        </p:nvCxnSpPr>
        <p:spPr>
          <a:xfrm>
            <a:off x="5251117" y="3048924"/>
            <a:ext cx="164890" cy="147790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tt linje 122"/>
          <p:cNvCxnSpPr>
            <a:stCxn id="104" idx="0"/>
          </p:cNvCxnSpPr>
          <p:nvPr/>
        </p:nvCxnSpPr>
        <p:spPr>
          <a:xfrm flipH="1" flipV="1">
            <a:off x="5416007" y="3189387"/>
            <a:ext cx="1222" cy="444593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tt linje 123"/>
          <p:cNvCxnSpPr/>
          <p:nvPr/>
        </p:nvCxnSpPr>
        <p:spPr>
          <a:xfrm flipH="1" flipV="1">
            <a:off x="5313415" y="4330180"/>
            <a:ext cx="385965" cy="381080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tt linje 124"/>
          <p:cNvCxnSpPr/>
          <p:nvPr/>
        </p:nvCxnSpPr>
        <p:spPr>
          <a:xfrm flipH="1" flipV="1">
            <a:off x="4470643" y="3809862"/>
            <a:ext cx="307795" cy="824452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Rett linje 125"/>
          <p:cNvCxnSpPr/>
          <p:nvPr/>
        </p:nvCxnSpPr>
        <p:spPr>
          <a:xfrm flipH="1" flipV="1">
            <a:off x="4800417" y="4684392"/>
            <a:ext cx="78170" cy="73285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ktangel 126"/>
          <p:cNvSpPr/>
          <p:nvPr/>
        </p:nvSpPr>
        <p:spPr>
          <a:xfrm>
            <a:off x="3978415" y="4039488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128" name="Rektangel 127"/>
          <p:cNvSpPr/>
          <p:nvPr/>
        </p:nvSpPr>
        <p:spPr>
          <a:xfrm>
            <a:off x="5321965" y="3802531"/>
            <a:ext cx="59849" cy="58628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129" name="Rektangel 128"/>
          <p:cNvSpPr/>
          <p:nvPr/>
        </p:nvSpPr>
        <p:spPr>
          <a:xfrm>
            <a:off x="5155853" y="3883147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130" name="Rett linje 129"/>
          <p:cNvCxnSpPr/>
          <p:nvPr/>
        </p:nvCxnSpPr>
        <p:spPr>
          <a:xfrm flipH="1">
            <a:off x="5352494" y="3697491"/>
            <a:ext cx="61070" cy="102598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tt linje 130"/>
          <p:cNvCxnSpPr/>
          <p:nvPr/>
        </p:nvCxnSpPr>
        <p:spPr>
          <a:xfrm flipH="1">
            <a:off x="5220588" y="3834291"/>
            <a:ext cx="97713" cy="75727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Rett linje 131"/>
          <p:cNvCxnSpPr>
            <a:endCxn id="111" idx="0"/>
          </p:cNvCxnSpPr>
          <p:nvPr/>
        </p:nvCxnSpPr>
        <p:spPr>
          <a:xfrm flipH="1">
            <a:off x="4691712" y="3248012"/>
            <a:ext cx="111148" cy="250389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tt linje 132"/>
          <p:cNvCxnSpPr>
            <a:stCxn id="106" idx="2"/>
          </p:cNvCxnSpPr>
          <p:nvPr/>
        </p:nvCxnSpPr>
        <p:spPr>
          <a:xfrm flipH="1">
            <a:off x="4470637" y="3237022"/>
            <a:ext cx="329780" cy="514213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ktangel 133"/>
          <p:cNvSpPr/>
          <p:nvPr/>
        </p:nvSpPr>
        <p:spPr>
          <a:xfrm>
            <a:off x="4598891" y="4539045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35" name="Rett linje 134"/>
          <p:cNvCxnSpPr>
            <a:stCxn id="134" idx="3"/>
          </p:cNvCxnSpPr>
          <p:nvPr/>
        </p:nvCxnSpPr>
        <p:spPr>
          <a:xfrm>
            <a:off x="4658734" y="4569580"/>
            <a:ext cx="107484" cy="92827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ktangel 135"/>
          <p:cNvSpPr/>
          <p:nvPr/>
        </p:nvSpPr>
        <p:spPr>
          <a:xfrm>
            <a:off x="4866379" y="4751569"/>
            <a:ext cx="59849" cy="58628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137" name="Rektangel 136"/>
          <p:cNvSpPr/>
          <p:nvPr/>
        </p:nvSpPr>
        <p:spPr>
          <a:xfrm>
            <a:off x="5053255" y="4816304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138" name="Rett linje 137"/>
          <p:cNvCxnSpPr>
            <a:endCxn id="136" idx="3"/>
          </p:cNvCxnSpPr>
          <p:nvPr/>
        </p:nvCxnSpPr>
        <p:spPr>
          <a:xfrm flipH="1" flipV="1">
            <a:off x="4926229" y="4780881"/>
            <a:ext cx="125805" cy="62292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Rett linje 138"/>
          <p:cNvCxnSpPr/>
          <p:nvPr/>
        </p:nvCxnSpPr>
        <p:spPr>
          <a:xfrm flipH="1" flipV="1">
            <a:off x="5105769" y="4874931"/>
            <a:ext cx="156340" cy="119698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ett linje 139"/>
          <p:cNvCxnSpPr/>
          <p:nvPr/>
        </p:nvCxnSpPr>
        <p:spPr>
          <a:xfrm flipH="1" flipV="1">
            <a:off x="4895687" y="4804087"/>
            <a:ext cx="276038" cy="232068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ett linje 140"/>
          <p:cNvCxnSpPr/>
          <p:nvPr/>
        </p:nvCxnSpPr>
        <p:spPr>
          <a:xfrm flipV="1">
            <a:off x="4443766" y="4691721"/>
            <a:ext cx="310238" cy="407951"/>
          </a:xfrm>
          <a:prstGeom prst="line">
            <a:avLst/>
          </a:prstGeom>
          <a:ln w="22225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ktangel 141"/>
          <p:cNvSpPr/>
          <p:nvPr/>
        </p:nvSpPr>
        <p:spPr>
          <a:xfrm>
            <a:off x="5124097" y="4142086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43" name="Rett linje 142"/>
          <p:cNvCxnSpPr/>
          <p:nvPr/>
        </p:nvCxnSpPr>
        <p:spPr>
          <a:xfrm flipH="1" flipV="1">
            <a:off x="5170510" y="4186057"/>
            <a:ext cx="97713" cy="92827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ktangel 143"/>
          <p:cNvSpPr/>
          <p:nvPr/>
        </p:nvSpPr>
        <p:spPr>
          <a:xfrm>
            <a:off x="5263337" y="4275220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145" name="Rektangel 144"/>
          <p:cNvSpPr/>
          <p:nvPr/>
        </p:nvSpPr>
        <p:spPr>
          <a:xfrm>
            <a:off x="4441329" y="3751234"/>
            <a:ext cx="59849" cy="58628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146" name="Rektangel 145"/>
          <p:cNvSpPr/>
          <p:nvPr/>
        </p:nvSpPr>
        <p:spPr>
          <a:xfrm>
            <a:off x="4749124" y="4634314"/>
            <a:ext cx="59849" cy="58628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147" name="Rett linje 146"/>
          <p:cNvCxnSpPr>
            <a:endCxn id="38" idx="2"/>
          </p:cNvCxnSpPr>
          <p:nvPr/>
        </p:nvCxnSpPr>
        <p:spPr>
          <a:xfrm flipV="1">
            <a:off x="3995515" y="2770442"/>
            <a:ext cx="59849" cy="111148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ktangel 147"/>
          <p:cNvSpPr/>
          <p:nvPr/>
        </p:nvSpPr>
        <p:spPr>
          <a:xfrm>
            <a:off x="3966201" y="2942659"/>
            <a:ext cx="59849" cy="58628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149" name="Rektangel 148"/>
          <p:cNvSpPr/>
          <p:nvPr/>
        </p:nvSpPr>
        <p:spPr>
          <a:xfrm>
            <a:off x="3371375" y="2842504"/>
            <a:ext cx="59849" cy="58628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50" name="Rett linje 149"/>
          <p:cNvCxnSpPr>
            <a:endCxn id="149" idx="2"/>
          </p:cNvCxnSpPr>
          <p:nvPr/>
        </p:nvCxnSpPr>
        <p:spPr>
          <a:xfrm flipV="1">
            <a:off x="3386032" y="2901134"/>
            <a:ext cx="15879" cy="610705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ktangel 150"/>
          <p:cNvSpPr/>
          <p:nvPr/>
        </p:nvSpPr>
        <p:spPr>
          <a:xfrm>
            <a:off x="2593338" y="2412570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52" name="Rett linje 151"/>
          <p:cNvCxnSpPr>
            <a:stCxn id="151" idx="2"/>
          </p:cNvCxnSpPr>
          <p:nvPr/>
        </p:nvCxnSpPr>
        <p:spPr>
          <a:xfrm>
            <a:off x="2622646" y="2472419"/>
            <a:ext cx="747502" cy="383523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ett linje 152"/>
          <p:cNvCxnSpPr>
            <a:endCxn id="154" idx="0"/>
          </p:cNvCxnSpPr>
          <p:nvPr/>
        </p:nvCxnSpPr>
        <p:spPr>
          <a:xfrm flipH="1">
            <a:off x="3995509" y="2865710"/>
            <a:ext cx="4886" cy="501999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ktangel 153"/>
          <p:cNvSpPr/>
          <p:nvPr/>
        </p:nvSpPr>
        <p:spPr>
          <a:xfrm>
            <a:off x="3964980" y="3367712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55" name="Rett linje 154"/>
          <p:cNvCxnSpPr>
            <a:stCxn id="67" idx="0"/>
          </p:cNvCxnSpPr>
          <p:nvPr/>
        </p:nvCxnSpPr>
        <p:spPr>
          <a:xfrm flipV="1">
            <a:off x="2901133" y="1428112"/>
            <a:ext cx="207639" cy="196647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Rett linje 155"/>
          <p:cNvCxnSpPr/>
          <p:nvPr/>
        </p:nvCxnSpPr>
        <p:spPr>
          <a:xfrm flipH="1" flipV="1">
            <a:off x="3398246" y="1563690"/>
            <a:ext cx="117255" cy="186875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ktangel 156"/>
          <p:cNvSpPr/>
          <p:nvPr/>
        </p:nvSpPr>
        <p:spPr>
          <a:xfrm>
            <a:off x="3100222" y="1390251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58" name="Rektangel 157"/>
          <p:cNvSpPr/>
          <p:nvPr/>
        </p:nvSpPr>
        <p:spPr>
          <a:xfrm>
            <a:off x="2549367" y="2853499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sp>
        <p:nvSpPr>
          <p:cNvPr id="159" name="Rektangel 158"/>
          <p:cNvSpPr/>
          <p:nvPr/>
        </p:nvSpPr>
        <p:spPr>
          <a:xfrm>
            <a:off x="4227583" y="3714593"/>
            <a:ext cx="59849" cy="59849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cxnSp>
        <p:nvCxnSpPr>
          <p:cNvPr id="160" name="Rett linje 159"/>
          <p:cNvCxnSpPr/>
          <p:nvPr/>
        </p:nvCxnSpPr>
        <p:spPr>
          <a:xfrm flipH="1">
            <a:off x="4579343" y="3528939"/>
            <a:ext cx="81834" cy="57407"/>
          </a:xfrm>
          <a:prstGeom prst="line">
            <a:avLst/>
          </a:prstGeom>
          <a:ln w="19050">
            <a:solidFill>
              <a:srgbClr val="B2B2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kstSylinder 160"/>
          <p:cNvSpPr txBox="1"/>
          <p:nvPr/>
        </p:nvSpPr>
        <p:spPr>
          <a:xfrm>
            <a:off x="5807746" y="1969801"/>
            <a:ext cx="253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SFE sitt overordna nett</a:t>
            </a:r>
            <a:endParaRPr lang="nn-N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2" name="Rektangel 161"/>
          <p:cNvSpPr/>
          <p:nvPr/>
        </p:nvSpPr>
        <p:spPr>
          <a:xfrm>
            <a:off x="5420427" y="2097503"/>
            <a:ext cx="59849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b-NO"/>
          </a:p>
        </p:txBody>
      </p:sp>
      <p:cxnSp>
        <p:nvCxnSpPr>
          <p:cNvPr id="163" name="Rett linje 162"/>
          <p:cNvCxnSpPr>
            <a:stCxn id="162" idx="3"/>
            <a:endCxn id="164" idx="1"/>
          </p:cNvCxnSpPr>
          <p:nvPr/>
        </p:nvCxnSpPr>
        <p:spPr>
          <a:xfrm flipV="1">
            <a:off x="5480270" y="2125069"/>
            <a:ext cx="244042" cy="0"/>
          </a:xfrm>
          <a:prstGeom prst="line">
            <a:avLst/>
          </a:prstGeom>
          <a:ln w="28575">
            <a:solidFill>
              <a:srgbClr val="166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Rektangel 163"/>
          <p:cNvSpPr/>
          <p:nvPr/>
        </p:nvSpPr>
        <p:spPr>
          <a:xfrm>
            <a:off x="5724312" y="2095147"/>
            <a:ext cx="58628" cy="59849"/>
          </a:xfrm>
          <a:prstGeom prst="rect">
            <a:avLst/>
          </a:prstGeom>
          <a:solidFill>
            <a:srgbClr val="166B77"/>
          </a:solidFill>
          <a:ln>
            <a:solidFill>
              <a:srgbClr val="166B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65" name="Rektangel 164"/>
          <p:cNvSpPr/>
          <p:nvPr/>
        </p:nvSpPr>
        <p:spPr>
          <a:xfrm>
            <a:off x="5484289" y="1659693"/>
            <a:ext cx="235130" cy="227182"/>
          </a:xfrm>
          <a:prstGeom prst="rect">
            <a:avLst/>
          </a:prstGeom>
          <a:solidFill>
            <a:srgbClr val="E9B26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166" name="TekstSylinder 165"/>
          <p:cNvSpPr txBox="1"/>
          <p:nvPr/>
        </p:nvSpPr>
        <p:spPr>
          <a:xfrm>
            <a:off x="5809772" y="1624761"/>
            <a:ext cx="279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SFE sitt distribusjonsnett </a:t>
            </a:r>
            <a:endParaRPr lang="nn-N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9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57242" y="334754"/>
            <a:ext cx="7204795" cy="714460"/>
          </a:xfrm>
        </p:spPr>
        <p:txBody>
          <a:bodyPr>
            <a:normAutofit/>
          </a:bodyPr>
          <a:lstStyle/>
          <a:p>
            <a:r>
              <a:rPr lang="nn-NO" sz="2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150-200 mill. i årlege investeringar</a:t>
            </a:r>
            <a:endParaRPr lang="nn-NO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Gruppe 2"/>
          <p:cNvGrpSpPr/>
          <p:nvPr/>
        </p:nvGrpSpPr>
        <p:grpSpPr>
          <a:xfrm>
            <a:off x="370936" y="1063816"/>
            <a:ext cx="7325077" cy="5583980"/>
            <a:chOff x="370933" y="1206691"/>
            <a:chExt cx="7325077" cy="5583980"/>
          </a:xfrm>
        </p:grpSpPr>
        <p:sp>
          <p:nvSpPr>
            <p:cNvPr id="4" name="TekstSylinder 3"/>
            <p:cNvSpPr txBox="1">
              <a:spLocks noChangeArrowheads="1"/>
            </p:cNvSpPr>
            <p:nvPr/>
          </p:nvSpPr>
          <p:spPr bwMode="auto">
            <a:xfrm>
              <a:off x="370933" y="2877394"/>
              <a:ext cx="269961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 kV anlegg Svelgen (re), dublering av trafo (ny)</a:t>
              </a:r>
              <a:endPara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2015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TekstSylinder 5"/>
            <p:cNvSpPr txBox="1">
              <a:spLocks noChangeArrowheads="1"/>
            </p:cNvSpPr>
            <p:nvPr/>
          </p:nvSpPr>
          <p:spPr bwMode="auto">
            <a:xfrm>
              <a:off x="757238" y="3618631"/>
              <a:ext cx="223357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 </a:t>
              </a:r>
              <a:r>
                <a:rPr lang="nb-N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  </a:t>
              </a:r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Grov-Florø (ny/re)</a:t>
              </a:r>
              <a:endPara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2015/2016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" name="TekstSylinder 6"/>
            <p:cNvSpPr txBox="1">
              <a:spLocks noChangeArrowheads="1"/>
            </p:cNvSpPr>
            <p:nvPr/>
          </p:nvSpPr>
          <p:spPr bwMode="auto">
            <a:xfrm>
              <a:off x="491703" y="4287308"/>
              <a:ext cx="208037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 </a:t>
              </a:r>
              <a:r>
                <a:rPr lang="nb-N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  </a:t>
              </a:r>
              <a:r>
                <a:rPr lang="nb-NO" sz="120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Øyravatn</a:t>
              </a:r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- Ringstad (ny/re)</a:t>
              </a:r>
              <a:endPara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2025-30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Freeform 93"/>
            <p:cNvSpPr>
              <a:spLocks/>
            </p:cNvSpPr>
            <p:nvPr/>
          </p:nvSpPr>
          <p:spPr bwMode="auto">
            <a:xfrm>
              <a:off x="4313047" y="3566458"/>
              <a:ext cx="1336675" cy="709613"/>
            </a:xfrm>
            <a:custGeom>
              <a:avLst/>
              <a:gdLst>
                <a:gd name="T0" fmla="*/ 1337296 w 117"/>
                <a:gd name="T1" fmla="*/ 297176 h 62"/>
                <a:gd name="T2" fmla="*/ 1245857 w 117"/>
                <a:gd name="T3" fmla="*/ 411475 h 62"/>
                <a:gd name="T4" fmla="*/ 1051549 w 117"/>
                <a:gd name="T5" fmla="*/ 628642 h 62"/>
                <a:gd name="T6" fmla="*/ 1028689 w 117"/>
                <a:gd name="T7" fmla="*/ 640072 h 62"/>
                <a:gd name="T8" fmla="*/ 1017259 w 117"/>
                <a:gd name="T9" fmla="*/ 651502 h 62"/>
                <a:gd name="T10" fmla="*/ 971540 w 117"/>
                <a:gd name="T11" fmla="*/ 708651 h 62"/>
                <a:gd name="T12" fmla="*/ 971540 w 117"/>
                <a:gd name="T13" fmla="*/ 651502 h 62"/>
                <a:gd name="T14" fmla="*/ 994400 w 117"/>
                <a:gd name="T15" fmla="*/ 640072 h 62"/>
                <a:gd name="T16" fmla="*/ 994400 w 117"/>
                <a:gd name="T17" fmla="*/ 640072 h 62"/>
                <a:gd name="T18" fmla="*/ 925820 w 117"/>
                <a:gd name="T19" fmla="*/ 582923 h 62"/>
                <a:gd name="T20" fmla="*/ 914391 w 117"/>
                <a:gd name="T21" fmla="*/ 605782 h 62"/>
                <a:gd name="T22" fmla="*/ 902961 w 117"/>
                <a:gd name="T23" fmla="*/ 640072 h 62"/>
                <a:gd name="T24" fmla="*/ 868671 w 117"/>
                <a:gd name="T25" fmla="*/ 628642 h 62"/>
                <a:gd name="T26" fmla="*/ 765802 w 117"/>
                <a:gd name="T27" fmla="*/ 582923 h 62"/>
                <a:gd name="T28" fmla="*/ 708653 w 117"/>
                <a:gd name="T29" fmla="*/ 605782 h 62"/>
                <a:gd name="T30" fmla="*/ 708653 w 117"/>
                <a:gd name="T31" fmla="*/ 605782 h 62"/>
                <a:gd name="T32" fmla="*/ 640073 w 117"/>
                <a:gd name="T33" fmla="*/ 640072 h 62"/>
                <a:gd name="T34" fmla="*/ 468625 w 117"/>
                <a:gd name="T35" fmla="*/ 628642 h 62"/>
                <a:gd name="T36" fmla="*/ 274317 w 117"/>
                <a:gd name="T37" fmla="*/ 685791 h 62"/>
                <a:gd name="T38" fmla="*/ 182878 w 117"/>
                <a:gd name="T39" fmla="*/ 605782 h 62"/>
                <a:gd name="T40" fmla="*/ 125729 w 117"/>
                <a:gd name="T41" fmla="*/ 628642 h 62"/>
                <a:gd name="T42" fmla="*/ 45720 w 117"/>
                <a:gd name="T43" fmla="*/ 640072 h 62"/>
                <a:gd name="T44" fmla="*/ 45720 w 117"/>
                <a:gd name="T45" fmla="*/ 640072 h 62"/>
                <a:gd name="T46" fmla="*/ 45720 w 117"/>
                <a:gd name="T47" fmla="*/ 640072 h 62"/>
                <a:gd name="T48" fmla="*/ 0 w 117"/>
                <a:gd name="T49" fmla="*/ 594352 h 62"/>
                <a:gd name="T50" fmla="*/ 91439 w 117"/>
                <a:gd name="T51" fmla="*/ 445764 h 62"/>
                <a:gd name="T52" fmla="*/ 182878 w 117"/>
                <a:gd name="T53" fmla="*/ 400045 h 62"/>
                <a:gd name="T54" fmla="*/ 320037 w 117"/>
                <a:gd name="T55" fmla="*/ 354326 h 62"/>
                <a:gd name="T56" fmla="*/ 377186 w 117"/>
                <a:gd name="T57" fmla="*/ 251457 h 62"/>
                <a:gd name="T58" fmla="*/ 491485 w 117"/>
                <a:gd name="T59" fmla="*/ 194308 h 62"/>
                <a:gd name="T60" fmla="*/ 491485 w 117"/>
                <a:gd name="T61" fmla="*/ 102869 h 62"/>
                <a:gd name="T62" fmla="*/ 571494 w 117"/>
                <a:gd name="T63" fmla="*/ 80009 h 62"/>
                <a:gd name="T64" fmla="*/ 560064 w 117"/>
                <a:gd name="T65" fmla="*/ 194308 h 62"/>
                <a:gd name="T66" fmla="*/ 640073 w 117"/>
                <a:gd name="T67" fmla="*/ 228597 h 62"/>
                <a:gd name="T68" fmla="*/ 708653 w 117"/>
                <a:gd name="T69" fmla="*/ 114299 h 62"/>
                <a:gd name="T70" fmla="*/ 731512 w 117"/>
                <a:gd name="T71" fmla="*/ 114299 h 62"/>
                <a:gd name="T72" fmla="*/ 800092 w 117"/>
                <a:gd name="T73" fmla="*/ 114299 h 62"/>
                <a:gd name="T74" fmla="*/ 868671 w 117"/>
                <a:gd name="T75" fmla="*/ 114299 h 62"/>
                <a:gd name="T76" fmla="*/ 868671 w 117"/>
                <a:gd name="T77" fmla="*/ 114299 h 62"/>
                <a:gd name="T78" fmla="*/ 902961 w 117"/>
                <a:gd name="T79" fmla="*/ 114299 h 62"/>
                <a:gd name="T80" fmla="*/ 902961 w 117"/>
                <a:gd name="T81" fmla="*/ 114299 h 62"/>
                <a:gd name="T82" fmla="*/ 948680 w 117"/>
                <a:gd name="T83" fmla="*/ 171448 h 62"/>
                <a:gd name="T84" fmla="*/ 1062979 w 117"/>
                <a:gd name="T85" fmla="*/ 68579 h 62"/>
                <a:gd name="T86" fmla="*/ 1074409 w 117"/>
                <a:gd name="T87" fmla="*/ 68579 h 62"/>
                <a:gd name="T88" fmla="*/ 1165848 w 117"/>
                <a:gd name="T89" fmla="*/ 0 h 62"/>
                <a:gd name="T90" fmla="*/ 1188708 w 117"/>
                <a:gd name="T91" fmla="*/ 102869 h 62"/>
                <a:gd name="T92" fmla="*/ 1200137 w 117"/>
                <a:gd name="T93" fmla="*/ 102869 h 62"/>
                <a:gd name="T94" fmla="*/ 1245857 w 117"/>
                <a:gd name="T95" fmla="*/ 125728 h 62"/>
                <a:gd name="T96" fmla="*/ 1222997 w 117"/>
                <a:gd name="T97" fmla="*/ 194308 h 62"/>
                <a:gd name="T98" fmla="*/ 1245857 w 117"/>
                <a:gd name="T99" fmla="*/ 205737 h 62"/>
                <a:gd name="T100" fmla="*/ 1337296 w 117"/>
                <a:gd name="T101" fmla="*/ 297176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62"/>
                <a:gd name="T155" fmla="*/ 117 w 117"/>
                <a:gd name="T156" fmla="*/ 62 h 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62">
                  <a:moveTo>
                    <a:pt x="117" y="26"/>
                  </a:moveTo>
                  <a:lnTo>
                    <a:pt x="109" y="36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7" y="56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79" y="56"/>
                  </a:lnTo>
                  <a:lnTo>
                    <a:pt x="76" y="55"/>
                  </a:lnTo>
                  <a:lnTo>
                    <a:pt x="67" y="51"/>
                  </a:lnTo>
                  <a:lnTo>
                    <a:pt x="62" y="53"/>
                  </a:lnTo>
                  <a:lnTo>
                    <a:pt x="56" y="56"/>
                  </a:lnTo>
                  <a:lnTo>
                    <a:pt x="41" y="55"/>
                  </a:lnTo>
                  <a:lnTo>
                    <a:pt x="24" y="60"/>
                  </a:lnTo>
                  <a:lnTo>
                    <a:pt x="16" y="53"/>
                  </a:lnTo>
                  <a:lnTo>
                    <a:pt x="11" y="55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8" y="39"/>
                  </a:lnTo>
                  <a:lnTo>
                    <a:pt x="16" y="35"/>
                  </a:lnTo>
                  <a:lnTo>
                    <a:pt x="28" y="31"/>
                  </a:lnTo>
                  <a:lnTo>
                    <a:pt x="33" y="22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49" y="17"/>
                  </a:lnTo>
                  <a:lnTo>
                    <a:pt x="56" y="2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70" y="10"/>
                  </a:lnTo>
                  <a:lnTo>
                    <a:pt x="76" y="10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102" y="0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9" y="1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7" y="2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Freeform 110"/>
            <p:cNvSpPr>
              <a:spLocks/>
            </p:cNvSpPr>
            <p:nvPr/>
          </p:nvSpPr>
          <p:spPr bwMode="auto">
            <a:xfrm>
              <a:off x="4895660" y="2652058"/>
              <a:ext cx="1657350" cy="1211263"/>
            </a:xfrm>
            <a:custGeom>
              <a:avLst/>
              <a:gdLst>
                <a:gd name="T0" fmla="*/ 1634471 w 145"/>
                <a:gd name="T1" fmla="*/ 125728 h 106"/>
                <a:gd name="T2" fmla="*/ 1645901 w 145"/>
                <a:gd name="T3" fmla="*/ 285746 h 106"/>
                <a:gd name="T4" fmla="*/ 1645901 w 145"/>
                <a:gd name="T5" fmla="*/ 434334 h 106"/>
                <a:gd name="T6" fmla="*/ 1634471 w 145"/>
                <a:gd name="T7" fmla="*/ 560063 h 106"/>
                <a:gd name="T8" fmla="*/ 1634471 w 145"/>
                <a:gd name="T9" fmla="*/ 560063 h 106"/>
                <a:gd name="T10" fmla="*/ 1623041 w 145"/>
                <a:gd name="T11" fmla="*/ 560063 h 106"/>
                <a:gd name="T12" fmla="*/ 1588752 w 145"/>
                <a:gd name="T13" fmla="*/ 582922 h 106"/>
                <a:gd name="T14" fmla="*/ 1040118 w 145"/>
                <a:gd name="T15" fmla="*/ 1040116 h 106"/>
                <a:gd name="T16" fmla="*/ 662932 w 145"/>
                <a:gd name="T17" fmla="*/ 1120125 h 106"/>
                <a:gd name="T18" fmla="*/ 662932 w 145"/>
                <a:gd name="T19" fmla="*/ 1040116 h 106"/>
                <a:gd name="T20" fmla="*/ 605783 w 145"/>
                <a:gd name="T21" fmla="*/ 1017257 h 106"/>
                <a:gd name="T22" fmla="*/ 582923 w 145"/>
                <a:gd name="T23" fmla="*/ 788660 h 106"/>
                <a:gd name="T24" fmla="*/ 662932 w 145"/>
                <a:gd name="T25" fmla="*/ 628642 h 106"/>
                <a:gd name="T26" fmla="*/ 560064 w 145"/>
                <a:gd name="T27" fmla="*/ 605782 h 106"/>
                <a:gd name="T28" fmla="*/ 422905 w 145"/>
                <a:gd name="T29" fmla="*/ 674361 h 106"/>
                <a:gd name="T30" fmla="*/ 80009 w 145"/>
                <a:gd name="T31" fmla="*/ 560063 h 106"/>
                <a:gd name="T32" fmla="*/ 0 w 145"/>
                <a:gd name="T33" fmla="*/ 434334 h 106"/>
                <a:gd name="T34" fmla="*/ 171448 w 145"/>
                <a:gd name="T35" fmla="*/ 525773 h 106"/>
                <a:gd name="T36" fmla="*/ 297177 w 145"/>
                <a:gd name="T37" fmla="*/ 582922 h 106"/>
                <a:gd name="T38" fmla="*/ 434335 w 145"/>
                <a:gd name="T39" fmla="*/ 502913 h 106"/>
                <a:gd name="T40" fmla="*/ 514344 w 145"/>
                <a:gd name="T41" fmla="*/ 445764 h 106"/>
                <a:gd name="T42" fmla="*/ 525774 w 145"/>
                <a:gd name="T43" fmla="*/ 445764 h 106"/>
                <a:gd name="T44" fmla="*/ 491484 w 145"/>
                <a:gd name="T45" fmla="*/ 411475 h 106"/>
                <a:gd name="T46" fmla="*/ 605783 w 145"/>
                <a:gd name="T47" fmla="*/ 411475 h 106"/>
                <a:gd name="T48" fmla="*/ 708652 w 145"/>
                <a:gd name="T49" fmla="*/ 457194 h 106"/>
                <a:gd name="T50" fmla="*/ 754371 w 145"/>
                <a:gd name="T51" fmla="*/ 525773 h 106"/>
                <a:gd name="T52" fmla="*/ 754371 w 145"/>
                <a:gd name="T53" fmla="*/ 400045 h 106"/>
                <a:gd name="T54" fmla="*/ 640073 w 145"/>
                <a:gd name="T55" fmla="*/ 308606 h 106"/>
                <a:gd name="T56" fmla="*/ 434335 w 145"/>
                <a:gd name="T57" fmla="*/ 320036 h 106"/>
                <a:gd name="T58" fmla="*/ 388616 w 145"/>
                <a:gd name="T59" fmla="*/ 400045 h 106"/>
                <a:gd name="T60" fmla="*/ 320036 w 145"/>
                <a:gd name="T61" fmla="*/ 457194 h 106"/>
                <a:gd name="T62" fmla="*/ 148588 w 145"/>
                <a:gd name="T63" fmla="*/ 388615 h 106"/>
                <a:gd name="T64" fmla="*/ 0 w 145"/>
                <a:gd name="T65" fmla="*/ 342895 h 106"/>
                <a:gd name="T66" fmla="*/ 11430 w 145"/>
                <a:gd name="T67" fmla="*/ 240027 h 106"/>
                <a:gd name="T68" fmla="*/ 45719 w 145"/>
                <a:gd name="T69" fmla="*/ 217167 h 106"/>
                <a:gd name="T70" fmla="*/ 171448 w 145"/>
                <a:gd name="T71" fmla="*/ 251457 h 106"/>
                <a:gd name="T72" fmla="*/ 285747 w 145"/>
                <a:gd name="T73" fmla="*/ 217167 h 106"/>
                <a:gd name="T74" fmla="*/ 331466 w 145"/>
                <a:gd name="T75" fmla="*/ 160018 h 106"/>
                <a:gd name="T76" fmla="*/ 434335 w 145"/>
                <a:gd name="T77" fmla="*/ 194307 h 106"/>
                <a:gd name="T78" fmla="*/ 560064 w 145"/>
                <a:gd name="T79" fmla="*/ 114299 h 106"/>
                <a:gd name="T80" fmla="*/ 800091 w 145"/>
                <a:gd name="T81" fmla="*/ 114299 h 106"/>
                <a:gd name="T82" fmla="*/ 1040118 w 145"/>
                <a:gd name="T83" fmla="*/ 91439 h 106"/>
                <a:gd name="T84" fmla="*/ 1211566 w 145"/>
                <a:gd name="T85" fmla="*/ 45719 h 106"/>
                <a:gd name="T86" fmla="*/ 1440163 w 145"/>
                <a:gd name="T87" fmla="*/ 0 h 106"/>
                <a:gd name="T88" fmla="*/ 1600182 w 145"/>
                <a:gd name="T89" fmla="*/ 102869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"/>
                <a:gd name="T136" fmla="*/ 0 h 106"/>
                <a:gd name="T137" fmla="*/ 145 w 145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" h="106">
                  <a:moveTo>
                    <a:pt x="140" y="9"/>
                  </a:moveTo>
                  <a:lnTo>
                    <a:pt x="143" y="11"/>
                  </a:lnTo>
                  <a:lnTo>
                    <a:pt x="145" y="13"/>
                  </a:lnTo>
                  <a:lnTo>
                    <a:pt x="144" y="25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3" y="43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0" y="51"/>
                  </a:lnTo>
                  <a:lnTo>
                    <a:pt x="139" y="51"/>
                  </a:lnTo>
                  <a:lnTo>
                    <a:pt x="118" y="61"/>
                  </a:lnTo>
                  <a:lnTo>
                    <a:pt x="91" y="91"/>
                  </a:lnTo>
                  <a:lnTo>
                    <a:pt x="66" y="106"/>
                  </a:lnTo>
                  <a:lnTo>
                    <a:pt x="58" y="98"/>
                  </a:lnTo>
                  <a:lnTo>
                    <a:pt x="56" y="97"/>
                  </a:lnTo>
                  <a:lnTo>
                    <a:pt x="58" y="91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1" y="80"/>
                  </a:lnTo>
                  <a:lnTo>
                    <a:pt x="51" y="69"/>
                  </a:lnTo>
                  <a:lnTo>
                    <a:pt x="58" y="61"/>
                  </a:lnTo>
                  <a:lnTo>
                    <a:pt x="58" y="55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5" y="55"/>
                  </a:lnTo>
                  <a:lnTo>
                    <a:pt x="37" y="59"/>
                  </a:lnTo>
                  <a:lnTo>
                    <a:pt x="25" y="56"/>
                  </a:lnTo>
                  <a:lnTo>
                    <a:pt x="7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15" y="46"/>
                  </a:lnTo>
                  <a:lnTo>
                    <a:pt x="22" y="49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53" y="36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6" y="46"/>
                  </a:lnTo>
                  <a:lnTo>
                    <a:pt x="71" y="39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56" y="27"/>
                  </a:lnTo>
                  <a:lnTo>
                    <a:pt x="50" y="30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3" y="34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9" y="14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6" y="13"/>
                  </a:lnTo>
                  <a:lnTo>
                    <a:pt x="91" y="8"/>
                  </a:lnTo>
                  <a:lnTo>
                    <a:pt x="102" y="10"/>
                  </a:lnTo>
                  <a:lnTo>
                    <a:pt x="106" y="4"/>
                  </a:lnTo>
                  <a:lnTo>
                    <a:pt x="118" y="5"/>
                  </a:lnTo>
                  <a:lnTo>
                    <a:pt x="126" y="0"/>
                  </a:lnTo>
                  <a:lnTo>
                    <a:pt x="127" y="4"/>
                  </a:lnTo>
                  <a:lnTo>
                    <a:pt x="140" y="9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Freeform 132"/>
            <p:cNvSpPr>
              <a:spLocks/>
            </p:cNvSpPr>
            <p:nvPr/>
          </p:nvSpPr>
          <p:spPr bwMode="auto">
            <a:xfrm>
              <a:off x="3820922" y="2526646"/>
              <a:ext cx="1406525" cy="479425"/>
            </a:xfrm>
            <a:custGeom>
              <a:avLst/>
              <a:gdLst>
                <a:gd name="T0" fmla="*/ 1325866 w 123"/>
                <a:gd name="T1" fmla="*/ 125728 h 42"/>
                <a:gd name="T2" fmla="*/ 1348726 w 123"/>
                <a:gd name="T3" fmla="*/ 171448 h 42"/>
                <a:gd name="T4" fmla="*/ 1405875 w 123"/>
                <a:gd name="T5" fmla="*/ 274317 h 42"/>
                <a:gd name="T6" fmla="*/ 1405875 w 123"/>
                <a:gd name="T7" fmla="*/ 285746 h 42"/>
                <a:gd name="T8" fmla="*/ 1405875 w 123"/>
                <a:gd name="T9" fmla="*/ 285746 h 42"/>
                <a:gd name="T10" fmla="*/ 1371585 w 123"/>
                <a:gd name="T11" fmla="*/ 331466 h 42"/>
                <a:gd name="T12" fmla="*/ 1360155 w 123"/>
                <a:gd name="T13" fmla="*/ 342896 h 42"/>
                <a:gd name="T14" fmla="*/ 1360155 w 123"/>
                <a:gd name="T15" fmla="*/ 388615 h 42"/>
                <a:gd name="T16" fmla="*/ 1245857 w 123"/>
                <a:gd name="T17" fmla="*/ 377185 h 42"/>
                <a:gd name="T18" fmla="*/ 1222997 w 123"/>
                <a:gd name="T19" fmla="*/ 377185 h 42"/>
                <a:gd name="T20" fmla="*/ 1120128 w 123"/>
                <a:gd name="T21" fmla="*/ 342896 h 42"/>
                <a:gd name="T22" fmla="*/ 1085838 w 123"/>
                <a:gd name="T23" fmla="*/ 342896 h 42"/>
                <a:gd name="T24" fmla="*/ 1085838 w 123"/>
                <a:gd name="T25" fmla="*/ 365755 h 42"/>
                <a:gd name="T26" fmla="*/ 1085838 w 123"/>
                <a:gd name="T27" fmla="*/ 388615 h 42"/>
                <a:gd name="T28" fmla="*/ 1074409 w 123"/>
                <a:gd name="T29" fmla="*/ 468624 h 42"/>
                <a:gd name="T30" fmla="*/ 1062979 w 123"/>
                <a:gd name="T31" fmla="*/ 445764 h 42"/>
                <a:gd name="T32" fmla="*/ 960110 w 123"/>
                <a:gd name="T33" fmla="*/ 480054 h 42"/>
                <a:gd name="T34" fmla="*/ 891531 w 123"/>
                <a:gd name="T35" fmla="*/ 480054 h 42"/>
                <a:gd name="T36" fmla="*/ 822951 w 123"/>
                <a:gd name="T37" fmla="*/ 411475 h 42"/>
                <a:gd name="T38" fmla="*/ 788662 w 123"/>
                <a:gd name="T39" fmla="*/ 388615 h 42"/>
                <a:gd name="T40" fmla="*/ 674363 w 123"/>
                <a:gd name="T41" fmla="*/ 365755 h 42"/>
                <a:gd name="T42" fmla="*/ 571494 w 123"/>
                <a:gd name="T43" fmla="*/ 342896 h 42"/>
                <a:gd name="T44" fmla="*/ 434335 w 123"/>
                <a:gd name="T45" fmla="*/ 377185 h 42"/>
                <a:gd name="T46" fmla="*/ 400046 w 123"/>
                <a:gd name="T47" fmla="*/ 274317 h 42"/>
                <a:gd name="T48" fmla="*/ 685793 w 123"/>
                <a:gd name="T49" fmla="*/ 320036 h 42"/>
                <a:gd name="T50" fmla="*/ 697223 w 123"/>
                <a:gd name="T51" fmla="*/ 285746 h 42"/>
                <a:gd name="T52" fmla="*/ 697223 w 123"/>
                <a:gd name="T53" fmla="*/ 274317 h 42"/>
                <a:gd name="T54" fmla="*/ 594354 w 123"/>
                <a:gd name="T55" fmla="*/ 228597 h 42"/>
                <a:gd name="T56" fmla="*/ 502915 w 123"/>
                <a:gd name="T57" fmla="*/ 217167 h 42"/>
                <a:gd name="T58" fmla="*/ 354326 w 123"/>
                <a:gd name="T59" fmla="*/ 194308 h 42"/>
                <a:gd name="T60" fmla="*/ 251457 w 123"/>
                <a:gd name="T61" fmla="*/ 194308 h 42"/>
                <a:gd name="T62" fmla="*/ 57149 w 123"/>
                <a:gd name="T63" fmla="*/ 137158 h 42"/>
                <a:gd name="T64" fmla="*/ 0 w 123"/>
                <a:gd name="T65" fmla="*/ 102869 h 42"/>
                <a:gd name="T66" fmla="*/ 11430 w 123"/>
                <a:gd name="T67" fmla="*/ 91439 h 42"/>
                <a:gd name="T68" fmla="*/ 91439 w 123"/>
                <a:gd name="T69" fmla="*/ 22860 h 42"/>
                <a:gd name="T70" fmla="*/ 91439 w 123"/>
                <a:gd name="T71" fmla="*/ 22860 h 42"/>
                <a:gd name="T72" fmla="*/ 308607 w 123"/>
                <a:gd name="T73" fmla="*/ 34290 h 42"/>
                <a:gd name="T74" fmla="*/ 377186 w 123"/>
                <a:gd name="T75" fmla="*/ 0 h 42"/>
                <a:gd name="T76" fmla="*/ 468625 w 123"/>
                <a:gd name="T77" fmla="*/ 57149 h 42"/>
                <a:gd name="T78" fmla="*/ 697223 w 123"/>
                <a:gd name="T79" fmla="*/ 22860 h 42"/>
                <a:gd name="T80" fmla="*/ 731512 w 123"/>
                <a:gd name="T81" fmla="*/ 45719 h 42"/>
                <a:gd name="T82" fmla="*/ 777232 w 123"/>
                <a:gd name="T83" fmla="*/ 102869 h 42"/>
                <a:gd name="T84" fmla="*/ 788662 w 123"/>
                <a:gd name="T85" fmla="*/ 137158 h 42"/>
                <a:gd name="T86" fmla="*/ 925820 w 123"/>
                <a:gd name="T87" fmla="*/ 102869 h 42"/>
                <a:gd name="T88" fmla="*/ 937250 w 123"/>
                <a:gd name="T89" fmla="*/ 102869 h 42"/>
                <a:gd name="T90" fmla="*/ 960110 w 123"/>
                <a:gd name="T91" fmla="*/ 102869 h 42"/>
                <a:gd name="T92" fmla="*/ 937250 w 123"/>
                <a:gd name="T93" fmla="*/ 80009 h 42"/>
                <a:gd name="T94" fmla="*/ 937250 w 123"/>
                <a:gd name="T95" fmla="*/ 57149 h 42"/>
                <a:gd name="T96" fmla="*/ 937250 w 123"/>
                <a:gd name="T97" fmla="*/ 57149 h 42"/>
                <a:gd name="T98" fmla="*/ 960110 w 123"/>
                <a:gd name="T99" fmla="*/ 57149 h 42"/>
                <a:gd name="T100" fmla="*/ 1017259 w 123"/>
                <a:gd name="T101" fmla="*/ 0 h 42"/>
                <a:gd name="T102" fmla="*/ 1120128 w 123"/>
                <a:gd name="T103" fmla="*/ 34290 h 42"/>
                <a:gd name="T104" fmla="*/ 1108698 w 123"/>
                <a:gd name="T105" fmla="*/ 57149 h 42"/>
                <a:gd name="T106" fmla="*/ 1085838 w 123"/>
                <a:gd name="T107" fmla="*/ 80009 h 42"/>
                <a:gd name="T108" fmla="*/ 1165848 w 123"/>
                <a:gd name="T109" fmla="*/ 148588 h 42"/>
                <a:gd name="T110" fmla="*/ 1177277 w 123"/>
                <a:gd name="T111" fmla="*/ 182878 h 42"/>
                <a:gd name="T112" fmla="*/ 1303006 w 123"/>
                <a:gd name="T113" fmla="*/ 137158 h 42"/>
                <a:gd name="T114" fmla="*/ 1325866 w 123"/>
                <a:gd name="T115" fmla="*/ 125728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42"/>
                <a:gd name="T176" fmla="*/ 123 w 123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42">
                  <a:moveTo>
                    <a:pt x="116" y="11"/>
                  </a:moveTo>
                  <a:lnTo>
                    <a:pt x="118" y="1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9" y="30"/>
                  </a:lnTo>
                  <a:lnTo>
                    <a:pt x="119" y="34"/>
                  </a:lnTo>
                  <a:lnTo>
                    <a:pt x="109" y="33"/>
                  </a:lnTo>
                  <a:lnTo>
                    <a:pt x="107" y="33"/>
                  </a:lnTo>
                  <a:lnTo>
                    <a:pt x="98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4" y="41"/>
                  </a:lnTo>
                  <a:lnTo>
                    <a:pt x="93" y="39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9" y="34"/>
                  </a:lnTo>
                  <a:lnTo>
                    <a:pt x="59" y="32"/>
                  </a:lnTo>
                  <a:lnTo>
                    <a:pt x="50" y="30"/>
                  </a:lnTo>
                  <a:lnTo>
                    <a:pt x="38" y="33"/>
                  </a:lnTo>
                  <a:lnTo>
                    <a:pt x="35" y="24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2" y="20"/>
                  </a:lnTo>
                  <a:lnTo>
                    <a:pt x="44" y="19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5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2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8" y="9"/>
                  </a:lnTo>
                  <a:lnTo>
                    <a:pt x="69" y="12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102" y="13"/>
                  </a:lnTo>
                  <a:lnTo>
                    <a:pt x="103" y="16"/>
                  </a:lnTo>
                  <a:lnTo>
                    <a:pt x="114" y="12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Freeform 133"/>
            <p:cNvSpPr>
              <a:spLocks/>
            </p:cNvSpPr>
            <p:nvPr/>
          </p:nvSpPr>
          <p:spPr bwMode="auto">
            <a:xfrm>
              <a:off x="3912997" y="2961621"/>
              <a:ext cx="1646238" cy="833437"/>
            </a:xfrm>
            <a:custGeom>
              <a:avLst/>
              <a:gdLst>
                <a:gd name="T0" fmla="*/ 994397 w 144"/>
                <a:gd name="T1" fmla="*/ 182878 h 73"/>
                <a:gd name="T2" fmla="*/ 1268713 w 144"/>
                <a:gd name="T3" fmla="*/ 331467 h 73"/>
                <a:gd name="T4" fmla="*/ 1497310 w 144"/>
                <a:gd name="T5" fmla="*/ 320037 h 73"/>
                <a:gd name="T6" fmla="*/ 1554459 w 144"/>
                <a:gd name="T7" fmla="*/ 285748 h 73"/>
                <a:gd name="T8" fmla="*/ 1645898 w 144"/>
                <a:gd name="T9" fmla="*/ 388617 h 73"/>
                <a:gd name="T10" fmla="*/ 1565889 w 144"/>
                <a:gd name="T11" fmla="*/ 605785 h 73"/>
                <a:gd name="T12" fmla="*/ 1463021 w 144"/>
                <a:gd name="T13" fmla="*/ 674364 h 73"/>
                <a:gd name="T14" fmla="*/ 1303002 w 144"/>
                <a:gd name="T15" fmla="*/ 720084 h 73"/>
                <a:gd name="T16" fmla="*/ 1268713 w 144"/>
                <a:gd name="T17" fmla="*/ 720084 h 73"/>
                <a:gd name="T18" fmla="*/ 1200134 w 144"/>
                <a:gd name="T19" fmla="*/ 720084 h 73"/>
                <a:gd name="T20" fmla="*/ 1108695 w 144"/>
                <a:gd name="T21" fmla="*/ 720084 h 73"/>
                <a:gd name="T22" fmla="*/ 960107 w 144"/>
                <a:gd name="T23" fmla="*/ 800093 h 73"/>
                <a:gd name="T24" fmla="*/ 891528 w 144"/>
                <a:gd name="T25" fmla="*/ 708654 h 73"/>
                <a:gd name="T26" fmla="*/ 628642 w 144"/>
                <a:gd name="T27" fmla="*/ 685794 h 73"/>
                <a:gd name="T28" fmla="*/ 91439 w 144"/>
                <a:gd name="T29" fmla="*/ 754374 h 73"/>
                <a:gd name="T30" fmla="*/ 0 w 144"/>
                <a:gd name="T31" fmla="*/ 662934 h 73"/>
                <a:gd name="T32" fmla="*/ 45719 w 144"/>
                <a:gd name="T33" fmla="*/ 571495 h 73"/>
                <a:gd name="T34" fmla="*/ 68579 w 144"/>
                <a:gd name="T35" fmla="*/ 331467 h 73"/>
                <a:gd name="T36" fmla="*/ 205737 w 144"/>
                <a:gd name="T37" fmla="*/ 274318 h 73"/>
                <a:gd name="T38" fmla="*/ 354325 w 144"/>
                <a:gd name="T39" fmla="*/ 217168 h 73"/>
                <a:gd name="T40" fmla="*/ 400045 w 144"/>
                <a:gd name="T41" fmla="*/ 80009 h 73"/>
                <a:gd name="T42" fmla="*/ 491483 w 144"/>
                <a:gd name="T43" fmla="*/ 0 h 73"/>
                <a:gd name="T44" fmla="*/ 491483 w 144"/>
                <a:gd name="T45" fmla="*/ 182878 h 73"/>
                <a:gd name="T46" fmla="*/ 434334 w 144"/>
                <a:gd name="T47" fmla="*/ 320037 h 73"/>
                <a:gd name="T48" fmla="*/ 548633 w 144"/>
                <a:gd name="T49" fmla="*/ 228598 h 73"/>
                <a:gd name="T50" fmla="*/ 605782 w 144"/>
                <a:gd name="T51" fmla="*/ 102869 h 73"/>
                <a:gd name="T52" fmla="*/ 651501 w 144"/>
                <a:gd name="T53" fmla="*/ 91439 h 73"/>
                <a:gd name="T54" fmla="*/ 685791 w 144"/>
                <a:gd name="T55" fmla="*/ 217168 h 73"/>
                <a:gd name="T56" fmla="*/ 800089 w 144"/>
                <a:gd name="T57" fmla="*/ 297177 h 73"/>
                <a:gd name="T58" fmla="*/ 845809 w 144"/>
                <a:gd name="T59" fmla="*/ 274318 h 73"/>
                <a:gd name="T60" fmla="*/ 788659 w 144"/>
                <a:gd name="T61" fmla="*/ 148589 h 73"/>
                <a:gd name="T62" fmla="*/ 777230 w 144"/>
                <a:gd name="T63" fmla="*/ 125729 h 73"/>
                <a:gd name="T64" fmla="*/ 891528 w 144"/>
                <a:gd name="T65" fmla="*/ 125729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73"/>
                <a:gd name="T101" fmla="*/ 144 w 144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73">
                  <a:moveTo>
                    <a:pt x="86" y="11"/>
                  </a:moveTo>
                  <a:lnTo>
                    <a:pt x="87" y="16"/>
                  </a:lnTo>
                  <a:lnTo>
                    <a:pt x="93" y="22"/>
                  </a:lnTo>
                  <a:lnTo>
                    <a:pt x="111" y="29"/>
                  </a:lnTo>
                  <a:lnTo>
                    <a:pt x="123" y="32"/>
                  </a:lnTo>
                  <a:lnTo>
                    <a:pt x="131" y="28"/>
                  </a:lnTo>
                  <a:lnTo>
                    <a:pt x="135" y="26"/>
                  </a:lnTo>
                  <a:lnTo>
                    <a:pt x="136" y="25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37" y="42"/>
                  </a:lnTo>
                  <a:lnTo>
                    <a:pt x="137" y="53"/>
                  </a:lnTo>
                  <a:lnTo>
                    <a:pt x="129" y="59"/>
                  </a:lnTo>
                  <a:lnTo>
                    <a:pt x="128" y="59"/>
                  </a:lnTo>
                  <a:lnTo>
                    <a:pt x="118" y="68"/>
                  </a:lnTo>
                  <a:lnTo>
                    <a:pt x="114" y="63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1" y="73"/>
                  </a:lnTo>
                  <a:lnTo>
                    <a:pt x="84" y="70"/>
                  </a:lnTo>
                  <a:lnTo>
                    <a:pt x="85" y="60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55" y="60"/>
                  </a:lnTo>
                  <a:lnTo>
                    <a:pt x="42" y="56"/>
                  </a:lnTo>
                  <a:lnTo>
                    <a:pt x="8" y="66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4" y="50"/>
                  </a:lnTo>
                  <a:lnTo>
                    <a:pt x="10" y="38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8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43" y="16"/>
                  </a:lnTo>
                  <a:lnTo>
                    <a:pt x="39" y="2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0" y="19"/>
                  </a:lnTo>
                  <a:lnTo>
                    <a:pt x="65" y="24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Freeform 184"/>
            <p:cNvSpPr>
              <a:spLocks/>
            </p:cNvSpPr>
            <p:nvPr/>
          </p:nvSpPr>
          <p:spPr bwMode="auto">
            <a:xfrm>
              <a:off x="5146485" y="2434571"/>
              <a:ext cx="549275" cy="423862"/>
            </a:xfrm>
            <a:custGeom>
              <a:avLst/>
              <a:gdLst>
                <a:gd name="T0" fmla="*/ 548633 w 48"/>
                <a:gd name="T1" fmla="*/ 331468 h 37"/>
                <a:gd name="T2" fmla="*/ 468624 w 48"/>
                <a:gd name="T3" fmla="*/ 377188 h 37"/>
                <a:gd name="T4" fmla="*/ 308606 w 48"/>
                <a:gd name="T5" fmla="*/ 331468 h 37"/>
                <a:gd name="T6" fmla="*/ 240027 w 48"/>
                <a:gd name="T7" fmla="*/ 365758 h 37"/>
                <a:gd name="T8" fmla="*/ 182878 w 48"/>
                <a:gd name="T9" fmla="*/ 411478 h 37"/>
                <a:gd name="T10" fmla="*/ 171448 w 48"/>
                <a:gd name="T11" fmla="*/ 422908 h 37"/>
                <a:gd name="T12" fmla="*/ 80009 w 48"/>
                <a:gd name="T13" fmla="*/ 377188 h 37"/>
                <a:gd name="T14" fmla="*/ 80009 w 48"/>
                <a:gd name="T15" fmla="*/ 377188 h 37"/>
                <a:gd name="T16" fmla="*/ 80009 w 48"/>
                <a:gd name="T17" fmla="*/ 365758 h 37"/>
                <a:gd name="T18" fmla="*/ 22860 w 48"/>
                <a:gd name="T19" fmla="*/ 262889 h 37"/>
                <a:gd name="T20" fmla="*/ 0 w 48"/>
                <a:gd name="T21" fmla="*/ 217169 h 37"/>
                <a:gd name="T22" fmla="*/ 0 w 48"/>
                <a:gd name="T23" fmla="*/ 217169 h 37"/>
                <a:gd name="T24" fmla="*/ 34290 w 48"/>
                <a:gd name="T25" fmla="*/ 125729 h 37"/>
                <a:gd name="T26" fmla="*/ 137158 w 48"/>
                <a:gd name="T27" fmla="*/ 137159 h 37"/>
                <a:gd name="T28" fmla="*/ 160018 w 48"/>
                <a:gd name="T29" fmla="*/ 80010 h 37"/>
                <a:gd name="T30" fmla="*/ 217167 w 48"/>
                <a:gd name="T31" fmla="*/ 34290 h 37"/>
                <a:gd name="T32" fmla="*/ 331466 w 48"/>
                <a:gd name="T33" fmla="*/ 45720 h 37"/>
                <a:gd name="T34" fmla="*/ 388615 w 48"/>
                <a:gd name="T35" fmla="*/ 0 h 37"/>
                <a:gd name="T36" fmla="*/ 434334 w 48"/>
                <a:gd name="T37" fmla="*/ 80010 h 37"/>
                <a:gd name="T38" fmla="*/ 468624 w 48"/>
                <a:gd name="T39" fmla="*/ 148589 h 37"/>
                <a:gd name="T40" fmla="*/ 502914 w 48"/>
                <a:gd name="T41" fmla="*/ 228599 h 37"/>
                <a:gd name="T42" fmla="*/ 548633 w 48"/>
                <a:gd name="T43" fmla="*/ 331468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37"/>
                <a:gd name="T68" fmla="*/ 48 w 48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37">
                  <a:moveTo>
                    <a:pt x="48" y="29"/>
                  </a:moveTo>
                  <a:lnTo>
                    <a:pt x="41" y="33"/>
                  </a:lnTo>
                  <a:lnTo>
                    <a:pt x="27" y="29"/>
                  </a:lnTo>
                  <a:lnTo>
                    <a:pt x="21" y="32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9" y="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4" y="20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Freeform 207"/>
            <p:cNvSpPr>
              <a:spLocks noEditPoints="1"/>
            </p:cNvSpPr>
            <p:nvPr/>
          </p:nvSpPr>
          <p:spPr bwMode="auto">
            <a:xfrm>
              <a:off x="4416235" y="4355446"/>
              <a:ext cx="868362" cy="925512"/>
            </a:xfrm>
            <a:custGeom>
              <a:avLst/>
              <a:gdLst>
                <a:gd name="T0" fmla="*/ 868668 w 76"/>
                <a:gd name="T1" fmla="*/ 537205 h 81"/>
                <a:gd name="T2" fmla="*/ 708650 w 76"/>
                <a:gd name="T3" fmla="*/ 628644 h 81"/>
                <a:gd name="T4" fmla="*/ 697220 w 76"/>
                <a:gd name="T5" fmla="*/ 617214 h 81"/>
                <a:gd name="T6" fmla="*/ 731510 w 76"/>
                <a:gd name="T7" fmla="*/ 571494 h 81"/>
                <a:gd name="T8" fmla="*/ 765799 w 76"/>
                <a:gd name="T9" fmla="*/ 548635 h 81"/>
                <a:gd name="T10" fmla="*/ 777229 w 76"/>
                <a:gd name="T11" fmla="*/ 571494 h 81"/>
                <a:gd name="T12" fmla="*/ 868668 w 76"/>
                <a:gd name="T13" fmla="*/ 537205 h 81"/>
                <a:gd name="T14" fmla="*/ 754370 w 76"/>
                <a:gd name="T15" fmla="*/ 240028 h 81"/>
                <a:gd name="T16" fmla="*/ 754370 w 76"/>
                <a:gd name="T17" fmla="*/ 422906 h 81"/>
                <a:gd name="T18" fmla="*/ 754370 w 76"/>
                <a:gd name="T19" fmla="*/ 434336 h 81"/>
                <a:gd name="T20" fmla="*/ 765799 w 76"/>
                <a:gd name="T21" fmla="*/ 468625 h 81"/>
                <a:gd name="T22" fmla="*/ 731510 w 76"/>
                <a:gd name="T23" fmla="*/ 491485 h 81"/>
                <a:gd name="T24" fmla="*/ 708650 w 76"/>
                <a:gd name="T25" fmla="*/ 525775 h 81"/>
                <a:gd name="T26" fmla="*/ 708650 w 76"/>
                <a:gd name="T27" fmla="*/ 434336 h 81"/>
                <a:gd name="T28" fmla="*/ 697220 w 76"/>
                <a:gd name="T29" fmla="*/ 377186 h 81"/>
                <a:gd name="T30" fmla="*/ 697220 w 76"/>
                <a:gd name="T31" fmla="*/ 388616 h 81"/>
                <a:gd name="T32" fmla="*/ 662931 w 76"/>
                <a:gd name="T33" fmla="*/ 400046 h 81"/>
                <a:gd name="T34" fmla="*/ 651501 w 76"/>
                <a:gd name="T35" fmla="*/ 468625 h 81"/>
                <a:gd name="T36" fmla="*/ 605782 w 76"/>
                <a:gd name="T37" fmla="*/ 445766 h 81"/>
                <a:gd name="T38" fmla="*/ 605782 w 76"/>
                <a:gd name="T39" fmla="*/ 480055 h 81"/>
                <a:gd name="T40" fmla="*/ 617211 w 76"/>
                <a:gd name="T41" fmla="*/ 525775 h 81"/>
                <a:gd name="T42" fmla="*/ 617211 w 76"/>
                <a:gd name="T43" fmla="*/ 548635 h 81"/>
                <a:gd name="T44" fmla="*/ 628641 w 76"/>
                <a:gd name="T45" fmla="*/ 628644 h 81"/>
                <a:gd name="T46" fmla="*/ 651501 w 76"/>
                <a:gd name="T47" fmla="*/ 628644 h 81"/>
                <a:gd name="T48" fmla="*/ 651501 w 76"/>
                <a:gd name="T49" fmla="*/ 628644 h 81"/>
                <a:gd name="T50" fmla="*/ 571492 w 76"/>
                <a:gd name="T51" fmla="*/ 594354 h 81"/>
                <a:gd name="T52" fmla="*/ 571492 w 76"/>
                <a:gd name="T53" fmla="*/ 662933 h 81"/>
                <a:gd name="T54" fmla="*/ 571492 w 76"/>
                <a:gd name="T55" fmla="*/ 662933 h 81"/>
                <a:gd name="T56" fmla="*/ 628641 w 76"/>
                <a:gd name="T57" fmla="*/ 674363 h 81"/>
                <a:gd name="T58" fmla="*/ 617211 w 76"/>
                <a:gd name="T59" fmla="*/ 777233 h 81"/>
                <a:gd name="T60" fmla="*/ 605782 w 76"/>
                <a:gd name="T61" fmla="*/ 811522 h 81"/>
                <a:gd name="T62" fmla="*/ 605782 w 76"/>
                <a:gd name="T63" fmla="*/ 857242 h 81"/>
                <a:gd name="T64" fmla="*/ 491483 w 76"/>
                <a:gd name="T65" fmla="*/ 868672 h 81"/>
                <a:gd name="T66" fmla="*/ 491483 w 76"/>
                <a:gd name="T67" fmla="*/ 925821 h 81"/>
                <a:gd name="T68" fmla="*/ 365755 w 76"/>
                <a:gd name="T69" fmla="*/ 914391 h 81"/>
                <a:gd name="T70" fmla="*/ 148588 w 76"/>
                <a:gd name="T71" fmla="*/ 765803 h 81"/>
                <a:gd name="T72" fmla="*/ 148588 w 76"/>
                <a:gd name="T73" fmla="*/ 731513 h 81"/>
                <a:gd name="T74" fmla="*/ 148588 w 76"/>
                <a:gd name="T75" fmla="*/ 662933 h 81"/>
                <a:gd name="T76" fmla="*/ 68579 w 76"/>
                <a:gd name="T77" fmla="*/ 697223 h 81"/>
                <a:gd name="T78" fmla="*/ 0 w 76"/>
                <a:gd name="T79" fmla="*/ 720083 h 81"/>
                <a:gd name="T80" fmla="*/ 0 w 76"/>
                <a:gd name="T81" fmla="*/ 697223 h 81"/>
                <a:gd name="T82" fmla="*/ 91439 w 76"/>
                <a:gd name="T83" fmla="*/ 628644 h 81"/>
                <a:gd name="T84" fmla="*/ 125728 w 76"/>
                <a:gd name="T85" fmla="*/ 582924 h 81"/>
                <a:gd name="T86" fmla="*/ 297176 w 76"/>
                <a:gd name="T87" fmla="*/ 525775 h 81"/>
                <a:gd name="T88" fmla="*/ 411474 w 76"/>
                <a:gd name="T89" fmla="*/ 537205 h 81"/>
                <a:gd name="T90" fmla="*/ 457194 w 76"/>
                <a:gd name="T91" fmla="*/ 491485 h 81"/>
                <a:gd name="T92" fmla="*/ 365755 w 76"/>
                <a:gd name="T93" fmla="*/ 422906 h 81"/>
                <a:gd name="T94" fmla="*/ 365755 w 76"/>
                <a:gd name="T95" fmla="*/ 354327 h 81"/>
                <a:gd name="T96" fmla="*/ 468624 w 76"/>
                <a:gd name="T97" fmla="*/ 297177 h 81"/>
                <a:gd name="T98" fmla="*/ 468624 w 76"/>
                <a:gd name="T99" fmla="*/ 297177 h 81"/>
                <a:gd name="T100" fmla="*/ 480053 w 76"/>
                <a:gd name="T101" fmla="*/ 251458 h 81"/>
                <a:gd name="T102" fmla="*/ 480053 w 76"/>
                <a:gd name="T103" fmla="*/ 240028 h 81"/>
                <a:gd name="T104" fmla="*/ 491483 w 76"/>
                <a:gd name="T105" fmla="*/ 240028 h 81"/>
                <a:gd name="T106" fmla="*/ 662931 w 76"/>
                <a:gd name="T107" fmla="*/ 68579 h 81"/>
                <a:gd name="T108" fmla="*/ 674361 w 76"/>
                <a:gd name="T109" fmla="*/ 57149 h 81"/>
                <a:gd name="T110" fmla="*/ 731510 w 76"/>
                <a:gd name="T111" fmla="*/ 0 h 81"/>
                <a:gd name="T112" fmla="*/ 811519 w 76"/>
                <a:gd name="T113" fmla="*/ 34290 h 81"/>
                <a:gd name="T114" fmla="*/ 822949 w 76"/>
                <a:gd name="T115" fmla="*/ 34290 h 81"/>
                <a:gd name="T116" fmla="*/ 822949 w 76"/>
                <a:gd name="T117" fmla="*/ 45720 h 81"/>
                <a:gd name="T118" fmla="*/ 845808 w 76"/>
                <a:gd name="T119" fmla="*/ 68579 h 81"/>
                <a:gd name="T120" fmla="*/ 777229 w 76"/>
                <a:gd name="T121" fmla="*/ 114299 h 81"/>
                <a:gd name="T122" fmla="*/ 800089 w 76"/>
                <a:gd name="T123" fmla="*/ 205738 h 81"/>
                <a:gd name="T124" fmla="*/ 754370 w 76"/>
                <a:gd name="T125" fmla="*/ 240028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"/>
                <a:gd name="T190" fmla="*/ 0 h 81"/>
                <a:gd name="T191" fmla="*/ 76 w 76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" h="81">
                  <a:moveTo>
                    <a:pt x="76" y="47"/>
                  </a:moveTo>
                  <a:lnTo>
                    <a:pt x="62" y="55"/>
                  </a:lnTo>
                  <a:lnTo>
                    <a:pt x="61" y="54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8" y="50"/>
                  </a:lnTo>
                  <a:lnTo>
                    <a:pt x="76" y="47"/>
                  </a:lnTo>
                  <a:close/>
                  <a:moveTo>
                    <a:pt x="66" y="21"/>
                  </a:moveTo>
                  <a:lnTo>
                    <a:pt x="66" y="37"/>
                  </a:lnTo>
                  <a:lnTo>
                    <a:pt x="66" y="38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2" y="46"/>
                  </a:lnTo>
                  <a:lnTo>
                    <a:pt x="62" y="38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3" y="39"/>
                  </a:lnTo>
                  <a:lnTo>
                    <a:pt x="53" y="42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0" y="52"/>
                  </a:lnTo>
                  <a:lnTo>
                    <a:pt x="50" y="58"/>
                  </a:lnTo>
                  <a:lnTo>
                    <a:pt x="55" y="59"/>
                  </a:lnTo>
                  <a:lnTo>
                    <a:pt x="54" y="68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43" y="76"/>
                  </a:lnTo>
                  <a:lnTo>
                    <a:pt x="43" y="81"/>
                  </a:lnTo>
                  <a:lnTo>
                    <a:pt x="32" y="80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6" y="61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1" y="51"/>
                  </a:lnTo>
                  <a:lnTo>
                    <a:pt x="26" y="46"/>
                  </a:lnTo>
                  <a:lnTo>
                    <a:pt x="36" y="47"/>
                  </a:lnTo>
                  <a:lnTo>
                    <a:pt x="40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41" y="26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70" y="18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Freeform 209"/>
            <p:cNvSpPr>
              <a:spLocks/>
            </p:cNvSpPr>
            <p:nvPr/>
          </p:nvSpPr>
          <p:spPr bwMode="auto">
            <a:xfrm>
              <a:off x="5170297" y="5555596"/>
              <a:ext cx="1508125" cy="1235075"/>
            </a:xfrm>
            <a:custGeom>
              <a:avLst/>
              <a:gdLst>
                <a:gd name="T0" fmla="*/ 1417301 w 132"/>
                <a:gd name="T1" fmla="*/ 925818 h 108"/>
                <a:gd name="T2" fmla="*/ 1405871 w 132"/>
                <a:gd name="T3" fmla="*/ 1074406 h 108"/>
                <a:gd name="T4" fmla="*/ 1211564 w 132"/>
                <a:gd name="T5" fmla="*/ 1085836 h 108"/>
                <a:gd name="T6" fmla="*/ 1028686 w 132"/>
                <a:gd name="T7" fmla="*/ 1234424 h 108"/>
                <a:gd name="T8" fmla="*/ 685791 w 132"/>
                <a:gd name="T9" fmla="*/ 1120126 h 108"/>
                <a:gd name="T10" fmla="*/ 537203 w 132"/>
                <a:gd name="T11" fmla="*/ 1120126 h 108"/>
                <a:gd name="T12" fmla="*/ 342895 w 132"/>
                <a:gd name="T13" fmla="*/ 1028687 h 108"/>
                <a:gd name="T14" fmla="*/ 342895 w 132"/>
                <a:gd name="T15" fmla="*/ 948678 h 108"/>
                <a:gd name="T16" fmla="*/ 171448 w 132"/>
                <a:gd name="T17" fmla="*/ 845809 h 108"/>
                <a:gd name="T18" fmla="*/ 297176 w 132"/>
                <a:gd name="T19" fmla="*/ 685791 h 108"/>
                <a:gd name="T20" fmla="*/ 205737 w 132"/>
                <a:gd name="T21" fmla="*/ 582922 h 108"/>
                <a:gd name="T22" fmla="*/ 148588 w 132"/>
                <a:gd name="T23" fmla="*/ 628642 h 108"/>
                <a:gd name="T24" fmla="*/ 0 w 132"/>
                <a:gd name="T25" fmla="*/ 594352 h 108"/>
                <a:gd name="T26" fmla="*/ 22860 w 132"/>
                <a:gd name="T27" fmla="*/ 537203 h 108"/>
                <a:gd name="T28" fmla="*/ 160018 w 132"/>
                <a:gd name="T29" fmla="*/ 445764 h 108"/>
                <a:gd name="T30" fmla="*/ 57149 w 132"/>
                <a:gd name="T31" fmla="*/ 400045 h 108"/>
                <a:gd name="T32" fmla="*/ 160018 w 132"/>
                <a:gd name="T33" fmla="*/ 125728 h 108"/>
                <a:gd name="T34" fmla="*/ 480054 w 132"/>
                <a:gd name="T35" fmla="*/ 102869 h 108"/>
                <a:gd name="T36" fmla="*/ 411475 w 132"/>
                <a:gd name="T37" fmla="*/ 217167 h 108"/>
                <a:gd name="T38" fmla="*/ 240027 w 132"/>
                <a:gd name="T39" fmla="*/ 342896 h 108"/>
                <a:gd name="T40" fmla="*/ 251457 w 132"/>
                <a:gd name="T41" fmla="*/ 445764 h 108"/>
                <a:gd name="T42" fmla="*/ 354325 w 132"/>
                <a:gd name="T43" fmla="*/ 342896 h 108"/>
                <a:gd name="T44" fmla="*/ 502913 w 132"/>
                <a:gd name="T45" fmla="*/ 251457 h 108"/>
                <a:gd name="T46" fmla="*/ 640071 w 132"/>
                <a:gd name="T47" fmla="*/ 400045 h 108"/>
                <a:gd name="T48" fmla="*/ 605782 w 132"/>
                <a:gd name="T49" fmla="*/ 514343 h 108"/>
                <a:gd name="T50" fmla="*/ 594352 w 132"/>
                <a:gd name="T51" fmla="*/ 594352 h 108"/>
                <a:gd name="T52" fmla="*/ 685791 w 132"/>
                <a:gd name="T53" fmla="*/ 491484 h 108"/>
                <a:gd name="T54" fmla="*/ 720080 w 132"/>
                <a:gd name="T55" fmla="*/ 434334 h 108"/>
                <a:gd name="T56" fmla="*/ 731510 w 132"/>
                <a:gd name="T57" fmla="*/ 354325 h 108"/>
                <a:gd name="T58" fmla="*/ 582922 w 132"/>
                <a:gd name="T59" fmla="*/ 262887 h 108"/>
                <a:gd name="T60" fmla="*/ 548633 w 132"/>
                <a:gd name="T61" fmla="*/ 57149 h 108"/>
                <a:gd name="T62" fmla="*/ 548633 w 132"/>
                <a:gd name="T63" fmla="*/ 0 h 108"/>
                <a:gd name="T64" fmla="*/ 594352 w 132"/>
                <a:gd name="T65" fmla="*/ 11430 h 108"/>
                <a:gd name="T66" fmla="*/ 594352 w 132"/>
                <a:gd name="T67" fmla="*/ 57149 h 108"/>
                <a:gd name="T68" fmla="*/ 777230 w 132"/>
                <a:gd name="T69" fmla="*/ 91439 h 108"/>
                <a:gd name="T70" fmla="*/ 960107 w 132"/>
                <a:gd name="T71" fmla="*/ 102869 h 108"/>
                <a:gd name="T72" fmla="*/ 971537 w 132"/>
                <a:gd name="T73" fmla="*/ 102869 h 108"/>
                <a:gd name="T74" fmla="*/ 1040116 w 132"/>
                <a:gd name="T75" fmla="*/ 297176 h 108"/>
                <a:gd name="T76" fmla="*/ 1177274 w 132"/>
                <a:gd name="T77" fmla="*/ 388615 h 108"/>
                <a:gd name="T78" fmla="*/ 1508740 w 132"/>
                <a:gd name="T79" fmla="*/ 77723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108"/>
                <a:gd name="T122" fmla="*/ 132 w 132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108">
                  <a:moveTo>
                    <a:pt x="132" y="68"/>
                  </a:moveTo>
                  <a:lnTo>
                    <a:pt x="124" y="81"/>
                  </a:lnTo>
                  <a:lnTo>
                    <a:pt x="125" y="89"/>
                  </a:lnTo>
                  <a:lnTo>
                    <a:pt x="123" y="94"/>
                  </a:lnTo>
                  <a:lnTo>
                    <a:pt x="111" y="91"/>
                  </a:lnTo>
                  <a:lnTo>
                    <a:pt x="106" y="95"/>
                  </a:lnTo>
                  <a:lnTo>
                    <a:pt x="104" y="97"/>
                  </a:lnTo>
                  <a:lnTo>
                    <a:pt x="90" y="108"/>
                  </a:lnTo>
                  <a:lnTo>
                    <a:pt x="85" y="106"/>
                  </a:lnTo>
                  <a:lnTo>
                    <a:pt x="60" y="98"/>
                  </a:lnTo>
                  <a:lnTo>
                    <a:pt x="57" y="98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0" y="76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6" y="60"/>
                  </a:lnTo>
                  <a:lnTo>
                    <a:pt x="29" y="56"/>
                  </a:lnTo>
                  <a:lnTo>
                    <a:pt x="18" y="51"/>
                  </a:lnTo>
                  <a:lnTo>
                    <a:pt x="13" y="55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2" y="32"/>
                  </a:lnTo>
                  <a:lnTo>
                    <a:pt x="5" y="35"/>
                  </a:lnTo>
                  <a:lnTo>
                    <a:pt x="6" y="28"/>
                  </a:lnTo>
                  <a:lnTo>
                    <a:pt x="14" y="11"/>
                  </a:lnTo>
                  <a:lnTo>
                    <a:pt x="38" y="11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6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4" y="22"/>
                  </a:lnTo>
                  <a:lnTo>
                    <a:pt x="49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3" y="45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56" y="27"/>
                  </a:lnTo>
                  <a:lnTo>
                    <a:pt x="51" y="23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64" y="0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5" y="26"/>
                  </a:lnTo>
                  <a:lnTo>
                    <a:pt x="91" y="26"/>
                  </a:lnTo>
                  <a:lnTo>
                    <a:pt x="93" y="26"/>
                  </a:lnTo>
                  <a:lnTo>
                    <a:pt x="103" y="34"/>
                  </a:lnTo>
                  <a:lnTo>
                    <a:pt x="124" y="63"/>
                  </a:lnTo>
                  <a:lnTo>
                    <a:pt x="132" y="68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Freeform 270"/>
            <p:cNvSpPr>
              <a:spLocks noEditPoints="1"/>
            </p:cNvSpPr>
            <p:nvPr/>
          </p:nvSpPr>
          <p:spPr bwMode="auto">
            <a:xfrm>
              <a:off x="2381060" y="5098396"/>
              <a:ext cx="1235075" cy="754062"/>
            </a:xfrm>
            <a:custGeom>
              <a:avLst/>
              <a:gdLst>
                <a:gd name="T0" fmla="*/ 137158 w 108"/>
                <a:gd name="T1" fmla="*/ 651501 h 66"/>
                <a:gd name="T2" fmla="*/ 80009 w 108"/>
                <a:gd name="T3" fmla="*/ 548633 h 66"/>
                <a:gd name="T4" fmla="*/ 0 w 108"/>
                <a:gd name="T5" fmla="*/ 502913 h 66"/>
                <a:gd name="T6" fmla="*/ 34290 w 108"/>
                <a:gd name="T7" fmla="*/ 457194 h 66"/>
                <a:gd name="T8" fmla="*/ 148588 w 108"/>
                <a:gd name="T9" fmla="*/ 525773 h 66"/>
                <a:gd name="T10" fmla="*/ 285746 w 108"/>
                <a:gd name="T11" fmla="*/ 525773 h 66"/>
                <a:gd name="T12" fmla="*/ 228597 w 108"/>
                <a:gd name="T13" fmla="*/ 662931 h 66"/>
                <a:gd name="T14" fmla="*/ 137158 w 108"/>
                <a:gd name="T15" fmla="*/ 388615 h 66"/>
                <a:gd name="T16" fmla="*/ 285746 w 108"/>
                <a:gd name="T17" fmla="*/ 525773 h 66"/>
                <a:gd name="T18" fmla="*/ 960108 w 108"/>
                <a:gd name="T19" fmla="*/ 240027 h 66"/>
                <a:gd name="T20" fmla="*/ 1017257 w 108"/>
                <a:gd name="T21" fmla="*/ 262886 h 66"/>
                <a:gd name="T22" fmla="*/ 1040117 w 108"/>
                <a:gd name="T23" fmla="*/ 331466 h 66"/>
                <a:gd name="T24" fmla="*/ 1051546 w 108"/>
                <a:gd name="T25" fmla="*/ 331466 h 66"/>
                <a:gd name="T26" fmla="*/ 1062976 w 108"/>
                <a:gd name="T27" fmla="*/ 171448 h 66"/>
                <a:gd name="T28" fmla="*/ 1142985 w 108"/>
                <a:gd name="T29" fmla="*/ 148588 h 66"/>
                <a:gd name="T30" fmla="*/ 1234424 w 108"/>
                <a:gd name="T31" fmla="*/ 125728 h 66"/>
                <a:gd name="T32" fmla="*/ 1234424 w 108"/>
                <a:gd name="T33" fmla="*/ 194307 h 66"/>
                <a:gd name="T34" fmla="*/ 1200134 w 108"/>
                <a:gd name="T35" fmla="*/ 308606 h 66"/>
                <a:gd name="T36" fmla="*/ 1211564 w 108"/>
                <a:gd name="T37" fmla="*/ 422904 h 66"/>
                <a:gd name="T38" fmla="*/ 1017257 w 108"/>
                <a:gd name="T39" fmla="*/ 560062 h 66"/>
                <a:gd name="T40" fmla="*/ 777230 w 108"/>
                <a:gd name="T41" fmla="*/ 560062 h 66"/>
                <a:gd name="T42" fmla="*/ 731511 w 108"/>
                <a:gd name="T43" fmla="*/ 480054 h 66"/>
                <a:gd name="T44" fmla="*/ 685791 w 108"/>
                <a:gd name="T45" fmla="*/ 502913 h 66"/>
                <a:gd name="T46" fmla="*/ 525773 w 108"/>
                <a:gd name="T47" fmla="*/ 560062 h 66"/>
                <a:gd name="T48" fmla="*/ 468624 w 108"/>
                <a:gd name="T49" fmla="*/ 662931 h 66"/>
                <a:gd name="T50" fmla="*/ 422905 w 108"/>
                <a:gd name="T51" fmla="*/ 754370 h 66"/>
                <a:gd name="T52" fmla="*/ 365755 w 108"/>
                <a:gd name="T53" fmla="*/ 697221 h 66"/>
                <a:gd name="T54" fmla="*/ 377185 w 108"/>
                <a:gd name="T55" fmla="*/ 502913 h 66"/>
                <a:gd name="T56" fmla="*/ 342896 w 108"/>
                <a:gd name="T57" fmla="*/ 342895 h 66"/>
                <a:gd name="T58" fmla="*/ 480054 w 108"/>
                <a:gd name="T59" fmla="*/ 457194 h 66"/>
                <a:gd name="T60" fmla="*/ 514343 w 108"/>
                <a:gd name="T61" fmla="*/ 434334 h 66"/>
                <a:gd name="T62" fmla="*/ 514343 w 108"/>
                <a:gd name="T63" fmla="*/ 377185 h 66"/>
                <a:gd name="T64" fmla="*/ 571493 w 108"/>
                <a:gd name="T65" fmla="*/ 377185 h 66"/>
                <a:gd name="T66" fmla="*/ 685791 w 108"/>
                <a:gd name="T67" fmla="*/ 377185 h 66"/>
                <a:gd name="T68" fmla="*/ 628642 w 108"/>
                <a:gd name="T69" fmla="*/ 331466 h 66"/>
                <a:gd name="T70" fmla="*/ 617212 w 108"/>
                <a:gd name="T71" fmla="*/ 331466 h 66"/>
                <a:gd name="T72" fmla="*/ 582922 w 108"/>
                <a:gd name="T73" fmla="*/ 285746 h 66"/>
                <a:gd name="T74" fmla="*/ 468624 w 108"/>
                <a:gd name="T75" fmla="*/ 285746 h 66"/>
                <a:gd name="T76" fmla="*/ 388615 w 108"/>
                <a:gd name="T77" fmla="*/ 308606 h 66"/>
                <a:gd name="T78" fmla="*/ 422905 w 108"/>
                <a:gd name="T79" fmla="*/ 148588 h 66"/>
                <a:gd name="T80" fmla="*/ 411475 w 108"/>
                <a:gd name="T81" fmla="*/ 114298 h 66"/>
                <a:gd name="T82" fmla="*/ 457194 w 108"/>
                <a:gd name="T83" fmla="*/ 45719 h 66"/>
                <a:gd name="T84" fmla="*/ 605782 w 108"/>
                <a:gd name="T85" fmla="*/ 0 h 66"/>
                <a:gd name="T86" fmla="*/ 662931 w 108"/>
                <a:gd name="T87" fmla="*/ 34290 h 66"/>
                <a:gd name="T88" fmla="*/ 754370 w 108"/>
                <a:gd name="T89" fmla="*/ 91439 h 66"/>
                <a:gd name="T90" fmla="*/ 800090 w 108"/>
                <a:gd name="T91" fmla="*/ 125728 h 66"/>
                <a:gd name="T92" fmla="*/ 948678 w 108"/>
                <a:gd name="T93" fmla="*/ 240027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66"/>
                <a:gd name="T143" fmla="*/ 108 w 108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66">
                  <a:moveTo>
                    <a:pt x="13" y="57"/>
                  </a:moveTo>
                  <a:lnTo>
                    <a:pt x="12" y="57"/>
                  </a:lnTo>
                  <a:lnTo>
                    <a:pt x="7" y="53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40"/>
                  </a:lnTo>
                  <a:lnTo>
                    <a:pt x="12" y="41"/>
                  </a:lnTo>
                  <a:lnTo>
                    <a:pt x="13" y="46"/>
                  </a:lnTo>
                  <a:lnTo>
                    <a:pt x="13" y="57"/>
                  </a:lnTo>
                  <a:close/>
                  <a:moveTo>
                    <a:pt x="25" y="46"/>
                  </a:moveTo>
                  <a:lnTo>
                    <a:pt x="26" y="58"/>
                  </a:lnTo>
                  <a:lnTo>
                    <a:pt x="20" y="58"/>
                  </a:lnTo>
                  <a:lnTo>
                    <a:pt x="17" y="46"/>
                  </a:lnTo>
                  <a:lnTo>
                    <a:pt x="12" y="34"/>
                  </a:lnTo>
                  <a:lnTo>
                    <a:pt x="25" y="36"/>
                  </a:lnTo>
                  <a:lnTo>
                    <a:pt x="25" y="46"/>
                  </a:lnTo>
                  <a:close/>
                  <a:moveTo>
                    <a:pt x="83" y="21"/>
                  </a:moveTo>
                  <a:lnTo>
                    <a:pt x="84" y="21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100" y="13"/>
                  </a:lnTo>
                  <a:lnTo>
                    <a:pt x="104" y="12"/>
                  </a:lnTo>
                  <a:lnTo>
                    <a:pt x="108" y="11"/>
                  </a:lnTo>
                  <a:lnTo>
                    <a:pt x="105" y="15"/>
                  </a:lnTo>
                  <a:lnTo>
                    <a:pt x="108" y="17"/>
                  </a:lnTo>
                  <a:lnTo>
                    <a:pt x="104" y="23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6" y="3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80" y="46"/>
                  </a:lnTo>
                  <a:lnTo>
                    <a:pt x="68" y="49"/>
                  </a:lnTo>
                  <a:lnTo>
                    <a:pt x="67" y="49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1" y="58"/>
                  </a:lnTo>
                  <a:lnTo>
                    <a:pt x="38" y="66"/>
                  </a:lnTo>
                  <a:lnTo>
                    <a:pt x="37" y="66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54"/>
                  </a:lnTo>
                  <a:lnTo>
                    <a:pt x="33" y="4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41" y="34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37" y="13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4" y="17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Freeform 271"/>
            <p:cNvSpPr>
              <a:spLocks noEditPoints="1"/>
            </p:cNvSpPr>
            <p:nvPr/>
          </p:nvSpPr>
          <p:spPr bwMode="auto">
            <a:xfrm>
              <a:off x="2712847" y="3920471"/>
              <a:ext cx="982663" cy="446087"/>
            </a:xfrm>
            <a:custGeom>
              <a:avLst/>
              <a:gdLst>
                <a:gd name="T0" fmla="*/ 182878 w 86"/>
                <a:gd name="T1" fmla="*/ 388617 h 39"/>
                <a:gd name="T2" fmla="*/ 102869 w 86"/>
                <a:gd name="T3" fmla="*/ 445767 h 39"/>
                <a:gd name="T4" fmla="*/ 0 w 86"/>
                <a:gd name="T5" fmla="*/ 331468 h 39"/>
                <a:gd name="T6" fmla="*/ 80009 w 86"/>
                <a:gd name="T7" fmla="*/ 240028 h 39"/>
                <a:gd name="T8" fmla="*/ 160018 w 86"/>
                <a:gd name="T9" fmla="*/ 274318 h 39"/>
                <a:gd name="T10" fmla="*/ 194307 w 86"/>
                <a:gd name="T11" fmla="*/ 388617 h 39"/>
                <a:gd name="T12" fmla="*/ 182878 w 86"/>
                <a:gd name="T13" fmla="*/ 388617 h 39"/>
                <a:gd name="T14" fmla="*/ 582922 w 86"/>
                <a:gd name="T15" fmla="*/ 0 h 39"/>
                <a:gd name="T16" fmla="*/ 720080 w 86"/>
                <a:gd name="T17" fmla="*/ 91439 h 39"/>
                <a:gd name="T18" fmla="*/ 731510 w 86"/>
                <a:gd name="T19" fmla="*/ 45720 h 39"/>
                <a:gd name="T20" fmla="*/ 822949 w 86"/>
                <a:gd name="T21" fmla="*/ 80009 h 39"/>
                <a:gd name="T22" fmla="*/ 822949 w 86"/>
                <a:gd name="T23" fmla="*/ 137159 h 39"/>
                <a:gd name="T24" fmla="*/ 822949 w 86"/>
                <a:gd name="T25" fmla="*/ 148589 h 39"/>
                <a:gd name="T26" fmla="*/ 880098 w 86"/>
                <a:gd name="T27" fmla="*/ 182879 h 39"/>
                <a:gd name="T28" fmla="*/ 948677 w 86"/>
                <a:gd name="T29" fmla="*/ 194309 h 39"/>
                <a:gd name="T30" fmla="*/ 982967 w 86"/>
                <a:gd name="T31" fmla="*/ 240028 h 39"/>
                <a:gd name="T32" fmla="*/ 788660 w 86"/>
                <a:gd name="T33" fmla="*/ 240028 h 39"/>
                <a:gd name="T34" fmla="*/ 788660 w 86"/>
                <a:gd name="T35" fmla="*/ 274318 h 39"/>
                <a:gd name="T36" fmla="*/ 777230 w 86"/>
                <a:gd name="T37" fmla="*/ 308608 h 39"/>
                <a:gd name="T38" fmla="*/ 765800 w 86"/>
                <a:gd name="T39" fmla="*/ 308608 h 39"/>
                <a:gd name="T40" fmla="*/ 765800 w 86"/>
                <a:gd name="T41" fmla="*/ 308608 h 39"/>
                <a:gd name="T42" fmla="*/ 674361 w 86"/>
                <a:gd name="T43" fmla="*/ 342898 h 39"/>
                <a:gd name="T44" fmla="*/ 640071 w 86"/>
                <a:gd name="T45" fmla="*/ 342898 h 39"/>
                <a:gd name="T46" fmla="*/ 548633 w 86"/>
                <a:gd name="T47" fmla="*/ 342898 h 39"/>
                <a:gd name="T48" fmla="*/ 434334 w 86"/>
                <a:gd name="T49" fmla="*/ 342898 h 39"/>
                <a:gd name="T50" fmla="*/ 434334 w 86"/>
                <a:gd name="T51" fmla="*/ 342898 h 39"/>
                <a:gd name="T52" fmla="*/ 400045 w 86"/>
                <a:gd name="T53" fmla="*/ 400047 h 39"/>
                <a:gd name="T54" fmla="*/ 320036 w 86"/>
                <a:gd name="T55" fmla="*/ 422907 h 39"/>
                <a:gd name="T56" fmla="*/ 274316 w 86"/>
                <a:gd name="T57" fmla="*/ 422907 h 39"/>
                <a:gd name="T58" fmla="*/ 297176 w 86"/>
                <a:gd name="T59" fmla="*/ 377187 h 39"/>
                <a:gd name="T60" fmla="*/ 228597 w 86"/>
                <a:gd name="T61" fmla="*/ 377187 h 39"/>
                <a:gd name="T62" fmla="*/ 228597 w 86"/>
                <a:gd name="T63" fmla="*/ 240028 h 39"/>
                <a:gd name="T64" fmla="*/ 342895 w 86"/>
                <a:gd name="T65" fmla="*/ 285748 h 39"/>
                <a:gd name="T66" fmla="*/ 354325 w 86"/>
                <a:gd name="T67" fmla="*/ 194309 h 39"/>
                <a:gd name="T68" fmla="*/ 434334 w 86"/>
                <a:gd name="T69" fmla="*/ 182879 h 39"/>
                <a:gd name="T70" fmla="*/ 422904 w 86"/>
                <a:gd name="T71" fmla="*/ 160019 h 39"/>
                <a:gd name="T72" fmla="*/ 422904 w 86"/>
                <a:gd name="T73" fmla="*/ 114299 h 39"/>
                <a:gd name="T74" fmla="*/ 377185 w 86"/>
                <a:gd name="T75" fmla="*/ 137159 h 39"/>
                <a:gd name="T76" fmla="*/ 205737 w 86"/>
                <a:gd name="T77" fmla="*/ 182879 h 39"/>
                <a:gd name="T78" fmla="*/ 194307 w 86"/>
                <a:gd name="T79" fmla="*/ 114299 h 39"/>
                <a:gd name="T80" fmla="*/ 320036 w 86"/>
                <a:gd name="T81" fmla="*/ 57150 h 39"/>
                <a:gd name="T82" fmla="*/ 388615 w 86"/>
                <a:gd name="T83" fmla="*/ 57150 h 39"/>
                <a:gd name="T84" fmla="*/ 468624 w 86"/>
                <a:gd name="T85" fmla="*/ 57150 h 39"/>
                <a:gd name="T86" fmla="*/ 480054 w 86"/>
                <a:gd name="T87" fmla="*/ 57150 h 39"/>
                <a:gd name="T88" fmla="*/ 548633 w 86"/>
                <a:gd name="T89" fmla="*/ 80009 h 39"/>
                <a:gd name="T90" fmla="*/ 548633 w 86"/>
                <a:gd name="T91" fmla="*/ 80009 h 39"/>
                <a:gd name="T92" fmla="*/ 582922 w 86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39"/>
                <a:gd name="T143" fmla="*/ 86 w 86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39">
                  <a:moveTo>
                    <a:pt x="16" y="34"/>
                  </a:moveTo>
                  <a:lnTo>
                    <a:pt x="9" y="39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4" y="24"/>
                  </a:lnTo>
                  <a:lnTo>
                    <a:pt x="17" y="34"/>
                  </a:lnTo>
                  <a:lnTo>
                    <a:pt x="16" y="34"/>
                  </a:lnTo>
                  <a:close/>
                  <a:moveTo>
                    <a:pt x="51" y="0"/>
                  </a:moveTo>
                  <a:lnTo>
                    <a:pt x="63" y="8"/>
                  </a:lnTo>
                  <a:lnTo>
                    <a:pt x="6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7" y="16"/>
                  </a:lnTo>
                  <a:lnTo>
                    <a:pt x="83" y="17"/>
                  </a:lnTo>
                  <a:lnTo>
                    <a:pt x="86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59" y="30"/>
                  </a:lnTo>
                  <a:lnTo>
                    <a:pt x="56" y="30"/>
                  </a:lnTo>
                  <a:lnTo>
                    <a:pt x="48" y="30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28" y="37"/>
                  </a:lnTo>
                  <a:lnTo>
                    <a:pt x="24" y="37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21"/>
                  </a:lnTo>
                  <a:lnTo>
                    <a:pt x="30" y="25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18" y="16"/>
                  </a:lnTo>
                  <a:lnTo>
                    <a:pt x="17" y="10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Freeform 272"/>
            <p:cNvSpPr>
              <a:spLocks noEditPoints="1"/>
            </p:cNvSpPr>
            <p:nvPr/>
          </p:nvSpPr>
          <p:spPr bwMode="auto">
            <a:xfrm>
              <a:off x="2803335" y="3155296"/>
              <a:ext cx="1223962" cy="754062"/>
            </a:xfrm>
            <a:custGeom>
              <a:avLst/>
              <a:gdLst>
                <a:gd name="T0" fmla="*/ 0 w 107"/>
                <a:gd name="T1" fmla="*/ 171448 h 66"/>
                <a:gd name="T2" fmla="*/ 102869 w 107"/>
                <a:gd name="T3" fmla="*/ 0 h 66"/>
                <a:gd name="T4" fmla="*/ 68579 w 107"/>
                <a:gd name="T5" fmla="*/ 171448 h 66"/>
                <a:gd name="T6" fmla="*/ 1177277 w 107"/>
                <a:gd name="T7" fmla="*/ 137158 h 66"/>
                <a:gd name="T8" fmla="*/ 1154418 w 107"/>
                <a:gd name="T9" fmla="*/ 377185 h 66"/>
                <a:gd name="T10" fmla="*/ 1108698 w 107"/>
                <a:gd name="T11" fmla="*/ 468624 h 66"/>
                <a:gd name="T12" fmla="*/ 1200137 w 107"/>
                <a:gd name="T13" fmla="*/ 560062 h 66"/>
                <a:gd name="T14" fmla="*/ 1211567 w 107"/>
                <a:gd name="T15" fmla="*/ 628642 h 66"/>
                <a:gd name="T16" fmla="*/ 1131558 w 107"/>
                <a:gd name="T17" fmla="*/ 640071 h 66"/>
                <a:gd name="T18" fmla="*/ 1028689 w 107"/>
                <a:gd name="T19" fmla="*/ 662931 h 66"/>
                <a:gd name="T20" fmla="*/ 1005829 w 107"/>
                <a:gd name="T21" fmla="*/ 731510 h 66"/>
                <a:gd name="T22" fmla="*/ 960110 w 107"/>
                <a:gd name="T23" fmla="*/ 754370 h 66"/>
                <a:gd name="T24" fmla="*/ 525774 w 107"/>
                <a:gd name="T25" fmla="*/ 708650 h 66"/>
                <a:gd name="T26" fmla="*/ 480055 w 107"/>
                <a:gd name="T27" fmla="*/ 685791 h 66"/>
                <a:gd name="T28" fmla="*/ 400046 w 107"/>
                <a:gd name="T29" fmla="*/ 662931 h 66"/>
                <a:gd name="T30" fmla="*/ 422906 w 107"/>
                <a:gd name="T31" fmla="*/ 582922 h 66"/>
                <a:gd name="T32" fmla="*/ 548634 w 107"/>
                <a:gd name="T33" fmla="*/ 605782 h 66"/>
                <a:gd name="T34" fmla="*/ 628643 w 107"/>
                <a:gd name="T35" fmla="*/ 560062 h 66"/>
                <a:gd name="T36" fmla="*/ 502915 w 107"/>
                <a:gd name="T37" fmla="*/ 468624 h 66"/>
                <a:gd name="T38" fmla="*/ 742942 w 107"/>
                <a:gd name="T39" fmla="*/ 422904 h 66"/>
                <a:gd name="T40" fmla="*/ 548634 w 107"/>
                <a:gd name="T41" fmla="*/ 411475 h 66"/>
                <a:gd name="T42" fmla="*/ 194308 w 107"/>
                <a:gd name="T43" fmla="*/ 445764 h 66"/>
                <a:gd name="T44" fmla="*/ 182878 w 107"/>
                <a:gd name="T45" fmla="*/ 377185 h 66"/>
                <a:gd name="T46" fmla="*/ 400046 w 107"/>
                <a:gd name="T47" fmla="*/ 342895 h 66"/>
                <a:gd name="T48" fmla="*/ 594354 w 107"/>
                <a:gd name="T49" fmla="*/ 342895 h 66"/>
                <a:gd name="T50" fmla="*/ 720082 w 107"/>
                <a:gd name="T51" fmla="*/ 365755 h 66"/>
                <a:gd name="T52" fmla="*/ 731512 w 107"/>
                <a:gd name="T53" fmla="*/ 297176 h 66"/>
                <a:gd name="T54" fmla="*/ 628643 w 107"/>
                <a:gd name="T55" fmla="*/ 251457 h 66"/>
                <a:gd name="T56" fmla="*/ 388616 w 107"/>
                <a:gd name="T57" fmla="*/ 240027 h 66"/>
                <a:gd name="T58" fmla="*/ 251457 w 107"/>
                <a:gd name="T59" fmla="*/ 217167 h 66"/>
                <a:gd name="T60" fmla="*/ 205738 w 107"/>
                <a:gd name="T61" fmla="*/ 137158 h 66"/>
                <a:gd name="T62" fmla="*/ 251457 w 107"/>
                <a:gd name="T63" fmla="*/ 102869 h 66"/>
                <a:gd name="T64" fmla="*/ 434335 w 107"/>
                <a:gd name="T65" fmla="*/ 182878 h 66"/>
                <a:gd name="T66" fmla="*/ 525774 w 107"/>
                <a:gd name="T67" fmla="*/ 228597 h 66"/>
                <a:gd name="T68" fmla="*/ 662933 w 107"/>
                <a:gd name="T69" fmla="*/ 80009 h 66"/>
                <a:gd name="T70" fmla="*/ 834381 w 107"/>
                <a:gd name="T71" fmla="*/ 34290 h 66"/>
                <a:gd name="T72" fmla="*/ 1062979 w 107"/>
                <a:gd name="T73" fmla="*/ 0 h 66"/>
                <a:gd name="T74" fmla="*/ 1154418 w 107"/>
                <a:gd name="T75" fmla="*/ 80009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66"/>
                <a:gd name="T116" fmla="*/ 107 w 107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66">
                  <a:moveTo>
                    <a:pt x="6" y="15"/>
                  </a:moveTo>
                  <a:lnTo>
                    <a:pt x="0" y="15"/>
                  </a:lnTo>
                  <a:lnTo>
                    <a:pt x="1" y="4"/>
                  </a:lnTo>
                  <a:lnTo>
                    <a:pt x="9" y="0"/>
                  </a:lnTo>
                  <a:lnTo>
                    <a:pt x="8" y="13"/>
                  </a:lnTo>
                  <a:lnTo>
                    <a:pt x="6" y="15"/>
                  </a:lnTo>
                  <a:close/>
                  <a:moveTo>
                    <a:pt x="101" y="7"/>
                  </a:moveTo>
                  <a:lnTo>
                    <a:pt x="103" y="12"/>
                  </a:lnTo>
                  <a:lnTo>
                    <a:pt x="107" y="21"/>
                  </a:lnTo>
                  <a:lnTo>
                    <a:pt x="101" y="33"/>
                  </a:lnTo>
                  <a:lnTo>
                    <a:pt x="97" y="41"/>
                  </a:lnTo>
                  <a:lnTo>
                    <a:pt x="98" y="47"/>
                  </a:lnTo>
                  <a:lnTo>
                    <a:pt x="105" y="49"/>
                  </a:lnTo>
                  <a:lnTo>
                    <a:pt x="106" y="54"/>
                  </a:lnTo>
                  <a:lnTo>
                    <a:pt x="106" y="55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64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59"/>
                  </a:lnTo>
                  <a:lnTo>
                    <a:pt x="35" y="58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5" y="49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63" y="42"/>
                  </a:lnTo>
                  <a:lnTo>
                    <a:pt x="65" y="37"/>
                  </a:lnTo>
                  <a:lnTo>
                    <a:pt x="56" y="37"/>
                  </a:lnTo>
                  <a:lnTo>
                    <a:pt x="48" y="36"/>
                  </a:lnTo>
                  <a:lnTo>
                    <a:pt x="37" y="34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20" y="30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52" y="30"/>
                  </a:lnTo>
                  <a:lnTo>
                    <a:pt x="59" y="32"/>
                  </a:lnTo>
                  <a:lnTo>
                    <a:pt x="63" y="32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55" y="22"/>
                  </a:lnTo>
                  <a:lnTo>
                    <a:pt x="46" y="21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46" y="20"/>
                  </a:lnTo>
                  <a:lnTo>
                    <a:pt x="60" y="17"/>
                  </a:lnTo>
                  <a:lnTo>
                    <a:pt x="58" y="7"/>
                  </a:lnTo>
                  <a:lnTo>
                    <a:pt x="68" y="9"/>
                  </a:lnTo>
                  <a:lnTo>
                    <a:pt x="73" y="3"/>
                  </a:lnTo>
                  <a:lnTo>
                    <a:pt x="85" y="2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101" y="7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279"/>
            <p:cNvSpPr>
              <a:spLocks noEditPoints="1"/>
            </p:cNvSpPr>
            <p:nvPr/>
          </p:nvSpPr>
          <p:spPr bwMode="auto">
            <a:xfrm>
              <a:off x="3341497" y="4652308"/>
              <a:ext cx="1531938" cy="1006475"/>
            </a:xfrm>
            <a:custGeom>
              <a:avLst/>
              <a:gdLst>
                <a:gd name="T0" fmla="*/ 948677 w 134"/>
                <a:gd name="T1" fmla="*/ 571493 h 88"/>
                <a:gd name="T2" fmla="*/ 1062975 w 134"/>
                <a:gd name="T3" fmla="*/ 571493 h 88"/>
                <a:gd name="T4" fmla="*/ 1142984 w 134"/>
                <a:gd name="T5" fmla="*/ 594352 h 88"/>
                <a:gd name="T6" fmla="*/ 1028686 w 134"/>
                <a:gd name="T7" fmla="*/ 960108 h 88"/>
                <a:gd name="T8" fmla="*/ 868668 w 134"/>
                <a:gd name="T9" fmla="*/ 777230 h 88"/>
                <a:gd name="T10" fmla="*/ 857238 w 134"/>
                <a:gd name="T11" fmla="*/ 777230 h 88"/>
                <a:gd name="T12" fmla="*/ 628641 w 134"/>
                <a:gd name="T13" fmla="*/ 1005827 h 88"/>
                <a:gd name="T14" fmla="*/ 525773 w 134"/>
                <a:gd name="T15" fmla="*/ 880099 h 88"/>
                <a:gd name="T16" fmla="*/ 377185 w 134"/>
                <a:gd name="T17" fmla="*/ 960108 h 88"/>
                <a:gd name="T18" fmla="*/ 240027 w 134"/>
                <a:gd name="T19" fmla="*/ 777230 h 88"/>
                <a:gd name="T20" fmla="*/ 228597 w 134"/>
                <a:gd name="T21" fmla="*/ 708651 h 88"/>
                <a:gd name="T22" fmla="*/ 240027 w 134"/>
                <a:gd name="T23" fmla="*/ 617212 h 88"/>
                <a:gd name="T24" fmla="*/ 274316 w 134"/>
                <a:gd name="T25" fmla="*/ 571493 h 88"/>
                <a:gd name="T26" fmla="*/ 331465 w 134"/>
                <a:gd name="T27" fmla="*/ 617212 h 88"/>
                <a:gd name="T28" fmla="*/ 354325 w 134"/>
                <a:gd name="T29" fmla="*/ 582922 h 88"/>
                <a:gd name="T30" fmla="*/ 388615 w 134"/>
                <a:gd name="T31" fmla="*/ 491484 h 88"/>
                <a:gd name="T32" fmla="*/ 445764 w 134"/>
                <a:gd name="T33" fmla="*/ 525773 h 88"/>
                <a:gd name="T34" fmla="*/ 571492 w 134"/>
                <a:gd name="T35" fmla="*/ 480054 h 88"/>
                <a:gd name="T36" fmla="*/ 582922 w 134"/>
                <a:gd name="T37" fmla="*/ 582922 h 88"/>
                <a:gd name="T38" fmla="*/ 571492 w 134"/>
                <a:gd name="T39" fmla="*/ 662931 h 88"/>
                <a:gd name="T40" fmla="*/ 640071 w 134"/>
                <a:gd name="T41" fmla="*/ 582922 h 88"/>
                <a:gd name="T42" fmla="*/ 674361 w 134"/>
                <a:gd name="T43" fmla="*/ 571493 h 88"/>
                <a:gd name="T44" fmla="*/ 685790 w 134"/>
                <a:gd name="T45" fmla="*/ 571493 h 88"/>
                <a:gd name="T46" fmla="*/ 731510 w 134"/>
                <a:gd name="T47" fmla="*/ 468624 h 88"/>
                <a:gd name="T48" fmla="*/ 868668 w 134"/>
                <a:gd name="T49" fmla="*/ 491484 h 88"/>
                <a:gd name="T50" fmla="*/ 1177274 w 134"/>
                <a:gd name="T51" fmla="*/ 125728 h 88"/>
                <a:gd name="T52" fmla="*/ 1440160 w 134"/>
                <a:gd name="T53" fmla="*/ 57149 h 88"/>
                <a:gd name="T54" fmla="*/ 1531599 w 134"/>
                <a:gd name="T55" fmla="*/ 194308 h 88"/>
                <a:gd name="T56" fmla="*/ 1371581 w 134"/>
                <a:gd name="T57" fmla="*/ 228597 h 88"/>
                <a:gd name="T58" fmla="*/ 1165844 w 134"/>
                <a:gd name="T59" fmla="*/ 331466 h 88"/>
                <a:gd name="T60" fmla="*/ 1074405 w 134"/>
                <a:gd name="T61" fmla="*/ 422905 h 88"/>
                <a:gd name="T62" fmla="*/ 1051545 w 134"/>
                <a:gd name="T63" fmla="*/ 422905 h 88"/>
                <a:gd name="T64" fmla="*/ 982966 w 134"/>
                <a:gd name="T65" fmla="*/ 434334 h 88"/>
                <a:gd name="T66" fmla="*/ 1005826 w 134"/>
                <a:gd name="T67" fmla="*/ 331466 h 88"/>
                <a:gd name="T68" fmla="*/ 1028686 w 134"/>
                <a:gd name="T69" fmla="*/ 251457 h 88"/>
                <a:gd name="T70" fmla="*/ 971537 w 134"/>
                <a:gd name="T71" fmla="*/ 285746 h 88"/>
                <a:gd name="T72" fmla="*/ 822949 w 134"/>
                <a:gd name="T73" fmla="*/ 388615 h 88"/>
                <a:gd name="T74" fmla="*/ 662931 w 134"/>
                <a:gd name="T75" fmla="*/ 342896 h 88"/>
                <a:gd name="T76" fmla="*/ 662931 w 134"/>
                <a:gd name="T77" fmla="*/ 285746 h 88"/>
                <a:gd name="T78" fmla="*/ 594352 w 134"/>
                <a:gd name="T79" fmla="*/ 285746 h 88"/>
                <a:gd name="T80" fmla="*/ 571492 w 134"/>
                <a:gd name="T81" fmla="*/ 342896 h 88"/>
                <a:gd name="T82" fmla="*/ 468624 w 134"/>
                <a:gd name="T83" fmla="*/ 388615 h 88"/>
                <a:gd name="T84" fmla="*/ 342895 w 134"/>
                <a:gd name="T85" fmla="*/ 342896 h 88"/>
                <a:gd name="T86" fmla="*/ 285746 w 134"/>
                <a:gd name="T87" fmla="*/ 422905 h 88"/>
                <a:gd name="T88" fmla="*/ 148588 w 134"/>
                <a:gd name="T89" fmla="*/ 514343 h 88"/>
                <a:gd name="T90" fmla="*/ 45719 w 134"/>
                <a:gd name="T91" fmla="*/ 514343 h 88"/>
                <a:gd name="T92" fmla="*/ 57149 w 134"/>
                <a:gd name="T93" fmla="*/ 434334 h 88"/>
                <a:gd name="T94" fmla="*/ 91439 w 134"/>
                <a:gd name="T95" fmla="*/ 274316 h 88"/>
                <a:gd name="T96" fmla="*/ 342895 w 134"/>
                <a:gd name="T97" fmla="*/ 251457 h 88"/>
                <a:gd name="T98" fmla="*/ 377185 w 134"/>
                <a:gd name="T99" fmla="*/ 205737 h 88"/>
                <a:gd name="T100" fmla="*/ 434334 w 134"/>
                <a:gd name="T101" fmla="*/ 137158 h 88"/>
                <a:gd name="T102" fmla="*/ 491483 w 134"/>
                <a:gd name="T103" fmla="*/ 102869 h 88"/>
                <a:gd name="T104" fmla="*/ 640071 w 134"/>
                <a:gd name="T105" fmla="*/ 125728 h 88"/>
                <a:gd name="T106" fmla="*/ 674361 w 134"/>
                <a:gd name="T107" fmla="*/ 125728 h 88"/>
                <a:gd name="T108" fmla="*/ 822949 w 134"/>
                <a:gd name="T109" fmla="*/ 0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"/>
                <a:gd name="T166" fmla="*/ 0 h 88"/>
                <a:gd name="T167" fmla="*/ 134 w 134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" h="88">
                  <a:moveTo>
                    <a:pt x="76" y="43"/>
                  </a:moveTo>
                  <a:lnTo>
                    <a:pt x="83" y="50"/>
                  </a:lnTo>
                  <a:lnTo>
                    <a:pt x="85" y="50"/>
                  </a:lnTo>
                  <a:lnTo>
                    <a:pt x="93" y="50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94" y="68"/>
                  </a:lnTo>
                  <a:lnTo>
                    <a:pt x="90" y="84"/>
                  </a:lnTo>
                  <a:lnTo>
                    <a:pt x="81" y="79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63" y="73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46" y="77"/>
                  </a:lnTo>
                  <a:lnTo>
                    <a:pt x="38" y="81"/>
                  </a:lnTo>
                  <a:lnTo>
                    <a:pt x="33" y="84"/>
                  </a:lnTo>
                  <a:lnTo>
                    <a:pt x="22" y="76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29" y="54"/>
                  </a:lnTo>
                  <a:lnTo>
                    <a:pt x="33" y="52"/>
                  </a:lnTo>
                  <a:lnTo>
                    <a:pt x="31" y="51"/>
                  </a:lnTo>
                  <a:lnTo>
                    <a:pt x="29" y="47"/>
                  </a:lnTo>
                  <a:lnTo>
                    <a:pt x="34" y="43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7" y="45"/>
                  </a:lnTo>
                  <a:lnTo>
                    <a:pt x="50" y="42"/>
                  </a:lnTo>
                  <a:lnTo>
                    <a:pt x="54" y="43"/>
                  </a:lnTo>
                  <a:lnTo>
                    <a:pt x="51" y="51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4" y="41"/>
                  </a:lnTo>
                  <a:lnTo>
                    <a:pt x="75" y="43"/>
                  </a:lnTo>
                  <a:lnTo>
                    <a:pt x="76" y="43"/>
                  </a:lnTo>
                  <a:close/>
                  <a:moveTo>
                    <a:pt x="101" y="3"/>
                  </a:moveTo>
                  <a:lnTo>
                    <a:pt x="103" y="11"/>
                  </a:lnTo>
                  <a:lnTo>
                    <a:pt x="113" y="5"/>
                  </a:lnTo>
                  <a:lnTo>
                    <a:pt x="126" y="5"/>
                  </a:lnTo>
                  <a:lnTo>
                    <a:pt x="126" y="11"/>
                  </a:lnTo>
                  <a:lnTo>
                    <a:pt x="134" y="17"/>
                  </a:lnTo>
                  <a:lnTo>
                    <a:pt x="130" y="21"/>
                  </a:lnTo>
                  <a:lnTo>
                    <a:pt x="120" y="20"/>
                  </a:lnTo>
                  <a:lnTo>
                    <a:pt x="105" y="25"/>
                  </a:lnTo>
                  <a:lnTo>
                    <a:pt x="102" y="29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0" y="34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6" y="21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72" y="34"/>
                  </a:lnTo>
                  <a:lnTo>
                    <a:pt x="64" y="34"/>
                  </a:lnTo>
                  <a:lnTo>
                    <a:pt x="58" y="30"/>
                  </a:lnTo>
                  <a:lnTo>
                    <a:pt x="58" y="25"/>
                  </a:lnTo>
                  <a:lnTo>
                    <a:pt x="56" y="20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41" y="34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5" y="37"/>
                  </a:lnTo>
                  <a:lnTo>
                    <a:pt x="14" y="43"/>
                  </a:lnTo>
                  <a:lnTo>
                    <a:pt x="13" y="45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8" y="24"/>
                  </a:lnTo>
                  <a:lnTo>
                    <a:pt x="9" y="13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7" y="5"/>
                  </a:lnTo>
                  <a:lnTo>
                    <a:pt x="72" y="0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Freeform 280"/>
            <p:cNvSpPr>
              <a:spLocks/>
            </p:cNvSpPr>
            <p:nvPr/>
          </p:nvSpPr>
          <p:spPr bwMode="auto">
            <a:xfrm>
              <a:off x="3660585" y="3818871"/>
              <a:ext cx="1646237" cy="776287"/>
            </a:xfrm>
            <a:custGeom>
              <a:avLst/>
              <a:gdLst>
                <a:gd name="T0" fmla="*/ 1485880 w 144"/>
                <a:gd name="T1" fmla="*/ 537203 h 68"/>
                <a:gd name="T2" fmla="*/ 1417301 w 144"/>
                <a:gd name="T3" fmla="*/ 605782 h 68"/>
                <a:gd name="T4" fmla="*/ 1234423 w 144"/>
                <a:gd name="T5" fmla="*/ 777230 h 68"/>
                <a:gd name="T6" fmla="*/ 1177274 w 144"/>
                <a:gd name="T7" fmla="*/ 731511 h 68"/>
                <a:gd name="T8" fmla="*/ 1142985 w 144"/>
                <a:gd name="T9" fmla="*/ 605782 h 68"/>
                <a:gd name="T10" fmla="*/ 994397 w 144"/>
                <a:gd name="T11" fmla="*/ 571493 h 68"/>
                <a:gd name="T12" fmla="*/ 880098 w 144"/>
                <a:gd name="T13" fmla="*/ 582922 h 68"/>
                <a:gd name="T14" fmla="*/ 788659 w 144"/>
                <a:gd name="T15" fmla="*/ 628642 h 68"/>
                <a:gd name="T16" fmla="*/ 537203 w 144"/>
                <a:gd name="T17" fmla="*/ 628642 h 68"/>
                <a:gd name="T18" fmla="*/ 422904 w 144"/>
                <a:gd name="T19" fmla="*/ 457194 h 68"/>
                <a:gd name="T20" fmla="*/ 411475 w 144"/>
                <a:gd name="T21" fmla="*/ 411475 h 68"/>
                <a:gd name="T22" fmla="*/ 205737 w 144"/>
                <a:gd name="T23" fmla="*/ 400045 h 68"/>
                <a:gd name="T24" fmla="*/ 34290 w 144"/>
                <a:gd name="T25" fmla="*/ 342896 h 68"/>
                <a:gd name="T26" fmla="*/ 22860 w 144"/>
                <a:gd name="T27" fmla="*/ 308606 h 68"/>
                <a:gd name="T28" fmla="*/ 114298 w 144"/>
                <a:gd name="T29" fmla="*/ 308606 h 68"/>
                <a:gd name="T30" fmla="*/ 171448 w 144"/>
                <a:gd name="T31" fmla="*/ 262887 h 68"/>
                <a:gd name="T32" fmla="*/ 274316 w 144"/>
                <a:gd name="T33" fmla="*/ 217167 h 68"/>
                <a:gd name="T34" fmla="*/ 365755 w 144"/>
                <a:gd name="T35" fmla="*/ 251457 h 68"/>
                <a:gd name="T36" fmla="*/ 468624 w 144"/>
                <a:gd name="T37" fmla="*/ 297176 h 68"/>
                <a:gd name="T38" fmla="*/ 468624 w 144"/>
                <a:gd name="T39" fmla="*/ 262887 h 68"/>
                <a:gd name="T40" fmla="*/ 445764 w 144"/>
                <a:gd name="T41" fmla="*/ 194308 h 68"/>
                <a:gd name="T42" fmla="*/ 411475 w 144"/>
                <a:gd name="T43" fmla="*/ 137158 h 68"/>
                <a:gd name="T44" fmla="*/ 468624 w 144"/>
                <a:gd name="T45" fmla="*/ 148588 h 68"/>
                <a:gd name="T46" fmla="*/ 651501 w 144"/>
                <a:gd name="T47" fmla="*/ 68579 h 68"/>
                <a:gd name="T48" fmla="*/ 697221 w 144"/>
                <a:gd name="T49" fmla="*/ 91439 h 68"/>
                <a:gd name="T50" fmla="*/ 822949 w 144"/>
                <a:gd name="T51" fmla="*/ 0 h 68"/>
                <a:gd name="T52" fmla="*/ 971537 w 144"/>
                <a:gd name="T53" fmla="*/ 102869 h 68"/>
                <a:gd name="T54" fmla="*/ 742940 w 144"/>
                <a:gd name="T55" fmla="*/ 194308 h 68"/>
                <a:gd name="T56" fmla="*/ 697221 w 144"/>
                <a:gd name="T57" fmla="*/ 388615 h 68"/>
                <a:gd name="T58" fmla="*/ 697221 w 144"/>
                <a:gd name="T59" fmla="*/ 388615 h 68"/>
                <a:gd name="T60" fmla="*/ 834379 w 144"/>
                <a:gd name="T61" fmla="*/ 354325 h 68"/>
                <a:gd name="T62" fmla="*/ 1120125 w 144"/>
                <a:gd name="T63" fmla="*/ 377185 h 68"/>
                <a:gd name="T64" fmla="*/ 1360152 w 144"/>
                <a:gd name="T65" fmla="*/ 354325 h 68"/>
                <a:gd name="T66" fmla="*/ 1417301 w 144"/>
                <a:gd name="T67" fmla="*/ 331466 h 68"/>
                <a:gd name="T68" fmla="*/ 1554459 w 144"/>
                <a:gd name="T69" fmla="*/ 388615 h 68"/>
                <a:gd name="T70" fmla="*/ 1577319 w 144"/>
                <a:gd name="T71" fmla="*/ 331466 h 68"/>
                <a:gd name="T72" fmla="*/ 1645898 w 144"/>
                <a:gd name="T73" fmla="*/ 388615 h 68"/>
                <a:gd name="T74" fmla="*/ 1623038 w 144"/>
                <a:gd name="T75" fmla="*/ 457194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68"/>
                <a:gd name="T116" fmla="*/ 144 w 144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68">
                  <a:moveTo>
                    <a:pt x="142" y="40"/>
                  </a:moveTo>
                  <a:lnTo>
                    <a:pt x="130" y="47"/>
                  </a:lnTo>
                  <a:lnTo>
                    <a:pt x="125" y="52"/>
                  </a:lnTo>
                  <a:lnTo>
                    <a:pt x="124" y="53"/>
                  </a:lnTo>
                  <a:lnTo>
                    <a:pt x="109" y="68"/>
                  </a:lnTo>
                  <a:lnTo>
                    <a:pt x="108" y="68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4" y="56"/>
                  </a:lnTo>
                  <a:lnTo>
                    <a:pt x="100" y="53"/>
                  </a:lnTo>
                  <a:lnTo>
                    <a:pt x="94" y="48"/>
                  </a:lnTo>
                  <a:lnTo>
                    <a:pt x="87" y="50"/>
                  </a:lnTo>
                  <a:lnTo>
                    <a:pt x="77" y="51"/>
                  </a:lnTo>
                  <a:lnTo>
                    <a:pt x="73" y="48"/>
                  </a:lnTo>
                  <a:lnTo>
                    <a:pt x="69" y="55"/>
                  </a:lnTo>
                  <a:lnTo>
                    <a:pt x="62" y="51"/>
                  </a:lnTo>
                  <a:lnTo>
                    <a:pt x="47" y="55"/>
                  </a:lnTo>
                  <a:lnTo>
                    <a:pt x="40" y="51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4" y="19"/>
                  </a:lnTo>
                  <a:lnTo>
                    <a:pt x="32" y="22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41" y="13"/>
                  </a:lnTo>
                  <a:lnTo>
                    <a:pt x="52" y="14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5" y="9"/>
                  </a:lnTo>
                  <a:lnTo>
                    <a:pt x="73" y="13"/>
                  </a:lnTo>
                  <a:lnTo>
                    <a:pt x="65" y="17"/>
                  </a:lnTo>
                  <a:lnTo>
                    <a:pt x="57" y="30"/>
                  </a:lnTo>
                  <a:lnTo>
                    <a:pt x="61" y="34"/>
                  </a:lnTo>
                  <a:lnTo>
                    <a:pt x="68" y="33"/>
                  </a:lnTo>
                  <a:lnTo>
                    <a:pt x="73" y="31"/>
                  </a:lnTo>
                  <a:lnTo>
                    <a:pt x="81" y="38"/>
                  </a:lnTo>
                  <a:lnTo>
                    <a:pt x="98" y="33"/>
                  </a:lnTo>
                  <a:lnTo>
                    <a:pt x="113" y="34"/>
                  </a:lnTo>
                  <a:lnTo>
                    <a:pt x="119" y="31"/>
                  </a:lnTo>
                  <a:lnTo>
                    <a:pt x="124" y="29"/>
                  </a:lnTo>
                  <a:lnTo>
                    <a:pt x="133" y="33"/>
                  </a:lnTo>
                  <a:lnTo>
                    <a:pt x="136" y="34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4" y="34"/>
                  </a:lnTo>
                  <a:lnTo>
                    <a:pt x="142" y="35"/>
                  </a:lnTo>
                  <a:lnTo>
                    <a:pt x="142" y="4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Freeform 313"/>
            <p:cNvSpPr>
              <a:spLocks/>
            </p:cNvSpPr>
            <p:nvPr/>
          </p:nvSpPr>
          <p:spPr bwMode="auto">
            <a:xfrm>
              <a:off x="4346385" y="5144433"/>
              <a:ext cx="1303337" cy="822325"/>
            </a:xfrm>
            <a:custGeom>
              <a:avLst/>
              <a:gdLst>
                <a:gd name="T0" fmla="*/ 1257284 w 114"/>
                <a:gd name="T1" fmla="*/ 537203 h 72"/>
                <a:gd name="T2" fmla="*/ 891528 w 114"/>
                <a:gd name="T3" fmla="*/ 731510 h 72"/>
                <a:gd name="T4" fmla="*/ 822949 w 114"/>
                <a:gd name="T5" fmla="*/ 662931 h 72"/>
                <a:gd name="T6" fmla="*/ 742940 w 114"/>
                <a:gd name="T7" fmla="*/ 731510 h 72"/>
                <a:gd name="T8" fmla="*/ 502913 w 114"/>
                <a:gd name="T9" fmla="*/ 765800 h 72"/>
                <a:gd name="T10" fmla="*/ 491484 w 114"/>
                <a:gd name="T11" fmla="*/ 651501 h 72"/>
                <a:gd name="T12" fmla="*/ 434334 w 114"/>
                <a:gd name="T13" fmla="*/ 708650 h 72"/>
                <a:gd name="T14" fmla="*/ 205737 w 114"/>
                <a:gd name="T15" fmla="*/ 811519 h 72"/>
                <a:gd name="T16" fmla="*/ 0 w 114"/>
                <a:gd name="T17" fmla="*/ 605782 h 72"/>
                <a:gd name="T18" fmla="*/ 68579 w 114"/>
                <a:gd name="T19" fmla="*/ 285746 h 72"/>
                <a:gd name="T20" fmla="*/ 171448 w 114"/>
                <a:gd name="T21" fmla="*/ 137158 h 72"/>
                <a:gd name="T22" fmla="*/ 285746 w 114"/>
                <a:gd name="T23" fmla="*/ 148588 h 72"/>
                <a:gd name="T24" fmla="*/ 297176 w 114"/>
                <a:gd name="T25" fmla="*/ 240027 h 72"/>
                <a:gd name="T26" fmla="*/ 240027 w 114"/>
                <a:gd name="T27" fmla="*/ 297176 h 72"/>
                <a:gd name="T28" fmla="*/ 308606 w 114"/>
                <a:gd name="T29" fmla="*/ 285746 h 72"/>
                <a:gd name="T30" fmla="*/ 411475 w 114"/>
                <a:gd name="T31" fmla="*/ 274316 h 72"/>
                <a:gd name="T32" fmla="*/ 354325 w 114"/>
                <a:gd name="T33" fmla="*/ 388615 h 72"/>
                <a:gd name="T34" fmla="*/ 411475 w 114"/>
                <a:gd name="T35" fmla="*/ 422904 h 72"/>
                <a:gd name="T36" fmla="*/ 480054 w 114"/>
                <a:gd name="T37" fmla="*/ 342895 h 72"/>
                <a:gd name="T38" fmla="*/ 491484 w 114"/>
                <a:gd name="T39" fmla="*/ 285746 h 72"/>
                <a:gd name="T40" fmla="*/ 582922 w 114"/>
                <a:gd name="T41" fmla="*/ 240027 h 72"/>
                <a:gd name="T42" fmla="*/ 685791 w 114"/>
                <a:gd name="T43" fmla="*/ 217167 h 72"/>
                <a:gd name="T44" fmla="*/ 731511 w 114"/>
                <a:gd name="T45" fmla="*/ 194307 h 72"/>
                <a:gd name="T46" fmla="*/ 822949 w 114"/>
                <a:gd name="T47" fmla="*/ 0 h 72"/>
                <a:gd name="T48" fmla="*/ 845809 w 114"/>
                <a:gd name="T49" fmla="*/ 34290 h 72"/>
                <a:gd name="T50" fmla="*/ 960108 w 114"/>
                <a:gd name="T51" fmla="*/ 102869 h 72"/>
                <a:gd name="T52" fmla="*/ 1017257 w 114"/>
                <a:gd name="T53" fmla="*/ 102869 h 72"/>
                <a:gd name="T54" fmla="*/ 1120125 w 114"/>
                <a:gd name="T55" fmla="*/ 194307 h 72"/>
                <a:gd name="T56" fmla="*/ 1131555 w 114"/>
                <a:gd name="T57" fmla="*/ 285746 h 72"/>
                <a:gd name="T58" fmla="*/ 1165845 w 114"/>
                <a:gd name="T59" fmla="*/ 342895 h 72"/>
                <a:gd name="T60" fmla="*/ 1234424 w 114"/>
                <a:gd name="T61" fmla="*/ 342895 h 72"/>
                <a:gd name="T62" fmla="*/ 1280143 w 114"/>
                <a:gd name="T63" fmla="*/ 434334 h 72"/>
                <a:gd name="T64" fmla="*/ 1303003 w 114"/>
                <a:gd name="T65" fmla="*/ 514343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72"/>
                <a:gd name="T101" fmla="*/ 114 w 11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72">
                  <a:moveTo>
                    <a:pt x="114" y="45"/>
                  </a:moveTo>
                  <a:lnTo>
                    <a:pt x="110" y="47"/>
                  </a:lnTo>
                  <a:lnTo>
                    <a:pt x="86" y="47"/>
                  </a:lnTo>
                  <a:lnTo>
                    <a:pt x="78" y="64"/>
                  </a:lnTo>
                  <a:lnTo>
                    <a:pt x="73" y="64"/>
                  </a:lnTo>
                  <a:lnTo>
                    <a:pt x="72" y="58"/>
                  </a:lnTo>
                  <a:lnTo>
                    <a:pt x="67" y="57"/>
                  </a:lnTo>
                  <a:lnTo>
                    <a:pt x="65" y="64"/>
                  </a:lnTo>
                  <a:lnTo>
                    <a:pt x="49" y="72"/>
                  </a:lnTo>
                  <a:lnTo>
                    <a:pt x="44" y="67"/>
                  </a:lnTo>
                  <a:lnTo>
                    <a:pt x="47" y="63"/>
                  </a:lnTo>
                  <a:lnTo>
                    <a:pt x="43" y="57"/>
                  </a:lnTo>
                  <a:lnTo>
                    <a:pt x="38" y="62"/>
                  </a:lnTo>
                  <a:lnTo>
                    <a:pt x="31" y="59"/>
                  </a:lnTo>
                  <a:lnTo>
                    <a:pt x="18" y="71"/>
                  </a:lnTo>
                  <a:lnTo>
                    <a:pt x="8" y="61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6" y="25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5" y="29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6" y="37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0" y="19"/>
                  </a:lnTo>
                  <a:lnTo>
                    <a:pt x="63" y="20"/>
                  </a:lnTo>
                  <a:lnTo>
                    <a:pt x="64" y="17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74" y="3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8" y="17"/>
                  </a:lnTo>
                  <a:lnTo>
                    <a:pt x="98" y="24"/>
                  </a:lnTo>
                  <a:lnTo>
                    <a:pt x="99" y="25"/>
                  </a:lnTo>
                  <a:lnTo>
                    <a:pt x="102" y="30"/>
                  </a:lnTo>
                  <a:lnTo>
                    <a:pt x="107" y="30"/>
                  </a:lnTo>
                  <a:lnTo>
                    <a:pt x="108" y="30"/>
                  </a:lnTo>
                  <a:lnTo>
                    <a:pt x="111" y="30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4" y="45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Freeform 347"/>
            <p:cNvSpPr>
              <a:spLocks/>
            </p:cNvSpPr>
            <p:nvPr/>
          </p:nvSpPr>
          <p:spPr bwMode="auto">
            <a:xfrm>
              <a:off x="6316881" y="4491971"/>
              <a:ext cx="1257300" cy="1017587"/>
            </a:xfrm>
            <a:custGeom>
              <a:avLst/>
              <a:gdLst>
                <a:gd name="T0" fmla="*/ 1142985 w 110"/>
                <a:gd name="T1" fmla="*/ 217168 h 89"/>
                <a:gd name="T2" fmla="*/ 1188704 w 110"/>
                <a:gd name="T3" fmla="*/ 365756 h 89"/>
                <a:gd name="T4" fmla="*/ 1234423 w 110"/>
                <a:gd name="T5" fmla="*/ 480055 h 89"/>
                <a:gd name="T6" fmla="*/ 1097265 w 110"/>
                <a:gd name="T7" fmla="*/ 582924 h 89"/>
                <a:gd name="T8" fmla="*/ 1062976 w 110"/>
                <a:gd name="T9" fmla="*/ 594354 h 89"/>
                <a:gd name="T10" fmla="*/ 868668 w 110"/>
                <a:gd name="T11" fmla="*/ 697223 h 89"/>
                <a:gd name="T12" fmla="*/ 800089 w 110"/>
                <a:gd name="T13" fmla="*/ 754373 h 89"/>
                <a:gd name="T14" fmla="*/ 685791 w 110"/>
                <a:gd name="T15" fmla="*/ 868672 h 89"/>
                <a:gd name="T16" fmla="*/ 537203 w 110"/>
                <a:gd name="T17" fmla="*/ 937251 h 89"/>
                <a:gd name="T18" fmla="*/ 560062 w 110"/>
                <a:gd name="T19" fmla="*/ 1017260 h 89"/>
                <a:gd name="T20" fmla="*/ 251457 w 110"/>
                <a:gd name="T21" fmla="*/ 937251 h 89"/>
                <a:gd name="T22" fmla="*/ 57149 w 110"/>
                <a:gd name="T23" fmla="*/ 880101 h 89"/>
                <a:gd name="T24" fmla="*/ 102869 w 110"/>
                <a:gd name="T25" fmla="*/ 800092 h 89"/>
                <a:gd name="T26" fmla="*/ 102869 w 110"/>
                <a:gd name="T27" fmla="*/ 788662 h 89"/>
                <a:gd name="T28" fmla="*/ 285746 w 110"/>
                <a:gd name="T29" fmla="*/ 777232 h 89"/>
                <a:gd name="T30" fmla="*/ 365755 w 110"/>
                <a:gd name="T31" fmla="*/ 697223 h 89"/>
                <a:gd name="T32" fmla="*/ 434334 w 110"/>
                <a:gd name="T33" fmla="*/ 674363 h 89"/>
                <a:gd name="T34" fmla="*/ 434334 w 110"/>
                <a:gd name="T35" fmla="*/ 674363 h 89"/>
                <a:gd name="T36" fmla="*/ 411474 w 110"/>
                <a:gd name="T37" fmla="*/ 628644 h 89"/>
                <a:gd name="T38" fmla="*/ 297176 w 110"/>
                <a:gd name="T39" fmla="*/ 674363 h 89"/>
                <a:gd name="T40" fmla="*/ 45719 w 110"/>
                <a:gd name="T41" fmla="*/ 697223 h 89"/>
                <a:gd name="T42" fmla="*/ 45719 w 110"/>
                <a:gd name="T43" fmla="*/ 651504 h 89"/>
                <a:gd name="T44" fmla="*/ 34290 w 110"/>
                <a:gd name="T45" fmla="*/ 560064 h 89"/>
                <a:gd name="T46" fmla="*/ 182878 w 110"/>
                <a:gd name="T47" fmla="*/ 388616 h 89"/>
                <a:gd name="T48" fmla="*/ 297176 w 110"/>
                <a:gd name="T49" fmla="*/ 388616 h 89"/>
                <a:gd name="T50" fmla="*/ 320036 w 110"/>
                <a:gd name="T51" fmla="*/ 331467 h 89"/>
                <a:gd name="T52" fmla="*/ 377185 w 110"/>
                <a:gd name="T53" fmla="*/ 57149 h 89"/>
                <a:gd name="T54" fmla="*/ 571492 w 110"/>
                <a:gd name="T55" fmla="*/ 57149 h 89"/>
                <a:gd name="T56" fmla="*/ 628642 w 110"/>
                <a:gd name="T57" fmla="*/ 68579 h 89"/>
                <a:gd name="T58" fmla="*/ 822949 w 110"/>
                <a:gd name="T59" fmla="*/ 45720 h 89"/>
                <a:gd name="T60" fmla="*/ 868668 w 110"/>
                <a:gd name="T61" fmla="*/ 91439 h 89"/>
                <a:gd name="T62" fmla="*/ 925818 w 110"/>
                <a:gd name="T63" fmla="*/ 114299 h 89"/>
                <a:gd name="T64" fmla="*/ 1142985 w 110"/>
                <a:gd name="T65" fmla="*/ 125729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89"/>
                <a:gd name="T101" fmla="*/ 110 w 110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89">
                  <a:moveTo>
                    <a:pt x="100" y="11"/>
                  </a:moveTo>
                  <a:lnTo>
                    <a:pt x="100" y="19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4" y="46"/>
                  </a:lnTo>
                  <a:lnTo>
                    <a:pt x="96" y="51"/>
                  </a:lnTo>
                  <a:lnTo>
                    <a:pt x="93" y="52"/>
                  </a:lnTo>
                  <a:lnTo>
                    <a:pt x="83" y="63"/>
                  </a:lnTo>
                  <a:lnTo>
                    <a:pt x="76" y="61"/>
                  </a:lnTo>
                  <a:lnTo>
                    <a:pt x="68" y="61"/>
                  </a:lnTo>
                  <a:lnTo>
                    <a:pt x="70" y="66"/>
                  </a:lnTo>
                  <a:lnTo>
                    <a:pt x="64" y="68"/>
                  </a:lnTo>
                  <a:lnTo>
                    <a:pt x="60" y="76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51" y="87"/>
                  </a:lnTo>
                  <a:lnTo>
                    <a:pt x="49" y="89"/>
                  </a:lnTo>
                  <a:lnTo>
                    <a:pt x="28" y="89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5" y="77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8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9"/>
                  </a:lnTo>
                  <a:lnTo>
                    <a:pt x="15" y="59"/>
                  </a:lnTo>
                  <a:lnTo>
                    <a:pt x="4" y="61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3" y="49"/>
                  </a:lnTo>
                  <a:lnTo>
                    <a:pt x="8" y="39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28" y="29"/>
                  </a:lnTo>
                  <a:lnTo>
                    <a:pt x="37" y="1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96" y="11"/>
                  </a:lnTo>
                  <a:lnTo>
                    <a:pt x="100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Freeform 373"/>
            <p:cNvSpPr>
              <a:spLocks noEditPoints="1"/>
            </p:cNvSpPr>
            <p:nvPr/>
          </p:nvSpPr>
          <p:spPr bwMode="auto">
            <a:xfrm>
              <a:off x="2209610" y="4652308"/>
              <a:ext cx="606425" cy="628650"/>
            </a:xfrm>
            <a:custGeom>
              <a:avLst/>
              <a:gdLst>
                <a:gd name="T0" fmla="*/ 148589 w 53"/>
                <a:gd name="T1" fmla="*/ 525776 h 55"/>
                <a:gd name="T2" fmla="*/ 102869 w 53"/>
                <a:gd name="T3" fmla="*/ 628645 h 55"/>
                <a:gd name="T4" fmla="*/ 34290 w 53"/>
                <a:gd name="T5" fmla="*/ 594355 h 55"/>
                <a:gd name="T6" fmla="*/ 0 w 53"/>
                <a:gd name="T7" fmla="*/ 491486 h 55"/>
                <a:gd name="T8" fmla="*/ 68580 w 53"/>
                <a:gd name="T9" fmla="*/ 365757 h 55"/>
                <a:gd name="T10" fmla="*/ 125729 w 53"/>
                <a:gd name="T11" fmla="*/ 377187 h 55"/>
                <a:gd name="T12" fmla="*/ 114299 w 53"/>
                <a:gd name="T13" fmla="*/ 468626 h 55"/>
                <a:gd name="T14" fmla="*/ 125729 w 53"/>
                <a:gd name="T15" fmla="*/ 491486 h 55"/>
                <a:gd name="T16" fmla="*/ 148589 w 53"/>
                <a:gd name="T17" fmla="*/ 525776 h 55"/>
                <a:gd name="T18" fmla="*/ 605786 w 53"/>
                <a:gd name="T19" fmla="*/ 137159 h 55"/>
                <a:gd name="T20" fmla="*/ 582926 w 53"/>
                <a:gd name="T21" fmla="*/ 331467 h 55"/>
                <a:gd name="T22" fmla="*/ 491487 w 53"/>
                <a:gd name="T23" fmla="*/ 400047 h 55"/>
                <a:gd name="T24" fmla="*/ 445767 w 53"/>
                <a:gd name="T25" fmla="*/ 434337 h 55"/>
                <a:gd name="T26" fmla="*/ 411477 w 53"/>
                <a:gd name="T27" fmla="*/ 342897 h 55"/>
                <a:gd name="T28" fmla="*/ 297178 w 53"/>
                <a:gd name="T29" fmla="*/ 434337 h 55"/>
                <a:gd name="T30" fmla="*/ 171449 w 53"/>
                <a:gd name="T31" fmla="*/ 525776 h 55"/>
                <a:gd name="T32" fmla="*/ 171449 w 53"/>
                <a:gd name="T33" fmla="*/ 331467 h 55"/>
                <a:gd name="T34" fmla="*/ 297178 w 53"/>
                <a:gd name="T35" fmla="*/ 274318 h 55"/>
                <a:gd name="T36" fmla="*/ 308608 w 53"/>
                <a:gd name="T37" fmla="*/ 171449 h 55"/>
                <a:gd name="T38" fmla="*/ 365758 w 53"/>
                <a:gd name="T39" fmla="*/ 137159 h 55"/>
                <a:gd name="T40" fmla="*/ 434337 w 53"/>
                <a:gd name="T41" fmla="*/ 205738 h 55"/>
                <a:gd name="T42" fmla="*/ 445767 w 53"/>
                <a:gd name="T43" fmla="*/ 0 h 55"/>
                <a:gd name="T44" fmla="*/ 605786 w 53"/>
                <a:gd name="T45" fmla="*/ 91439 h 55"/>
                <a:gd name="T46" fmla="*/ 594356 w 53"/>
                <a:gd name="T47" fmla="*/ 137159 h 55"/>
                <a:gd name="T48" fmla="*/ 605786 w 53"/>
                <a:gd name="T49" fmla="*/ 137159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5"/>
                <a:gd name="T77" fmla="*/ 53 w 53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5">
                  <a:moveTo>
                    <a:pt x="13" y="46"/>
                  </a:moveTo>
                  <a:lnTo>
                    <a:pt x="9" y="55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6" y="32"/>
                  </a:lnTo>
                  <a:lnTo>
                    <a:pt x="11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6"/>
                  </a:lnTo>
                  <a:close/>
                  <a:moveTo>
                    <a:pt x="53" y="12"/>
                  </a:moveTo>
                  <a:lnTo>
                    <a:pt x="51" y="29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6" y="30"/>
                  </a:lnTo>
                  <a:lnTo>
                    <a:pt x="26" y="38"/>
                  </a:lnTo>
                  <a:lnTo>
                    <a:pt x="15" y="46"/>
                  </a:lnTo>
                  <a:lnTo>
                    <a:pt x="15" y="29"/>
                  </a:lnTo>
                  <a:lnTo>
                    <a:pt x="26" y="24"/>
                  </a:lnTo>
                  <a:lnTo>
                    <a:pt x="27" y="15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9" y="0"/>
                  </a:lnTo>
                  <a:lnTo>
                    <a:pt x="53" y="8"/>
                  </a:lnTo>
                  <a:lnTo>
                    <a:pt x="52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Freeform 375"/>
            <p:cNvSpPr>
              <a:spLocks/>
            </p:cNvSpPr>
            <p:nvPr/>
          </p:nvSpPr>
          <p:spPr bwMode="auto">
            <a:xfrm>
              <a:off x="3398647" y="1748771"/>
              <a:ext cx="490538" cy="835025"/>
            </a:xfrm>
            <a:custGeom>
              <a:avLst/>
              <a:gdLst>
                <a:gd name="T0" fmla="*/ 491487 w 43"/>
                <a:gd name="T1" fmla="*/ 582925 h 73"/>
                <a:gd name="T2" fmla="*/ 480057 w 43"/>
                <a:gd name="T3" fmla="*/ 662934 h 73"/>
                <a:gd name="T4" fmla="*/ 468627 w 43"/>
                <a:gd name="T5" fmla="*/ 674364 h 73"/>
                <a:gd name="T6" fmla="*/ 377188 w 43"/>
                <a:gd name="T7" fmla="*/ 754374 h 73"/>
                <a:gd name="T8" fmla="*/ 377188 w 43"/>
                <a:gd name="T9" fmla="*/ 731514 h 73"/>
                <a:gd name="T10" fmla="*/ 377188 w 43"/>
                <a:gd name="T11" fmla="*/ 731514 h 73"/>
                <a:gd name="T12" fmla="*/ 297178 w 43"/>
                <a:gd name="T13" fmla="*/ 685794 h 73"/>
                <a:gd name="T14" fmla="*/ 285748 w 43"/>
                <a:gd name="T15" fmla="*/ 685794 h 73"/>
                <a:gd name="T16" fmla="*/ 137159 w 43"/>
                <a:gd name="T17" fmla="*/ 834383 h 73"/>
                <a:gd name="T18" fmla="*/ 34290 w 43"/>
                <a:gd name="T19" fmla="*/ 731514 h 73"/>
                <a:gd name="T20" fmla="*/ 45720 w 43"/>
                <a:gd name="T21" fmla="*/ 674364 h 73"/>
                <a:gd name="T22" fmla="*/ 137159 w 43"/>
                <a:gd name="T23" fmla="*/ 708654 h 73"/>
                <a:gd name="T24" fmla="*/ 217169 w 43"/>
                <a:gd name="T25" fmla="*/ 708654 h 73"/>
                <a:gd name="T26" fmla="*/ 285748 w 43"/>
                <a:gd name="T27" fmla="*/ 582925 h 73"/>
                <a:gd name="T28" fmla="*/ 377188 w 43"/>
                <a:gd name="T29" fmla="*/ 605785 h 73"/>
                <a:gd name="T30" fmla="*/ 377188 w 43"/>
                <a:gd name="T31" fmla="*/ 617215 h 73"/>
                <a:gd name="T32" fmla="*/ 377188 w 43"/>
                <a:gd name="T33" fmla="*/ 605785 h 73"/>
                <a:gd name="T34" fmla="*/ 285748 w 43"/>
                <a:gd name="T35" fmla="*/ 525776 h 73"/>
                <a:gd name="T36" fmla="*/ 228599 w 43"/>
                <a:gd name="T37" fmla="*/ 377187 h 73"/>
                <a:gd name="T38" fmla="*/ 182879 w 43"/>
                <a:gd name="T39" fmla="*/ 297177 h 73"/>
                <a:gd name="T40" fmla="*/ 22860 w 43"/>
                <a:gd name="T41" fmla="*/ 274318 h 73"/>
                <a:gd name="T42" fmla="*/ 22860 w 43"/>
                <a:gd name="T43" fmla="*/ 205738 h 73"/>
                <a:gd name="T44" fmla="*/ 80010 w 43"/>
                <a:gd name="T45" fmla="*/ 194308 h 73"/>
                <a:gd name="T46" fmla="*/ 0 w 43"/>
                <a:gd name="T47" fmla="*/ 125729 h 73"/>
                <a:gd name="T48" fmla="*/ 22860 w 43"/>
                <a:gd name="T49" fmla="*/ 11430 h 73"/>
                <a:gd name="T50" fmla="*/ 182879 w 43"/>
                <a:gd name="T51" fmla="*/ 0 h 73"/>
                <a:gd name="T52" fmla="*/ 228599 w 43"/>
                <a:gd name="T53" fmla="*/ 102869 h 73"/>
                <a:gd name="T54" fmla="*/ 331468 w 43"/>
                <a:gd name="T55" fmla="*/ 171449 h 73"/>
                <a:gd name="T56" fmla="*/ 274318 w 43"/>
                <a:gd name="T57" fmla="*/ 240028 h 73"/>
                <a:gd name="T58" fmla="*/ 377188 w 43"/>
                <a:gd name="T59" fmla="*/ 377187 h 73"/>
                <a:gd name="T60" fmla="*/ 377188 w 43"/>
                <a:gd name="T61" fmla="*/ 377187 h 73"/>
                <a:gd name="T62" fmla="*/ 457197 w 43"/>
                <a:gd name="T63" fmla="*/ 480056 h 73"/>
                <a:gd name="T64" fmla="*/ 468627 w 43"/>
                <a:gd name="T65" fmla="*/ 605785 h 73"/>
                <a:gd name="T66" fmla="*/ 468627 w 43"/>
                <a:gd name="T67" fmla="*/ 617215 h 73"/>
                <a:gd name="T68" fmla="*/ 491487 w 43"/>
                <a:gd name="T69" fmla="*/ 582925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73"/>
                <a:gd name="T107" fmla="*/ 43 w 43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73">
                  <a:moveTo>
                    <a:pt x="43" y="51"/>
                  </a:moveTo>
                  <a:lnTo>
                    <a:pt x="42" y="58"/>
                  </a:lnTo>
                  <a:lnTo>
                    <a:pt x="41" y="59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12" y="73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12" y="62"/>
                  </a:lnTo>
                  <a:lnTo>
                    <a:pt x="19" y="62"/>
                  </a:lnTo>
                  <a:lnTo>
                    <a:pt x="25" y="51"/>
                  </a:lnTo>
                  <a:lnTo>
                    <a:pt x="33" y="53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25" y="46"/>
                  </a:lnTo>
                  <a:lnTo>
                    <a:pt x="20" y="33"/>
                  </a:lnTo>
                  <a:lnTo>
                    <a:pt x="16" y="26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24" y="21"/>
                  </a:lnTo>
                  <a:lnTo>
                    <a:pt x="33" y="33"/>
                  </a:lnTo>
                  <a:lnTo>
                    <a:pt x="40" y="4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3" y="5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Freeform 382"/>
            <p:cNvSpPr>
              <a:spLocks/>
            </p:cNvSpPr>
            <p:nvPr/>
          </p:nvSpPr>
          <p:spPr bwMode="auto">
            <a:xfrm>
              <a:off x="5146485" y="3977621"/>
              <a:ext cx="1109662" cy="1406525"/>
            </a:xfrm>
            <a:custGeom>
              <a:avLst/>
              <a:gdLst>
                <a:gd name="T0" fmla="*/ 1108698 w 97"/>
                <a:gd name="T1" fmla="*/ 1268717 h 123"/>
                <a:gd name="T2" fmla="*/ 1051549 w 97"/>
                <a:gd name="T3" fmla="*/ 1303007 h 123"/>
                <a:gd name="T4" fmla="*/ 982969 w 97"/>
                <a:gd name="T5" fmla="*/ 1314437 h 123"/>
                <a:gd name="T6" fmla="*/ 891530 w 97"/>
                <a:gd name="T7" fmla="*/ 1257288 h 123"/>
                <a:gd name="T8" fmla="*/ 822951 w 97"/>
                <a:gd name="T9" fmla="*/ 1257288 h 123"/>
                <a:gd name="T10" fmla="*/ 754372 w 97"/>
                <a:gd name="T11" fmla="*/ 1348727 h 123"/>
                <a:gd name="T12" fmla="*/ 628643 w 97"/>
                <a:gd name="T13" fmla="*/ 1314437 h 123"/>
                <a:gd name="T14" fmla="*/ 571494 w 97"/>
                <a:gd name="T15" fmla="*/ 1348727 h 123"/>
                <a:gd name="T16" fmla="*/ 502915 w 97"/>
                <a:gd name="T17" fmla="*/ 1394446 h 123"/>
                <a:gd name="T18" fmla="*/ 434335 w 97"/>
                <a:gd name="T19" fmla="*/ 1303007 h 123"/>
                <a:gd name="T20" fmla="*/ 514344 w 97"/>
                <a:gd name="T21" fmla="*/ 1303007 h 123"/>
                <a:gd name="T22" fmla="*/ 582924 w 97"/>
                <a:gd name="T23" fmla="*/ 1257288 h 123"/>
                <a:gd name="T24" fmla="*/ 720082 w 97"/>
                <a:gd name="T25" fmla="*/ 1188708 h 123"/>
                <a:gd name="T26" fmla="*/ 800091 w 97"/>
                <a:gd name="T27" fmla="*/ 1165848 h 123"/>
                <a:gd name="T28" fmla="*/ 742942 w 97"/>
                <a:gd name="T29" fmla="*/ 1108699 h 123"/>
                <a:gd name="T30" fmla="*/ 788662 w 97"/>
                <a:gd name="T31" fmla="*/ 1051550 h 123"/>
                <a:gd name="T32" fmla="*/ 822951 w 97"/>
                <a:gd name="T33" fmla="*/ 994400 h 123"/>
                <a:gd name="T34" fmla="*/ 754372 w 97"/>
                <a:gd name="T35" fmla="*/ 1017260 h 123"/>
                <a:gd name="T36" fmla="*/ 720082 w 97"/>
                <a:gd name="T37" fmla="*/ 1051550 h 123"/>
                <a:gd name="T38" fmla="*/ 674363 w 97"/>
                <a:gd name="T39" fmla="*/ 1108699 h 123"/>
                <a:gd name="T40" fmla="*/ 548634 w 97"/>
                <a:gd name="T41" fmla="*/ 1234428 h 123"/>
                <a:gd name="T42" fmla="*/ 388616 w 97"/>
                <a:gd name="T43" fmla="*/ 1211568 h 123"/>
                <a:gd name="T44" fmla="*/ 422905 w 97"/>
                <a:gd name="T45" fmla="*/ 1165848 h 123"/>
                <a:gd name="T46" fmla="*/ 434335 w 97"/>
                <a:gd name="T47" fmla="*/ 1005830 h 123"/>
                <a:gd name="T48" fmla="*/ 480055 w 97"/>
                <a:gd name="T49" fmla="*/ 914391 h 123"/>
                <a:gd name="T50" fmla="*/ 422905 w 97"/>
                <a:gd name="T51" fmla="*/ 811522 h 123"/>
                <a:gd name="T52" fmla="*/ 285747 w 97"/>
                <a:gd name="T53" fmla="*/ 777232 h 123"/>
                <a:gd name="T54" fmla="*/ 240027 w 97"/>
                <a:gd name="T55" fmla="*/ 765803 h 123"/>
                <a:gd name="T56" fmla="*/ 171448 w 97"/>
                <a:gd name="T57" fmla="*/ 822952 h 123"/>
                <a:gd name="T58" fmla="*/ 91439 w 97"/>
                <a:gd name="T59" fmla="*/ 868671 h 123"/>
                <a:gd name="T60" fmla="*/ 160018 w 97"/>
                <a:gd name="T61" fmla="*/ 811522 h 123"/>
                <a:gd name="T62" fmla="*/ 274317 w 97"/>
                <a:gd name="T63" fmla="*/ 537205 h 123"/>
                <a:gd name="T64" fmla="*/ 308607 w 97"/>
                <a:gd name="T65" fmla="*/ 445766 h 123"/>
                <a:gd name="T66" fmla="*/ 228598 w 97"/>
                <a:gd name="T67" fmla="*/ 468625 h 123"/>
                <a:gd name="T68" fmla="*/ 194308 w 97"/>
                <a:gd name="T69" fmla="*/ 628644 h 123"/>
                <a:gd name="T70" fmla="*/ 114299 w 97"/>
                <a:gd name="T71" fmla="*/ 708653 h 123"/>
                <a:gd name="T72" fmla="*/ 68579 w 97"/>
                <a:gd name="T73" fmla="*/ 811522 h 123"/>
                <a:gd name="T74" fmla="*/ 22860 w 97"/>
                <a:gd name="T75" fmla="*/ 811522 h 123"/>
                <a:gd name="T76" fmla="*/ 22860 w 97"/>
                <a:gd name="T77" fmla="*/ 617214 h 123"/>
                <a:gd name="T78" fmla="*/ 45720 w 97"/>
                <a:gd name="T79" fmla="*/ 491485 h 123"/>
                <a:gd name="T80" fmla="*/ 91439 w 97"/>
                <a:gd name="T81" fmla="*/ 422906 h 123"/>
                <a:gd name="T82" fmla="*/ 80009 w 97"/>
                <a:gd name="T83" fmla="*/ 411476 h 123"/>
                <a:gd name="T84" fmla="*/ 137159 w 97"/>
                <a:gd name="T85" fmla="*/ 297177 h 123"/>
                <a:gd name="T86" fmla="*/ 194308 w 97"/>
                <a:gd name="T87" fmla="*/ 228598 h 123"/>
                <a:gd name="T88" fmla="*/ 411476 w 97"/>
                <a:gd name="T89" fmla="*/ 0 h 123"/>
                <a:gd name="T90" fmla="*/ 480055 w 97"/>
                <a:gd name="T91" fmla="*/ 125729 h 123"/>
                <a:gd name="T92" fmla="*/ 514344 w 97"/>
                <a:gd name="T93" fmla="*/ 274317 h 123"/>
                <a:gd name="T94" fmla="*/ 457195 w 97"/>
                <a:gd name="T95" fmla="*/ 480055 h 123"/>
                <a:gd name="T96" fmla="*/ 548634 w 97"/>
                <a:gd name="T97" fmla="*/ 617214 h 123"/>
                <a:gd name="T98" fmla="*/ 628643 w 97"/>
                <a:gd name="T99" fmla="*/ 685793 h 123"/>
                <a:gd name="T100" fmla="*/ 742942 w 97"/>
                <a:gd name="T101" fmla="*/ 880101 h 123"/>
                <a:gd name="T102" fmla="*/ 845811 w 97"/>
                <a:gd name="T103" fmla="*/ 914391 h 123"/>
                <a:gd name="T104" fmla="*/ 891530 w 97"/>
                <a:gd name="T105" fmla="*/ 925821 h 123"/>
                <a:gd name="T106" fmla="*/ 1062979 w 97"/>
                <a:gd name="T107" fmla="*/ 1257288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123"/>
                <a:gd name="T164" fmla="*/ 97 w 97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123">
                  <a:moveTo>
                    <a:pt x="96" y="110"/>
                  </a:moveTo>
                  <a:lnTo>
                    <a:pt x="97" y="111"/>
                  </a:lnTo>
                  <a:lnTo>
                    <a:pt x="96" y="113"/>
                  </a:lnTo>
                  <a:lnTo>
                    <a:pt x="92" y="114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4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69" y="114"/>
                  </a:lnTo>
                  <a:lnTo>
                    <a:pt x="66" y="118"/>
                  </a:lnTo>
                  <a:lnTo>
                    <a:pt x="57" y="117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50" y="118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38" y="121"/>
                  </a:lnTo>
                  <a:lnTo>
                    <a:pt x="38" y="114"/>
                  </a:lnTo>
                  <a:lnTo>
                    <a:pt x="45" y="114"/>
                  </a:lnTo>
                  <a:lnTo>
                    <a:pt x="48" y="113"/>
                  </a:lnTo>
                  <a:lnTo>
                    <a:pt x="51" y="110"/>
                  </a:lnTo>
                  <a:lnTo>
                    <a:pt x="58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70" y="102"/>
                  </a:lnTo>
                  <a:lnTo>
                    <a:pt x="63" y="100"/>
                  </a:lnTo>
                  <a:lnTo>
                    <a:pt x="65" y="97"/>
                  </a:lnTo>
                  <a:lnTo>
                    <a:pt x="66" y="94"/>
                  </a:lnTo>
                  <a:lnTo>
                    <a:pt x="69" y="92"/>
                  </a:lnTo>
                  <a:lnTo>
                    <a:pt x="72" y="88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6" y="89"/>
                  </a:lnTo>
                  <a:lnTo>
                    <a:pt x="65" y="92"/>
                  </a:lnTo>
                  <a:lnTo>
                    <a:pt x="63" y="92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4" y="101"/>
                  </a:lnTo>
                  <a:lnTo>
                    <a:pt x="48" y="108"/>
                  </a:lnTo>
                  <a:lnTo>
                    <a:pt x="42" y="110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7" y="102"/>
                  </a:lnTo>
                  <a:lnTo>
                    <a:pt x="38" y="101"/>
                  </a:lnTo>
                  <a:lnTo>
                    <a:pt x="38" y="88"/>
                  </a:lnTo>
                  <a:lnTo>
                    <a:pt x="44" y="85"/>
                  </a:lnTo>
                  <a:lnTo>
                    <a:pt x="42" y="80"/>
                  </a:lnTo>
                  <a:lnTo>
                    <a:pt x="38" y="80"/>
                  </a:lnTo>
                  <a:lnTo>
                    <a:pt x="37" y="71"/>
                  </a:lnTo>
                  <a:lnTo>
                    <a:pt x="27" y="72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16" y="68"/>
                  </a:lnTo>
                  <a:lnTo>
                    <a:pt x="15" y="72"/>
                  </a:lnTo>
                  <a:lnTo>
                    <a:pt x="15" y="80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4" y="71"/>
                  </a:lnTo>
                  <a:lnTo>
                    <a:pt x="19" y="6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0" y="41"/>
                  </a:lnTo>
                  <a:lnTo>
                    <a:pt x="19" y="50"/>
                  </a:lnTo>
                  <a:lnTo>
                    <a:pt x="17" y="55"/>
                  </a:lnTo>
                  <a:lnTo>
                    <a:pt x="10" y="62"/>
                  </a:lnTo>
                  <a:lnTo>
                    <a:pt x="7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4" y="43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36" y="0"/>
                  </a:lnTo>
                  <a:lnTo>
                    <a:pt x="37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5" y="2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50" y="45"/>
                  </a:lnTo>
                  <a:lnTo>
                    <a:pt x="48" y="54"/>
                  </a:lnTo>
                  <a:lnTo>
                    <a:pt x="49" y="56"/>
                  </a:lnTo>
                  <a:lnTo>
                    <a:pt x="55" y="60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4" y="84"/>
                  </a:lnTo>
                  <a:lnTo>
                    <a:pt x="78" y="81"/>
                  </a:lnTo>
                  <a:lnTo>
                    <a:pt x="88" y="92"/>
                  </a:lnTo>
                  <a:lnTo>
                    <a:pt x="93" y="110"/>
                  </a:lnTo>
                  <a:lnTo>
                    <a:pt x="96" y="11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" name="Freeform 405"/>
            <p:cNvSpPr>
              <a:spLocks noEditPoints="1"/>
            </p:cNvSpPr>
            <p:nvPr/>
          </p:nvSpPr>
          <p:spPr bwMode="auto">
            <a:xfrm>
              <a:off x="2803335" y="4504671"/>
              <a:ext cx="641350" cy="661987"/>
            </a:xfrm>
            <a:custGeom>
              <a:avLst/>
              <a:gdLst>
                <a:gd name="T0" fmla="*/ 11430 w 56"/>
                <a:gd name="T1" fmla="*/ 240027 h 58"/>
                <a:gd name="T2" fmla="*/ 11430 w 56"/>
                <a:gd name="T3" fmla="*/ 285746 h 58"/>
                <a:gd name="T4" fmla="*/ 0 w 56"/>
                <a:gd name="T5" fmla="*/ 285746 h 58"/>
                <a:gd name="T6" fmla="*/ 11430 w 56"/>
                <a:gd name="T7" fmla="*/ 240027 h 58"/>
                <a:gd name="T8" fmla="*/ 11430 w 56"/>
                <a:gd name="T9" fmla="*/ 240027 h 58"/>
                <a:gd name="T10" fmla="*/ 148588 w 56"/>
                <a:gd name="T11" fmla="*/ 0 h 58"/>
                <a:gd name="T12" fmla="*/ 262887 w 56"/>
                <a:gd name="T13" fmla="*/ 80009 h 58"/>
                <a:gd name="T14" fmla="*/ 422905 w 56"/>
                <a:gd name="T15" fmla="*/ 34290 h 58"/>
                <a:gd name="T16" fmla="*/ 388615 w 56"/>
                <a:gd name="T17" fmla="*/ 91439 h 58"/>
                <a:gd name="T18" fmla="*/ 400045 w 56"/>
                <a:gd name="T19" fmla="*/ 91439 h 58"/>
                <a:gd name="T20" fmla="*/ 457194 w 56"/>
                <a:gd name="T21" fmla="*/ 182878 h 58"/>
                <a:gd name="T22" fmla="*/ 525773 w 56"/>
                <a:gd name="T23" fmla="*/ 160018 h 58"/>
                <a:gd name="T24" fmla="*/ 548633 w 56"/>
                <a:gd name="T25" fmla="*/ 160018 h 58"/>
                <a:gd name="T26" fmla="*/ 571493 w 56"/>
                <a:gd name="T27" fmla="*/ 194307 h 58"/>
                <a:gd name="T28" fmla="*/ 582923 w 56"/>
                <a:gd name="T29" fmla="*/ 274316 h 58"/>
                <a:gd name="T30" fmla="*/ 594353 w 56"/>
                <a:gd name="T31" fmla="*/ 274316 h 58"/>
                <a:gd name="T32" fmla="*/ 640072 w 56"/>
                <a:gd name="T33" fmla="*/ 297176 h 58"/>
                <a:gd name="T34" fmla="*/ 628642 w 56"/>
                <a:gd name="T35" fmla="*/ 422904 h 58"/>
                <a:gd name="T36" fmla="*/ 617212 w 56"/>
                <a:gd name="T37" fmla="*/ 514343 h 58"/>
                <a:gd name="T38" fmla="*/ 594353 w 56"/>
                <a:gd name="T39" fmla="*/ 582922 h 58"/>
                <a:gd name="T40" fmla="*/ 537203 w 56"/>
                <a:gd name="T41" fmla="*/ 662931 h 58"/>
                <a:gd name="T42" fmla="*/ 525773 w 56"/>
                <a:gd name="T43" fmla="*/ 662931 h 58"/>
                <a:gd name="T44" fmla="*/ 502914 w 56"/>
                <a:gd name="T45" fmla="*/ 537203 h 58"/>
                <a:gd name="T46" fmla="*/ 480054 w 56"/>
                <a:gd name="T47" fmla="*/ 445764 h 58"/>
                <a:gd name="T48" fmla="*/ 422905 w 56"/>
                <a:gd name="T49" fmla="*/ 491483 h 58"/>
                <a:gd name="T50" fmla="*/ 331466 w 56"/>
                <a:gd name="T51" fmla="*/ 548633 h 58"/>
                <a:gd name="T52" fmla="*/ 308606 w 56"/>
                <a:gd name="T53" fmla="*/ 537203 h 58"/>
                <a:gd name="T54" fmla="*/ 285746 w 56"/>
                <a:gd name="T55" fmla="*/ 537203 h 58"/>
                <a:gd name="T56" fmla="*/ 297176 w 56"/>
                <a:gd name="T57" fmla="*/ 491483 h 58"/>
                <a:gd name="T58" fmla="*/ 308606 w 56"/>
                <a:gd name="T59" fmla="*/ 468624 h 58"/>
                <a:gd name="T60" fmla="*/ 354326 w 56"/>
                <a:gd name="T61" fmla="*/ 468624 h 58"/>
                <a:gd name="T62" fmla="*/ 377185 w 56"/>
                <a:gd name="T63" fmla="*/ 434334 h 58"/>
                <a:gd name="T64" fmla="*/ 354326 w 56"/>
                <a:gd name="T65" fmla="*/ 422904 h 58"/>
                <a:gd name="T66" fmla="*/ 308606 w 56"/>
                <a:gd name="T67" fmla="*/ 377185 h 58"/>
                <a:gd name="T68" fmla="*/ 308606 w 56"/>
                <a:gd name="T69" fmla="*/ 377185 h 58"/>
                <a:gd name="T70" fmla="*/ 240027 w 56"/>
                <a:gd name="T71" fmla="*/ 388615 h 58"/>
                <a:gd name="T72" fmla="*/ 160018 w 56"/>
                <a:gd name="T73" fmla="*/ 331466 h 58"/>
                <a:gd name="T74" fmla="*/ 137158 w 56"/>
                <a:gd name="T75" fmla="*/ 320036 h 58"/>
                <a:gd name="T76" fmla="*/ 137158 w 56"/>
                <a:gd name="T77" fmla="*/ 320036 h 58"/>
                <a:gd name="T78" fmla="*/ 160018 w 56"/>
                <a:gd name="T79" fmla="*/ 251457 h 58"/>
                <a:gd name="T80" fmla="*/ 160018 w 56"/>
                <a:gd name="T81" fmla="*/ 240027 h 58"/>
                <a:gd name="T82" fmla="*/ 228597 w 56"/>
                <a:gd name="T83" fmla="*/ 251457 h 58"/>
                <a:gd name="T84" fmla="*/ 251457 w 56"/>
                <a:gd name="T85" fmla="*/ 251457 h 58"/>
                <a:gd name="T86" fmla="*/ 308606 w 56"/>
                <a:gd name="T87" fmla="*/ 297176 h 58"/>
                <a:gd name="T88" fmla="*/ 331466 w 56"/>
                <a:gd name="T89" fmla="*/ 320036 h 58"/>
                <a:gd name="T90" fmla="*/ 377185 w 56"/>
                <a:gd name="T91" fmla="*/ 354325 h 58"/>
                <a:gd name="T92" fmla="*/ 422905 w 56"/>
                <a:gd name="T93" fmla="*/ 297176 h 58"/>
                <a:gd name="T94" fmla="*/ 422905 w 56"/>
                <a:gd name="T95" fmla="*/ 285746 h 58"/>
                <a:gd name="T96" fmla="*/ 331466 w 56"/>
                <a:gd name="T97" fmla="*/ 205737 h 58"/>
                <a:gd name="T98" fmla="*/ 285746 w 56"/>
                <a:gd name="T99" fmla="*/ 160018 h 58"/>
                <a:gd name="T100" fmla="*/ 262887 w 56"/>
                <a:gd name="T101" fmla="*/ 160018 h 58"/>
                <a:gd name="T102" fmla="*/ 205737 w 56"/>
                <a:gd name="T103" fmla="*/ 160018 h 58"/>
                <a:gd name="T104" fmla="*/ 45719 w 56"/>
                <a:gd name="T105" fmla="*/ 148588 h 58"/>
                <a:gd name="T106" fmla="*/ 102869 w 56"/>
                <a:gd name="T107" fmla="*/ 102869 h 58"/>
                <a:gd name="T108" fmla="*/ 91439 w 56"/>
                <a:gd name="T109" fmla="*/ 91439 h 58"/>
                <a:gd name="T110" fmla="*/ 91439 w 56"/>
                <a:gd name="T111" fmla="*/ 80009 h 58"/>
                <a:gd name="T112" fmla="*/ 137158 w 56"/>
                <a:gd name="T113" fmla="*/ 80009 h 58"/>
                <a:gd name="T114" fmla="*/ 137158 w 56"/>
                <a:gd name="T115" fmla="*/ 80009 h 58"/>
                <a:gd name="T116" fmla="*/ 148588 w 56"/>
                <a:gd name="T117" fmla="*/ 34290 h 58"/>
                <a:gd name="T118" fmla="*/ 148588 w 56"/>
                <a:gd name="T119" fmla="*/ 0 h 58"/>
                <a:gd name="T120" fmla="*/ 148588 w 56"/>
                <a:gd name="T121" fmla="*/ 0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58"/>
                <a:gd name="T185" fmla="*/ 56 w 56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58">
                  <a:moveTo>
                    <a:pt x="1" y="21"/>
                  </a:moveTo>
                  <a:lnTo>
                    <a:pt x="1" y="25"/>
                  </a:lnTo>
                  <a:lnTo>
                    <a:pt x="0" y="25"/>
                  </a:lnTo>
                  <a:lnTo>
                    <a:pt x="1" y="21"/>
                  </a:lnTo>
                  <a:close/>
                  <a:moveTo>
                    <a:pt x="13" y="0"/>
                  </a:moveTo>
                  <a:lnTo>
                    <a:pt x="23" y="7"/>
                  </a:lnTo>
                  <a:lnTo>
                    <a:pt x="37" y="3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40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7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6" y="26"/>
                  </a:lnTo>
                  <a:lnTo>
                    <a:pt x="55" y="37"/>
                  </a:lnTo>
                  <a:lnTo>
                    <a:pt x="54" y="45"/>
                  </a:lnTo>
                  <a:lnTo>
                    <a:pt x="52" y="51"/>
                  </a:lnTo>
                  <a:lnTo>
                    <a:pt x="47" y="58"/>
                  </a:lnTo>
                  <a:lnTo>
                    <a:pt x="46" y="58"/>
                  </a:lnTo>
                  <a:lnTo>
                    <a:pt x="44" y="47"/>
                  </a:lnTo>
                  <a:lnTo>
                    <a:pt x="42" y="39"/>
                  </a:lnTo>
                  <a:lnTo>
                    <a:pt x="37" y="43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7" y="33"/>
                  </a:lnTo>
                  <a:lnTo>
                    <a:pt x="21" y="34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7" y="26"/>
                  </a:lnTo>
                  <a:lnTo>
                    <a:pt x="29" y="28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29" y="18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4" y="13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" name="Freeform 407"/>
            <p:cNvSpPr>
              <a:spLocks/>
            </p:cNvSpPr>
            <p:nvPr/>
          </p:nvSpPr>
          <p:spPr bwMode="auto">
            <a:xfrm>
              <a:off x="2816035" y="4309408"/>
              <a:ext cx="1062037" cy="595313"/>
            </a:xfrm>
            <a:custGeom>
              <a:avLst/>
              <a:gdLst>
                <a:gd name="T0" fmla="*/ 857241 w 93"/>
                <a:gd name="T1" fmla="*/ 45719 h 52"/>
                <a:gd name="T2" fmla="*/ 845811 w 93"/>
                <a:gd name="T3" fmla="*/ 45719 h 52"/>
                <a:gd name="T4" fmla="*/ 845811 w 93"/>
                <a:gd name="T5" fmla="*/ 57149 h 52"/>
                <a:gd name="T6" fmla="*/ 857241 w 93"/>
                <a:gd name="T7" fmla="*/ 148588 h 52"/>
                <a:gd name="T8" fmla="*/ 925820 w 93"/>
                <a:gd name="T9" fmla="*/ 182878 h 52"/>
                <a:gd name="T10" fmla="*/ 925820 w 93"/>
                <a:gd name="T11" fmla="*/ 182878 h 52"/>
                <a:gd name="T12" fmla="*/ 925820 w 93"/>
                <a:gd name="T13" fmla="*/ 194307 h 52"/>
                <a:gd name="T14" fmla="*/ 960110 w 93"/>
                <a:gd name="T15" fmla="*/ 274316 h 52"/>
                <a:gd name="T16" fmla="*/ 960110 w 93"/>
                <a:gd name="T17" fmla="*/ 285746 h 52"/>
                <a:gd name="T18" fmla="*/ 971540 w 93"/>
                <a:gd name="T19" fmla="*/ 285746 h 52"/>
                <a:gd name="T20" fmla="*/ 1040119 w 93"/>
                <a:gd name="T21" fmla="*/ 285746 h 52"/>
                <a:gd name="T22" fmla="*/ 1005830 w 93"/>
                <a:gd name="T23" fmla="*/ 342895 h 52"/>
                <a:gd name="T24" fmla="*/ 1017259 w 93"/>
                <a:gd name="T25" fmla="*/ 377185 h 52"/>
                <a:gd name="T26" fmla="*/ 1062979 w 93"/>
                <a:gd name="T27" fmla="*/ 434334 h 52"/>
                <a:gd name="T28" fmla="*/ 1017259 w 93"/>
                <a:gd name="T29" fmla="*/ 445764 h 52"/>
                <a:gd name="T30" fmla="*/ 960110 w 93"/>
                <a:gd name="T31" fmla="*/ 480054 h 52"/>
                <a:gd name="T32" fmla="*/ 960110 w 93"/>
                <a:gd name="T33" fmla="*/ 480054 h 52"/>
                <a:gd name="T34" fmla="*/ 948680 w 93"/>
                <a:gd name="T35" fmla="*/ 480054 h 52"/>
                <a:gd name="T36" fmla="*/ 902961 w 93"/>
                <a:gd name="T37" fmla="*/ 548633 h 52"/>
                <a:gd name="T38" fmla="*/ 868671 w 93"/>
                <a:gd name="T39" fmla="*/ 582922 h 52"/>
                <a:gd name="T40" fmla="*/ 868671 w 93"/>
                <a:gd name="T41" fmla="*/ 594352 h 52"/>
                <a:gd name="T42" fmla="*/ 628643 w 93"/>
                <a:gd name="T43" fmla="*/ 491483 h 52"/>
                <a:gd name="T44" fmla="*/ 582924 w 93"/>
                <a:gd name="T45" fmla="*/ 468624 h 52"/>
                <a:gd name="T46" fmla="*/ 571494 w 93"/>
                <a:gd name="T47" fmla="*/ 468624 h 52"/>
                <a:gd name="T48" fmla="*/ 560064 w 93"/>
                <a:gd name="T49" fmla="*/ 388615 h 52"/>
                <a:gd name="T50" fmla="*/ 537204 w 93"/>
                <a:gd name="T51" fmla="*/ 354325 h 52"/>
                <a:gd name="T52" fmla="*/ 514345 w 93"/>
                <a:gd name="T53" fmla="*/ 354325 h 52"/>
                <a:gd name="T54" fmla="*/ 445765 w 93"/>
                <a:gd name="T55" fmla="*/ 377185 h 52"/>
                <a:gd name="T56" fmla="*/ 388616 w 93"/>
                <a:gd name="T57" fmla="*/ 285746 h 52"/>
                <a:gd name="T58" fmla="*/ 377186 w 93"/>
                <a:gd name="T59" fmla="*/ 285746 h 52"/>
                <a:gd name="T60" fmla="*/ 411476 w 93"/>
                <a:gd name="T61" fmla="*/ 228597 h 52"/>
                <a:gd name="T62" fmla="*/ 251457 w 93"/>
                <a:gd name="T63" fmla="*/ 274316 h 52"/>
                <a:gd name="T64" fmla="*/ 137159 w 93"/>
                <a:gd name="T65" fmla="*/ 194307 h 52"/>
                <a:gd name="T66" fmla="*/ 137159 w 93"/>
                <a:gd name="T67" fmla="*/ 194307 h 52"/>
                <a:gd name="T68" fmla="*/ 137159 w 93"/>
                <a:gd name="T69" fmla="*/ 228597 h 52"/>
                <a:gd name="T70" fmla="*/ 125729 w 93"/>
                <a:gd name="T71" fmla="*/ 274316 h 52"/>
                <a:gd name="T72" fmla="*/ 125729 w 93"/>
                <a:gd name="T73" fmla="*/ 274316 h 52"/>
                <a:gd name="T74" fmla="*/ 80009 w 93"/>
                <a:gd name="T75" fmla="*/ 274316 h 52"/>
                <a:gd name="T76" fmla="*/ 0 w 93"/>
                <a:gd name="T77" fmla="*/ 182878 h 52"/>
                <a:gd name="T78" fmla="*/ 137159 w 93"/>
                <a:gd name="T79" fmla="*/ 137158 h 52"/>
                <a:gd name="T80" fmla="*/ 194308 w 93"/>
                <a:gd name="T81" fmla="*/ 114298 h 52"/>
                <a:gd name="T82" fmla="*/ 274317 w 93"/>
                <a:gd name="T83" fmla="*/ 114298 h 52"/>
                <a:gd name="T84" fmla="*/ 365756 w 93"/>
                <a:gd name="T85" fmla="*/ 137158 h 52"/>
                <a:gd name="T86" fmla="*/ 377186 w 93"/>
                <a:gd name="T87" fmla="*/ 91439 h 52"/>
                <a:gd name="T88" fmla="*/ 377186 w 93"/>
                <a:gd name="T89" fmla="*/ 45719 h 52"/>
                <a:gd name="T90" fmla="*/ 411476 w 93"/>
                <a:gd name="T91" fmla="*/ 45719 h 52"/>
                <a:gd name="T92" fmla="*/ 468625 w 93"/>
                <a:gd name="T93" fmla="*/ 45719 h 52"/>
                <a:gd name="T94" fmla="*/ 514345 w 93"/>
                <a:gd name="T95" fmla="*/ 114298 h 52"/>
                <a:gd name="T96" fmla="*/ 525775 w 93"/>
                <a:gd name="T97" fmla="*/ 102869 h 52"/>
                <a:gd name="T98" fmla="*/ 514345 w 93"/>
                <a:gd name="T99" fmla="*/ 45719 h 52"/>
                <a:gd name="T100" fmla="*/ 628643 w 93"/>
                <a:gd name="T101" fmla="*/ 0 h 52"/>
                <a:gd name="T102" fmla="*/ 685793 w 93"/>
                <a:gd name="T103" fmla="*/ 0 h 52"/>
                <a:gd name="T104" fmla="*/ 811522 w 93"/>
                <a:gd name="T105" fmla="*/ 34290 h 52"/>
                <a:gd name="T106" fmla="*/ 857241 w 93"/>
                <a:gd name="T107" fmla="*/ 45719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2"/>
                <a:gd name="T164" fmla="*/ 93 w 93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2">
                  <a:moveTo>
                    <a:pt x="75" y="4"/>
                  </a:moveTo>
                  <a:lnTo>
                    <a:pt x="74" y="4"/>
                  </a:lnTo>
                  <a:lnTo>
                    <a:pt x="74" y="5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91" y="25"/>
                  </a:lnTo>
                  <a:lnTo>
                    <a:pt x="88" y="30"/>
                  </a:lnTo>
                  <a:lnTo>
                    <a:pt x="89" y="33"/>
                  </a:lnTo>
                  <a:lnTo>
                    <a:pt x="93" y="38"/>
                  </a:lnTo>
                  <a:lnTo>
                    <a:pt x="89" y="39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48"/>
                  </a:lnTo>
                  <a:lnTo>
                    <a:pt x="76" y="51"/>
                  </a:lnTo>
                  <a:lnTo>
                    <a:pt x="76" y="52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34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39" y="33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6" y="20"/>
                  </a:lnTo>
                  <a:lnTo>
                    <a:pt x="22" y="2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10"/>
                  </a:lnTo>
                  <a:lnTo>
                    <a:pt x="46" y="9"/>
                  </a:lnTo>
                  <a:lnTo>
                    <a:pt x="45" y="4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3"/>
                  </a:lnTo>
                  <a:lnTo>
                    <a:pt x="75" y="4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" name="Freeform 408"/>
            <p:cNvSpPr>
              <a:spLocks noEditPoints="1"/>
            </p:cNvSpPr>
            <p:nvPr/>
          </p:nvSpPr>
          <p:spPr bwMode="auto">
            <a:xfrm>
              <a:off x="3146235" y="2218671"/>
              <a:ext cx="766762" cy="411162"/>
            </a:xfrm>
            <a:custGeom>
              <a:avLst/>
              <a:gdLst>
                <a:gd name="T0" fmla="*/ 285748 w 67"/>
                <a:gd name="T1" fmla="*/ 262887 h 36"/>
                <a:gd name="T2" fmla="*/ 388617 w 67"/>
                <a:gd name="T3" fmla="*/ 365756 h 36"/>
                <a:gd name="T4" fmla="*/ 537206 w 67"/>
                <a:gd name="T5" fmla="*/ 217167 h 36"/>
                <a:gd name="T6" fmla="*/ 548636 w 67"/>
                <a:gd name="T7" fmla="*/ 217167 h 36"/>
                <a:gd name="T8" fmla="*/ 628645 w 67"/>
                <a:gd name="T9" fmla="*/ 262887 h 36"/>
                <a:gd name="T10" fmla="*/ 628645 w 67"/>
                <a:gd name="T11" fmla="*/ 262887 h 36"/>
                <a:gd name="T12" fmla="*/ 628645 w 67"/>
                <a:gd name="T13" fmla="*/ 285746 h 36"/>
                <a:gd name="T14" fmla="*/ 685794 w 67"/>
                <a:gd name="T15" fmla="*/ 251457 h 36"/>
                <a:gd name="T16" fmla="*/ 731514 w 67"/>
                <a:gd name="T17" fmla="*/ 285746 h 36"/>
                <a:gd name="T18" fmla="*/ 765804 w 67"/>
                <a:gd name="T19" fmla="*/ 331466 h 36"/>
                <a:gd name="T20" fmla="*/ 765804 w 67"/>
                <a:gd name="T21" fmla="*/ 331466 h 36"/>
                <a:gd name="T22" fmla="*/ 685794 w 67"/>
                <a:gd name="T23" fmla="*/ 400045 h 36"/>
                <a:gd name="T24" fmla="*/ 674365 w 67"/>
                <a:gd name="T25" fmla="*/ 411475 h 36"/>
                <a:gd name="T26" fmla="*/ 628645 w 67"/>
                <a:gd name="T27" fmla="*/ 400045 h 36"/>
                <a:gd name="T28" fmla="*/ 628645 w 67"/>
                <a:gd name="T29" fmla="*/ 400045 h 36"/>
                <a:gd name="T30" fmla="*/ 582925 w 67"/>
                <a:gd name="T31" fmla="*/ 388615 h 36"/>
                <a:gd name="T32" fmla="*/ 491486 w 67"/>
                <a:gd name="T33" fmla="*/ 411475 h 36"/>
                <a:gd name="T34" fmla="*/ 400047 w 67"/>
                <a:gd name="T35" fmla="*/ 411475 h 36"/>
                <a:gd name="T36" fmla="*/ 297178 w 67"/>
                <a:gd name="T37" fmla="*/ 411475 h 36"/>
                <a:gd name="T38" fmla="*/ 285748 w 67"/>
                <a:gd name="T39" fmla="*/ 411475 h 36"/>
                <a:gd name="T40" fmla="*/ 228598 w 67"/>
                <a:gd name="T41" fmla="*/ 411475 h 36"/>
                <a:gd name="T42" fmla="*/ 228598 w 67"/>
                <a:gd name="T43" fmla="*/ 354326 h 36"/>
                <a:gd name="T44" fmla="*/ 205738 w 67"/>
                <a:gd name="T45" fmla="*/ 342896 h 36"/>
                <a:gd name="T46" fmla="*/ 297178 w 67"/>
                <a:gd name="T47" fmla="*/ 205737 h 36"/>
                <a:gd name="T48" fmla="*/ 297178 w 67"/>
                <a:gd name="T49" fmla="*/ 205737 h 36"/>
                <a:gd name="T50" fmla="*/ 285748 w 67"/>
                <a:gd name="T51" fmla="*/ 262887 h 36"/>
                <a:gd name="T52" fmla="*/ 114299 w 67"/>
                <a:gd name="T53" fmla="*/ 11430 h 36"/>
                <a:gd name="T54" fmla="*/ 148589 w 67"/>
                <a:gd name="T55" fmla="*/ 91439 h 36"/>
                <a:gd name="T56" fmla="*/ 228598 w 67"/>
                <a:gd name="T57" fmla="*/ 57149 h 36"/>
                <a:gd name="T58" fmla="*/ 228598 w 67"/>
                <a:gd name="T59" fmla="*/ 171448 h 36"/>
                <a:gd name="T60" fmla="*/ 182879 w 67"/>
                <a:gd name="T61" fmla="*/ 297176 h 36"/>
                <a:gd name="T62" fmla="*/ 148589 w 67"/>
                <a:gd name="T63" fmla="*/ 331466 h 36"/>
                <a:gd name="T64" fmla="*/ 148589 w 67"/>
                <a:gd name="T65" fmla="*/ 331466 h 36"/>
                <a:gd name="T66" fmla="*/ 114299 w 67"/>
                <a:gd name="T67" fmla="*/ 354326 h 36"/>
                <a:gd name="T68" fmla="*/ 91439 w 67"/>
                <a:gd name="T69" fmla="*/ 354326 h 36"/>
                <a:gd name="T70" fmla="*/ 45720 w 67"/>
                <a:gd name="T71" fmla="*/ 331466 h 36"/>
                <a:gd name="T72" fmla="*/ 11430 w 67"/>
                <a:gd name="T73" fmla="*/ 262887 h 36"/>
                <a:gd name="T74" fmla="*/ 34290 w 67"/>
                <a:gd name="T75" fmla="*/ 240027 h 36"/>
                <a:gd name="T76" fmla="*/ 57150 w 67"/>
                <a:gd name="T77" fmla="*/ 217167 h 36"/>
                <a:gd name="T78" fmla="*/ 80009 w 67"/>
                <a:gd name="T79" fmla="*/ 114299 h 36"/>
                <a:gd name="T80" fmla="*/ 0 w 67"/>
                <a:gd name="T81" fmla="*/ 114299 h 36"/>
                <a:gd name="T82" fmla="*/ 34290 w 67"/>
                <a:gd name="T83" fmla="*/ 0 h 36"/>
                <a:gd name="T84" fmla="*/ 114299 w 67"/>
                <a:gd name="T85" fmla="*/ 11430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36"/>
                <a:gd name="T131" fmla="*/ 67 w 6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36">
                  <a:moveTo>
                    <a:pt x="25" y="23"/>
                  </a:moveTo>
                  <a:lnTo>
                    <a:pt x="34" y="32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60" y="22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5" y="35"/>
                  </a:lnTo>
                  <a:lnTo>
                    <a:pt x="51" y="34"/>
                  </a:lnTo>
                  <a:lnTo>
                    <a:pt x="43" y="36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26" y="18"/>
                  </a:lnTo>
                  <a:lnTo>
                    <a:pt x="25" y="23"/>
                  </a:lnTo>
                  <a:close/>
                  <a:moveTo>
                    <a:pt x="10" y="1"/>
                  </a:moveTo>
                  <a:lnTo>
                    <a:pt x="13" y="8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Freeform 411"/>
            <p:cNvSpPr>
              <a:spLocks/>
            </p:cNvSpPr>
            <p:nvPr/>
          </p:nvSpPr>
          <p:spPr bwMode="auto">
            <a:xfrm>
              <a:off x="3489135" y="4161771"/>
              <a:ext cx="1406525" cy="615950"/>
            </a:xfrm>
            <a:custGeom>
              <a:avLst/>
              <a:gdLst>
                <a:gd name="T0" fmla="*/ 1405875 w 123"/>
                <a:gd name="T1" fmla="*/ 434334 h 54"/>
                <a:gd name="T2" fmla="*/ 1405875 w 123"/>
                <a:gd name="T3" fmla="*/ 445764 h 54"/>
                <a:gd name="T4" fmla="*/ 1394445 w 123"/>
                <a:gd name="T5" fmla="*/ 491483 h 54"/>
                <a:gd name="T6" fmla="*/ 1394445 w 123"/>
                <a:gd name="T7" fmla="*/ 491483 h 54"/>
                <a:gd name="T8" fmla="*/ 1291576 w 123"/>
                <a:gd name="T9" fmla="*/ 548632 h 54"/>
                <a:gd name="T10" fmla="*/ 1142988 w 123"/>
                <a:gd name="T11" fmla="*/ 548632 h 54"/>
                <a:gd name="T12" fmla="*/ 1028689 w 123"/>
                <a:gd name="T13" fmla="*/ 617211 h 54"/>
                <a:gd name="T14" fmla="*/ 1005829 w 123"/>
                <a:gd name="T15" fmla="*/ 525772 h 54"/>
                <a:gd name="T16" fmla="*/ 674363 w 123"/>
                <a:gd name="T17" fmla="*/ 491483 h 54"/>
                <a:gd name="T18" fmla="*/ 617213 w 123"/>
                <a:gd name="T19" fmla="*/ 548632 h 54"/>
                <a:gd name="T20" fmla="*/ 525774 w 123"/>
                <a:gd name="T21" fmla="*/ 617211 h 54"/>
                <a:gd name="T22" fmla="*/ 525774 w 123"/>
                <a:gd name="T23" fmla="*/ 617211 h 54"/>
                <a:gd name="T24" fmla="*/ 491485 w 123"/>
                <a:gd name="T25" fmla="*/ 617211 h 54"/>
                <a:gd name="T26" fmla="*/ 388616 w 123"/>
                <a:gd name="T27" fmla="*/ 582922 h 54"/>
                <a:gd name="T28" fmla="*/ 342896 w 123"/>
                <a:gd name="T29" fmla="*/ 525772 h 54"/>
                <a:gd name="T30" fmla="*/ 331466 w 123"/>
                <a:gd name="T31" fmla="*/ 491483 h 54"/>
                <a:gd name="T32" fmla="*/ 365756 w 123"/>
                <a:gd name="T33" fmla="*/ 434334 h 54"/>
                <a:gd name="T34" fmla="*/ 297177 w 123"/>
                <a:gd name="T35" fmla="*/ 434334 h 54"/>
                <a:gd name="T36" fmla="*/ 285747 w 123"/>
                <a:gd name="T37" fmla="*/ 434334 h 54"/>
                <a:gd name="T38" fmla="*/ 285747 w 123"/>
                <a:gd name="T39" fmla="*/ 422904 h 54"/>
                <a:gd name="T40" fmla="*/ 251457 w 123"/>
                <a:gd name="T41" fmla="*/ 342895 h 54"/>
                <a:gd name="T42" fmla="*/ 251457 w 123"/>
                <a:gd name="T43" fmla="*/ 331465 h 54"/>
                <a:gd name="T44" fmla="*/ 251457 w 123"/>
                <a:gd name="T45" fmla="*/ 331465 h 54"/>
                <a:gd name="T46" fmla="*/ 182878 w 123"/>
                <a:gd name="T47" fmla="*/ 297176 h 54"/>
                <a:gd name="T48" fmla="*/ 171448 w 123"/>
                <a:gd name="T49" fmla="*/ 205737 h 54"/>
                <a:gd name="T50" fmla="*/ 171448 w 123"/>
                <a:gd name="T51" fmla="*/ 194307 h 54"/>
                <a:gd name="T52" fmla="*/ 182878 w 123"/>
                <a:gd name="T53" fmla="*/ 194307 h 54"/>
                <a:gd name="T54" fmla="*/ 205738 w 123"/>
                <a:gd name="T55" fmla="*/ 205737 h 54"/>
                <a:gd name="T56" fmla="*/ 285747 w 123"/>
                <a:gd name="T57" fmla="*/ 205737 h 54"/>
                <a:gd name="T58" fmla="*/ 342896 w 123"/>
                <a:gd name="T59" fmla="*/ 205737 h 54"/>
                <a:gd name="T60" fmla="*/ 342896 w 123"/>
                <a:gd name="T61" fmla="*/ 205737 h 54"/>
                <a:gd name="T62" fmla="*/ 342896 w 123"/>
                <a:gd name="T63" fmla="*/ 182877 h 54"/>
                <a:gd name="T64" fmla="*/ 285747 w 123"/>
                <a:gd name="T65" fmla="*/ 148588 h 54"/>
                <a:gd name="T66" fmla="*/ 240027 w 123"/>
                <a:gd name="T67" fmla="*/ 137158 h 54"/>
                <a:gd name="T68" fmla="*/ 45720 w 123"/>
                <a:gd name="T69" fmla="*/ 91439 h 54"/>
                <a:gd name="T70" fmla="*/ 0 w 123"/>
                <a:gd name="T71" fmla="*/ 68579 h 54"/>
                <a:gd name="T72" fmla="*/ 11430 w 123"/>
                <a:gd name="T73" fmla="*/ 34290 h 54"/>
                <a:gd name="T74" fmla="*/ 11430 w 123"/>
                <a:gd name="T75" fmla="*/ 0 h 54"/>
                <a:gd name="T76" fmla="*/ 205738 w 123"/>
                <a:gd name="T77" fmla="*/ 0 h 54"/>
                <a:gd name="T78" fmla="*/ 285747 w 123"/>
                <a:gd name="T79" fmla="*/ 34290 h 54"/>
                <a:gd name="T80" fmla="*/ 377186 w 123"/>
                <a:gd name="T81" fmla="*/ 57149 h 54"/>
                <a:gd name="T82" fmla="*/ 422906 w 123"/>
                <a:gd name="T83" fmla="*/ 57149 h 54"/>
                <a:gd name="T84" fmla="*/ 582924 w 123"/>
                <a:gd name="T85" fmla="*/ 68579 h 54"/>
                <a:gd name="T86" fmla="*/ 594354 w 123"/>
                <a:gd name="T87" fmla="*/ 68579 h 54"/>
                <a:gd name="T88" fmla="*/ 594354 w 123"/>
                <a:gd name="T89" fmla="*/ 114298 h 54"/>
                <a:gd name="T90" fmla="*/ 628643 w 123"/>
                <a:gd name="T91" fmla="*/ 240027 h 54"/>
                <a:gd name="T92" fmla="*/ 708652 w 123"/>
                <a:gd name="T93" fmla="*/ 285746 h 54"/>
                <a:gd name="T94" fmla="*/ 880101 w 123"/>
                <a:gd name="T95" fmla="*/ 240027 h 54"/>
                <a:gd name="T96" fmla="*/ 960110 w 123"/>
                <a:gd name="T97" fmla="*/ 285746 h 54"/>
                <a:gd name="T98" fmla="*/ 1005829 w 123"/>
                <a:gd name="T99" fmla="*/ 205737 h 54"/>
                <a:gd name="T100" fmla="*/ 1051549 w 123"/>
                <a:gd name="T101" fmla="*/ 240027 h 54"/>
                <a:gd name="T102" fmla="*/ 1051549 w 123"/>
                <a:gd name="T103" fmla="*/ 240027 h 54"/>
                <a:gd name="T104" fmla="*/ 1165848 w 123"/>
                <a:gd name="T105" fmla="*/ 228597 h 54"/>
                <a:gd name="T106" fmla="*/ 1245857 w 123"/>
                <a:gd name="T107" fmla="*/ 205737 h 54"/>
                <a:gd name="T108" fmla="*/ 1314436 w 123"/>
                <a:gd name="T109" fmla="*/ 262886 h 54"/>
                <a:gd name="T110" fmla="*/ 1360155 w 123"/>
                <a:gd name="T111" fmla="*/ 297176 h 54"/>
                <a:gd name="T112" fmla="*/ 1348726 w 123"/>
                <a:gd name="T113" fmla="*/ 388614 h 54"/>
                <a:gd name="T114" fmla="*/ 1360155 w 123"/>
                <a:gd name="T115" fmla="*/ 388614 h 54"/>
                <a:gd name="T116" fmla="*/ 1405875 w 123"/>
                <a:gd name="T117" fmla="*/ 434334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54"/>
                <a:gd name="T179" fmla="*/ 123 w 123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54">
                  <a:moveTo>
                    <a:pt x="123" y="38"/>
                  </a:moveTo>
                  <a:lnTo>
                    <a:pt x="123" y="39"/>
                  </a:lnTo>
                  <a:lnTo>
                    <a:pt x="122" y="43"/>
                  </a:lnTo>
                  <a:lnTo>
                    <a:pt x="113" y="48"/>
                  </a:lnTo>
                  <a:lnTo>
                    <a:pt x="100" y="48"/>
                  </a:lnTo>
                  <a:lnTo>
                    <a:pt x="90" y="54"/>
                  </a:lnTo>
                  <a:lnTo>
                    <a:pt x="88" y="46"/>
                  </a:lnTo>
                  <a:lnTo>
                    <a:pt x="59" y="43"/>
                  </a:lnTo>
                  <a:lnTo>
                    <a:pt x="54" y="48"/>
                  </a:lnTo>
                  <a:lnTo>
                    <a:pt x="46" y="54"/>
                  </a:lnTo>
                  <a:lnTo>
                    <a:pt x="43" y="54"/>
                  </a:lnTo>
                  <a:lnTo>
                    <a:pt x="34" y="51"/>
                  </a:lnTo>
                  <a:lnTo>
                    <a:pt x="30" y="46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6" y="26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1" y="12"/>
                  </a:lnTo>
                  <a:lnTo>
                    <a:pt x="4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7" y="21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92" y="21"/>
                  </a:lnTo>
                  <a:lnTo>
                    <a:pt x="102" y="20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19" y="26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23" y="38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9" name="Freeform 412"/>
            <p:cNvSpPr>
              <a:spLocks/>
            </p:cNvSpPr>
            <p:nvPr/>
          </p:nvSpPr>
          <p:spPr bwMode="auto">
            <a:xfrm>
              <a:off x="5124260" y="4733271"/>
              <a:ext cx="525462" cy="457200"/>
            </a:xfrm>
            <a:custGeom>
              <a:avLst/>
              <a:gdLst>
                <a:gd name="T0" fmla="*/ 411475 w 46"/>
                <a:gd name="T1" fmla="*/ 457194 h 40"/>
                <a:gd name="T2" fmla="*/ 400045 w 46"/>
                <a:gd name="T3" fmla="*/ 445764 h 40"/>
                <a:gd name="T4" fmla="*/ 388615 w 46"/>
                <a:gd name="T5" fmla="*/ 445764 h 40"/>
                <a:gd name="T6" fmla="*/ 297176 w 46"/>
                <a:gd name="T7" fmla="*/ 388615 h 40"/>
                <a:gd name="T8" fmla="*/ 297176 w 46"/>
                <a:gd name="T9" fmla="*/ 388615 h 40"/>
                <a:gd name="T10" fmla="*/ 194307 w 46"/>
                <a:gd name="T11" fmla="*/ 388615 h 40"/>
                <a:gd name="T12" fmla="*/ 160018 w 46"/>
                <a:gd name="T13" fmla="*/ 388615 h 40"/>
                <a:gd name="T14" fmla="*/ 148588 w 46"/>
                <a:gd name="T15" fmla="*/ 365755 h 40"/>
                <a:gd name="T16" fmla="*/ 137158 w 46"/>
                <a:gd name="T17" fmla="*/ 342895 h 40"/>
                <a:gd name="T18" fmla="*/ 114298 w 46"/>
                <a:gd name="T19" fmla="*/ 320036 h 40"/>
                <a:gd name="T20" fmla="*/ 11430 w 46"/>
                <a:gd name="T21" fmla="*/ 285746 h 40"/>
                <a:gd name="T22" fmla="*/ 11430 w 46"/>
                <a:gd name="T23" fmla="*/ 285746 h 40"/>
                <a:gd name="T24" fmla="*/ 0 w 46"/>
                <a:gd name="T25" fmla="*/ 251457 h 40"/>
                <a:gd name="T26" fmla="*/ 160018 w 46"/>
                <a:gd name="T27" fmla="*/ 160018 h 40"/>
                <a:gd name="T28" fmla="*/ 68579 w 46"/>
                <a:gd name="T29" fmla="*/ 194307 h 40"/>
                <a:gd name="T30" fmla="*/ 57149 w 46"/>
                <a:gd name="T31" fmla="*/ 171448 h 40"/>
                <a:gd name="T32" fmla="*/ 114298 w 46"/>
                <a:gd name="T33" fmla="*/ 114299 h 40"/>
                <a:gd name="T34" fmla="*/ 194307 w 46"/>
                <a:gd name="T35" fmla="*/ 160018 h 40"/>
                <a:gd name="T36" fmla="*/ 194307 w 46"/>
                <a:gd name="T37" fmla="*/ 68579 h 40"/>
                <a:gd name="T38" fmla="*/ 205737 w 46"/>
                <a:gd name="T39" fmla="*/ 22860 h 40"/>
                <a:gd name="T40" fmla="*/ 262887 w 46"/>
                <a:gd name="T41" fmla="*/ 11430 h 40"/>
                <a:gd name="T42" fmla="*/ 262887 w 46"/>
                <a:gd name="T43" fmla="*/ 0 h 40"/>
                <a:gd name="T44" fmla="*/ 308606 w 46"/>
                <a:gd name="T45" fmla="*/ 22860 h 40"/>
                <a:gd name="T46" fmla="*/ 331466 w 46"/>
                <a:gd name="T47" fmla="*/ 68579 h 40"/>
                <a:gd name="T48" fmla="*/ 445764 w 46"/>
                <a:gd name="T49" fmla="*/ 57149 h 40"/>
                <a:gd name="T50" fmla="*/ 457194 w 46"/>
                <a:gd name="T51" fmla="*/ 160018 h 40"/>
                <a:gd name="T52" fmla="*/ 502913 w 46"/>
                <a:gd name="T53" fmla="*/ 160018 h 40"/>
                <a:gd name="T54" fmla="*/ 525773 w 46"/>
                <a:gd name="T55" fmla="*/ 217167 h 40"/>
                <a:gd name="T56" fmla="*/ 457194 w 46"/>
                <a:gd name="T57" fmla="*/ 251457 h 40"/>
                <a:gd name="T58" fmla="*/ 457194 w 46"/>
                <a:gd name="T59" fmla="*/ 400045 h 40"/>
                <a:gd name="T60" fmla="*/ 445764 w 46"/>
                <a:gd name="T61" fmla="*/ 411475 h 40"/>
                <a:gd name="T62" fmla="*/ 434334 w 46"/>
                <a:gd name="T63" fmla="*/ 434334 h 40"/>
                <a:gd name="T64" fmla="*/ 411475 w 46"/>
                <a:gd name="T65" fmla="*/ 457194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40"/>
                <a:gd name="T101" fmla="*/ 46 w 4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40">
                  <a:moveTo>
                    <a:pt x="36" y="40"/>
                  </a:moveTo>
                  <a:lnTo>
                    <a:pt x="35" y="39"/>
                  </a:lnTo>
                  <a:lnTo>
                    <a:pt x="34" y="39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4" y="14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9" y="5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0" y="22"/>
                  </a:lnTo>
                  <a:lnTo>
                    <a:pt x="40" y="35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0" name="Freeform 414"/>
            <p:cNvSpPr>
              <a:spLocks/>
            </p:cNvSpPr>
            <p:nvPr/>
          </p:nvSpPr>
          <p:spPr bwMode="auto">
            <a:xfrm>
              <a:off x="5559235" y="3212446"/>
              <a:ext cx="2136775" cy="2022475"/>
            </a:xfrm>
            <a:custGeom>
              <a:avLst/>
              <a:gdLst>
                <a:gd name="T0" fmla="*/ 1588752 w 187"/>
                <a:gd name="T1" fmla="*/ 720082 h 177"/>
                <a:gd name="T2" fmla="*/ 1645901 w 187"/>
                <a:gd name="T3" fmla="*/ 994399 h 177"/>
                <a:gd name="T4" fmla="*/ 1863068 w 187"/>
                <a:gd name="T5" fmla="*/ 1131557 h 177"/>
                <a:gd name="T6" fmla="*/ 1931647 w 187"/>
                <a:gd name="T7" fmla="*/ 1085838 h 177"/>
                <a:gd name="T8" fmla="*/ 1988797 w 187"/>
                <a:gd name="T9" fmla="*/ 1062978 h 177"/>
                <a:gd name="T10" fmla="*/ 2080236 w 187"/>
                <a:gd name="T11" fmla="*/ 1108697 h 177"/>
                <a:gd name="T12" fmla="*/ 2103095 w 187"/>
                <a:gd name="T13" fmla="*/ 1383014 h 177"/>
                <a:gd name="T14" fmla="*/ 1954507 w 187"/>
                <a:gd name="T15" fmla="*/ 1383014 h 177"/>
                <a:gd name="T16" fmla="*/ 1840209 w 187"/>
                <a:gd name="T17" fmla="*/ 1405874 h 177"/>
                <a:gd name="T18" fmla="*/ 1645901 w 187"/>
                <a:gd name="T19" fmla="*/ 1383014 h 177"/>
                <a:gd name="T20" fmla="*/ 1611611 w 187"/>
                <a:gd name="T21" fmla="*/ 1348725 h 177"/>
                <a:gd name="T22" fmla="*/ 1497313 w 187"/>
                <a:gd name="T23" fmla="*/ 1280145 h 177"/>
                <a:gd name="T24" fmla="*/ 1348724 w 187"/>
                <a:gd name="T25" fmla="*/ 1337295 h 177"/>
                <a:gd name="T26" fmla="*/ 1165846 w 187"/>
                <a:gd name="T27" fmla="*/ 1291575 h 177"/>
                <a:gd name="T28" fmla="*/ 1165846 w 187"/>
                <a:gd name="T29" fmla="*/ 1474453 h 177"/>
                <a:gd name="T30" fmla="*/ 1085837 w 187"/>
                <a:gd name="T31" fmla="*/ 1645901 h 177"/>
                <a:gd name="T32" fmla="*/ 925819 w 187"/>
                <a:gd name="T33" fmla="*/ 1611612 h 177"/>
                <a:gd name="T34" fmla="*/ 834380 w 187"/>
                <a:gd name="T35" fmla="*/ 1725910 h 177"/>
                <a:gd name="T36" fmla="*/ 788661 w 187"/>
                <a:gd name="T37" fmla="*/ 1885929 h 177"/>
                <a:gd name="T38" fmla="*/ 742941 w 187"/>
                <a:gd name="T39" fmla="*/ 1954508 h 177"/>
                <a:gd name="T40" fmla="*/ 731512 w 187"/>
                <a:gd name="T41" fmla="*/ 1771630 h 177"/>
                <a:gd name="T42" fmla="*/ 640072 w 187"/>
                <a:gd name="T43" fmla="*/ 1668761 h 177"/>
                <a:gd name="T44" fmla="*/ 765801 w 187"/>
                <a:gd name="T45" fmla="*/ 1577322 h 177"/>
                <a:gd name="T46" fmla="*/ 845810 w 187"/>
                <a:gd name="T47" fmla="*/ 1394444 h 177"/>
                <a:gd name="T48" fmla="*/ 937249 w 187"/>
                <a:gd name="T49" fmla="*/ 1371584 h 177"/>
                <a:gd name="T50" fmla="*/ 1074407 w 187"/>
                <a:gd name="T51" fmla="*/ 1200136 h 177"/>
                <a:gd name="T52" fmla="*/ 1120127 w 187"/>
                <a:gd name="T53" fmla="*/ 1142987 h 177"/>
                <a:gd name="T54" fmla="*/ 971539 w 187"/>
                <a:gd name="T55" fmla="*/ 1211566 h 177"/>
                <a:gd name="T56" fmla="*/ 880100 w 187"/>
                <a:gd name="T57" fmla="*/ 1245856 h 177"/>
                <a:gd name="T58" fmla="*/ 868670 w 187"/>
                <a:gd name="T59" fmla="*/ 1291575 h 177"/>
                <a:gd name="T60" fmla="*/ 765801 w 187"/>
                <a:gd name="T61" fmla="*/ 1394444 h 177"/>
                <a:gd name="T62" fmla="*/ 742941 w 187"/>
                <a:gd name="T63" fmla="*/ 1394444 h 177"/>
                <a:gd name="T64" fmla="*/ 685792 w 187"/>
                <a:gd name="T65" fmla="*/ 1383014 h 177"/>
                <a:gd name="T66" fmla="*/ 640072 w 187"/>
                <a:gd name="T67" fmla="*/ 1348725 h 177"/>
                <a:gd name="T68" fmla="*/ 628643 w 187"/>
                <a:gd name="T69" fmla="*/ 1383014 h 177"/>
                <a:gd name="T70" fmla="*/ 640072 w 187"/>
                <a:gd name="T71" fmla="*/ 1428734 h 177"/>
                <a:gd name="T72" fmla="*/ 685792 w 187"/>
                <a:gd name="T73" fmla="*/ 1485883 h 177"/>
                <a:gd name="T74" fmla="*/ 548634 w 187"/>
                <a:gd name="T75" fmla="*/ 1623042 h 177"/>
                <a:gd name="T76" fmla="*/ 548634 w 187"/>
                <a:gd name="T77" fmla="*/ 1680191 h 177"/>
                <a:gd name="T78" fmla="*/ 640072 w 187"/>
                <a:gd name="T79" fmla="*/ 1920218 h 177"/>
                <a:gd name="T80" fmla="*/ 651502 w 187"/>
                <a:gd name="T81" fmla="*/ 2000227 h 177"/>
                <a:gd name="T82" fmla="*/ 685792 w 187"/>
                <a:gd name="T83" fmla="*/ 2023087 h 177"/>
                <a:gd name="T84" fmla="*/ 594353 w 187"/>
                <a:gd name="T85" fmla="*/ 1817349 h 177"/>
                <a:gd name="T86" fmla="*/ 434335 w 187"/>
                <a:gd name="T87" fmla="*/ 1725910 h 177"/>
                <a:gd name="T88" fmla="*/ 400045 w 187"/>
                <a:gd name="T89" fmla="*/ 1680191 h 177"/>
                <a:gd name="T90" fmla="*/ 297177 w 187"/>
                <a:gd name="T91" fmla="*/ 1634472 h 177"/>
                <a:gd name="T92" fmla="*/ 148588 w 187"/>
                <a:gd name="T93" fmla="*/ 1405874 h 177"/>
                <a:gd name="T94" fmla="*/ 160018 w 187"/>
                <a:gd name="T95" fmla="*/ 1280145 h 177"/>
                <a:gd name="T96" fmla="*/ 91439 w 187"/>
                <a:gd name="T97" fmla="*/ 1200136 h 177"/>
                <a:gd name="T98" fmla="*/ 91439 w 187"/>
                <a:gd name="T99" fmla="*/ 937249 h 177"/>
                <a:gd name="T100" fmla="*/ 11430 w 187"/>
                <a:gd name="T101" fmla="*/ 845810 h 177"/>
                <a:gd name="T102" fmla="*/ 91439 w 187"/>
                <a:gd name="T103" fmla="*/ 651503 h 177"/>
                <a:gd name="T104" fmla="*/ 685792 w 187"/>
                <a:gd name="T105" fmla="*/ 137158 h 177"/>
                <a:gd name="T106" fmla="*/ 937249 w 187"/>
                <a:gd name="T107" fmla="*/ 22860 h 177"/>
                <a:gd name="T108" fmla="*/ 971539 w 187"/>
                <a:gd name="T109" fmla="*/ 0 h 177"/>
                <a:gd name="T110" fmla="*/ 971539 w 187"/>
                <a:gd name="T111" fmla="*/ 0 h 177"/>
                <a:gd name="T112" fmla="*/ 1085837 w 187"/>
                <a:gd name="T113" fmla="*/ 308606 h 177"/>
                <a:gd name="T114" fmla="*/ 1234426 w 187"/>
                <a:gd name="T115" fmla="*/ 388616 h 177"/>
                <a:gd name="T116" fmla="*/ 1417303 w 187"/>
                <a:gd name="T117" fmla="*/ 365756 h 177"/>
                <a:gd name="T118" fmla="*/ 1600181 w 187"/>
                <a:gd name="T119" fmla="*/ 468625 h 177"/>
                <a:gd name="T120" fmla="*/ 1611611 w 187"/>
                <a:gd name="T121" fmla="*/ 61721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177"/>
                <a:gd name="T185" fmla="*/ 187 w 187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177">
                  <a:moveTo>
                    <a:pt x="141" y="54"/>
                  </a:moveTo>
                  <a:lnTo>
                    <a:pt x="139" y="63"/>
                  </a:lnTo>
                  <a:lnTo>
                    <a:pt x="144" y="87"/>
                  </a:lnTo>
                  <a:lnTo>
                    <a:pt x="149" y="91"/>
                  </a:lnTo>
                  <a:lnTo>
                    <a:pt x="163" y="99"/>
                  </a:lnTo>
                  <a:lnTo>
                    <a:pt x="166" y="97"/>
                  </a:lnTo>
                  <a:lnTo>
                    <a:pt x="169" y="95"/>
                  </a:lnTo>
                  <a:lnTo>
                    <a:pt x="174" y="93"/>
                  </a:lnTo>
                  <a:lnTo>
                    <a:pt x="182" y="97"/>
                  </a:lnTo>
                  <a:lnTo>
                    <a:pt x="187" y="118"/>
                  </a:lnTo>
                  <a:lnTo>
                    <a:pt x="184" y="121"/>
                  </a:lnTo>
                  <a:lnTo>
                    <a:pt x="180" y="125"/>
                  </a:lnTo>
                  <a:lnTo>
                    <a:pt x="171" y="121"/>
                  </a:lnTo>
                  <a:lnTo>
                    <a:pt x="165" y="123"/>
                  </a:lnTo>
                  <a:lnTo>
                    <a:pt x="161" y="123"/>
                  </a:lnTo>
                  <a:lnTo>
                    <a:pt x="146" y="122"/>
                  </a:lnTo>
                  <a:lnTo>
                    <a:pt x="144" y="121"/>
                  </a:lnTo>
                  <a:lnTo>
                    <a:pt x="141" y="120"/>
                  </a:lnTo>
                  <a:lnTo>
                    <a:pt x="141" y="118"/>
                  </a:lnTo>
                  <a:lnTo>
                    <a:pt x="137" y="116"/>
                  </a:lnTo>
                  <a:lnTo>
                    <a:pt x="131" y="112"/>
                  </a:lnTo>
                  <a:lnTo>
                    <a:pt x="120" y="118"/>
                  </a:lnTo>
                  <a:lnTo>
                    <a:pt x="118" y="117"/>
                  </a:lnTo>
                  <a:lnTo>
                    <a:pt x="115" y="117"/>
                  </a:lnTo>
                  <a:lnTo>
                    <a:pt x="102" y="113"/>
                  </a:lnTo>
                  <a:lnTo>
                    <a:pt x="98" y="117"/>
                  </a:lnTo>
                  <a:lnTo>
                    <a:pt x="102" y="129"/>
                  </a:lnTo>
                  <a:lnTo>
                    <a:pt x="93" y="141"/>
                  </a:lnTo>
                  <a:lnTo>
                    <a:pt x="95" y="144"/>
                  </a:lnTo>
                  <a:lnTo>
                    <a:pt x="91" y="146"/>
                  </a:lnTo>
                  <a:lnTo>
                    <a:pt x="81" y="141"/>
                  </a:lnTo>
                  <a:lnTo>
                    <a:pt x="81" y="146"/>
                  </a:lnTo>
                  <a:lnTo>
                    <a:pt x="73" y="151"/>
                  </a:lnTo>
                  <a:lnTo>
                    <a:pt x="68" y="161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5" y="171"/>
                  </a:lnTo>
                  <a:lnTo>
                    <a:pt x="63" y="169"/>
                  </a:lnTo>
                  <a:lnTo>
                    <a:pt x="64" y="155"/>
                  </a:lnTo>
                  <a:lnTo>
                    <a:pt x="56" y="147"/>
                  </a:lnTo>
                  <a:lnTo>
                    <a:pt x="56" y="146"/>
                  </a:lnTo>
                  <a:lnTo>
                    <a:pt x="64" y="141"/>
                  </a:lnTo>
                  <a:lnTo>
                    <a:pt x="67" y="138"/>
                  </a:lnTo>
                  <a:lnTo>
                    <a:pt x="69" y="130"/>
                  </a:lnTo>
                  <a:lnTo>
                    <a:pt x="74" y="122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5" y="112"/>
                  </a:lnTo>
                  <a:lnTo>
                    <a:pt x="94" y="105"/>
                  </a:lnTo>
                  <a:lnTo>
                    <a:pt x="98" y="101"/>
                  </a:lnTo>
                  <a:lnTo>
                    <a:pt x="98" y="100"/>
                  </a:lnTo>
                  <a:lnTo>
                    <a:pt x="97" y="99"/>
                  </a:lnTo>
                  <a:lnTo>
                    <a:pt x="85" y="106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13"/>
                  </a:lnTo>
                  <a:lnTo>
                    <a:pt x="74" y="117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6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5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60" y="130"/>
                  </a:lnTo>
                  <a:lnTo>
                    <a:pt x="59" y="137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48" y="147"/>
                  </a:lnTo>
                  <a:lnTo>
                    <a:pt x="56" y="156"/>
                  </a:lnTo>
                  <a:lnTo>
                    <a:pt x="56" y="168"/>
                  </a:lnTo>
                  <a:lnTo>
                    <a:pt x="56" y="171"/>
                  </a:lnTo>
                  <a:lnTo>
                    <a:pt x="57" y="175"/>
                  </a:lnTo>
                  <a:lnTo>
                    <a:pt x="60" y="177"/>
                  </a:lnTo>
                  <a:lnTo>
                    <a:pt x="57" y="177"/>
                  </a:lnTo>
                  <a:lnTo>
                    <a:pt x="52" y="159"/>
                  </a:lnTo>
                  <a:lnTo>
                    <a:pt x="42" y="148"/>
                  </a:lnTo>
                  <a:lnTo>
                    <a:pt x="38" y="151"/>
                  </a:lnTo>
                  <a:lnTo>
                    <a:pt x="38" y="147"/>
                  </a:lnTo>
                  <a:lnTo>
                    <a:pt x="35" y="147"/>
                  </a:lnTo>
                  <a:lnTo>
                    <a:pt x="29" y="144"/>
                  </a:lnTo>
                  <a:lnTo>
                    <a:pt x="26" y="143"/>
                  </a:lnTo>
                  <a:lnTo>
                    <a:pt x="19" y="127"/>
                  </a:lnTo>
                  <a:lnTo>
                    <a:pt x="13" y="123"/>
                  </a:lnTo>
                  <a:lnTo>
                    <a:pt x="12" y="121"/>
                  </a:lnTo>
                  <a:lnTo>
                    <a:pt x="14" y="112"/>
                  </a:lnTo>
                  <a:lnTo>
                    <a:pt x="4" y="109"/>
                  </a:lnTo>
                  <a:lnTo>
                    <a:pt x="8" y="105"/>
                  </a:lnTo>
                  <a:lnTo>
                    <a:pt x="9" y="91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8" y="57"/>
                  </a:lnTo>
                  <a:lnTo>
                    <a:pt x="33" y="42"/>
                  </a:lnTo>
                  <a:lnTo>
                    <a:pt x="60" y="1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95" y="27"/>
                  </a:lnTo>
                  <a:lnTo>
                    <a:pt x="94" y="36"/>
                  </a:lnTo>
                  <a:lnTo>
                    <a:pt x="108" y="34"/>
                  </a:lnTo>
                  <a:lnTo>
                    <a:pt x="119" y="33"/>
                  </a:lnTo>
                  <a:lnTo>
                    <a:pt x="124" y="32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2" y="44"/>
                  </a:lnTo>
                  <a:lnTo>
                    <a:pt x="141" y="54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1" name="Freeform 443"/>
            <p:cNvSpPr>
              <a:spLocks noEditPoints="1"/>
            </p:cNvSpPr>
            <p:nvPr/>
          </p:nvSpPr>
          <p:spPr bwMode="auto">
            <a:xfrm>
              <a:off x="2792222" y="2583796"/>
              <a:ext cx="1531938" cy="800100"/>
            </a:xfrm>
            <a:custGeom>
              <a:avLst/>
              <a:gdLst>
                <a:gd name="T0" fmla="*/ 57149 w 134"/>
                <a:gd name="T1" fmla="*/ 457194 h 70"/>
                <a:gd name="T2" fmla="*/ 102869 w 134"/>
                <a:gd name="T3" fmla="*/ 285746 h 70"/>
                <a:gd name="T4" fmla="*/ 1325862 w 134"/>
                <a:gd name="T5" fmla="*/ 331465 h 70"/>
                <a:gd name="T6" fmla="*/ 1165844 w 134"/>
                <a:gd name="T7" fmla="*/ 411474 h 70"/>
                <a:gd name="T8" fmla="*/ 1211563 w 134"/>
                <a:gd name="T9" fmla="*/ 457194 h 70"/>
                <a:gd name="T10" fmla="*/ 1383011 w 134"/>
                <a:gd name="T11" fmla="*/ 388615 h 70"/>
                <a:gd name="T12" fmla="*/ 1497309 w 134"/>
                <a:gd name="T13" fmla="*/ 388615 h 70"/>
                <a:gd name="T14" fmla="*/ 1531599 w 134"/>
                <a:gd name="T15" fmla="*/ 468624 h 70"/>
                <a:gd name="T16" fmla="*/ 1451590 w 134"/>
                <a:gd name="T17" fmla="*/ 628641 h 70"/>
                <a:gd name="T18" fmla="*/ 1165844 w 134"/>
                <a:gd name="T19" fmla="*/ 651501 h 70"/>
                <a:gd name="T20" fmla="*/ 1074405 w 134"/>
                <a:gd name="T21" fmla="*/ 571492 h 70"/>
                <a:gd name="T22" fmla="*/ 845808 w 134"/>
                <a:gd name="T23" fmla="*/ 605782 h 70"/>
                <a:gd name="T24" fmla="*/ 674361 w 134"/>
                <a:gd name="T25" fmla="*/ 651501 h 70"/>
                <a:gd name="T26" fmla="*/ 537203 w 134"/>
                <a:gd name="T27" fmla="*/ 800089 h 70"/>
                <a:gd name="T28" fmla="*/ 445764 w 134"/>
                <a:gd name="T29" fmla="*/ 754370 h 70"/>
                <a:gd name="T30" fmla="*/ 262886 w 134"/>
                <a:gd name="T31" fmla="*/ 674361 h 70"/>
                <a:gd name="T32" fmla="*/ 262886 w 134"/>
                <a:gd name="T33" fmla="*/ 594352 h 70"/>
                <a:gd name="T34" fmla="*/ 274316 w 134"/>
                <a:gd name="T35" fmla="*/ 514343 h 70"/>
                <a:gd name="T36" fmla="*/ 400045 w 134"/>
                <a:gd name="T37" fmla="*/ 525773 h 70"/>
                <a:gd name="T38" fmla="*/ 411474 w 134"/>
                <a:gd name="T39" fmla="*/ 594352 h 70"/>
                <a:gd name="T40" fmla="*/ 491483 w 134"/>
                <a:gd name="T41" fmla="*/ 617211 h 70"/>
                <a:gd name="T42" fmla="*/ 502913 w 134"/>
                <a:gd name="T43" fmla="*/ 560062 h 70"/>
                <a:gd name="T44" fmla="*/ 560062 w 134"/>
                <a:gd name="T45" fmla="*/ 502913 h 70"/>
                <a:gd name="T46" fmla="*/ 628641 w 134"/>
                <a:gd name="T47" fmla="*/ 468624 h 70"/>
                <a:gd name="T48" fmla="*/ 457194 w 134"/>
                <a:gd name="T49" fmla="*/ 457194 h 70"/>
                <a:gd name="T50" fmla="*/ 411474 w 134"/>
                <a:gd name="T51" fmla="*/ 434334 h 70"/>
                <a:gd name="T52" fmla="*/ 502913 w 134"/>
                <a:gd name="T53" fmla="*/ 365755 h 70"/>
                <a:gd name="T54" fmla="*/ 651501 w 134"/>
                <a:gd name="T55" fmla="*/ 331465 h 70"/>
                <a:gd name="T56" fmla="*/ 788659 w 134"/>
                <a:gd name="T57" fmla="*/ 331465 h 70"/>
                <a:gd name="T58" fmla="*/ 822949 w 134"/>
                <a:gd name="T59" fmla="*/ 274316 h 70"/>
                <a:gd name="T60" fmla="*/ 788659 w 134"/>
                <a:gd name="T61" fmla="*/ 228597 h 70"/>
                <a:gd name="T62" fmla="*/ 902958 w 134"/>
                <a:gd name="T63" fmla="*/ 125728 h 70"/>
                <a:gd name="T64" fmla="*/ 982966 w 134"/>
                <a:gd name="T65" fmla="*/ 125728 h 70"/>
                <a:gd name="T66" fmla="*/ 1131554 w 134"/>
                <a:gd name="T67" fmla="*/ 182877 h 70"/>
                <a:gd name="T68" fmla="*/ 1291572 w 134"/>
                <a:gd name="T69" fmla="*/ 240027 h 70"/>
                <a:gd name="T70" fmla="*/ 1325862 w 134"/>
                <a:gd name="T71" fmla="*/ 331465 h 70"/>
                <a:gd name="T72" fmla="*/ 651501 w 134"/>
                <a:gd name="T73" fmla="*/ 285746 h 70"/>
                <a:gd name="T74" fmla="*/ 240027 w 134"/>
                <a:gd name="T75" fmla="*/ 411474 h 70"/>
                <a:gd name="T76" fmla="*/ 171448 w 134"/>
                <a:gd name="T77" fmla="*/ 285746 h 70"/>
                <a:gd name="T78" fmla="*/ 80009 w 134"/>
                <a:gd name="T79" fmla="*/ 137158 h 70"/>
                <a:gd name="T80" fmla="*/ 171448 w 134"/>
                <a:gd name="T81" fmla="*/ 34290 h 70"/>
                <a:gd name="T82" fmla="*/ 445764 w 134"/>
                <a:gd name="T83" fmla="*/ 16001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70"/>
                <a:gd name="T128" fmla="*/ 134 w 134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70">
                  <a:moveTo>
                    <a:pt x="11" y="34"/>
                  </a:moveTo>
                  <a:lnTo>
                    <a:pt x="5" y="40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1" y="34"/>
                  </a:lnTo>
                  <a:close/>
                  <a:moveTo>
                    <a:pt x="116" y="29"/>
                  </a:moveTo>
                  <a:lnTo>
                    <a:pt x="110" y="32"/>
                  </a:lnTo>
                  <a:lnTo>
                    <a:pt x="102" y="36"/>
                  </a:lnTo>
                  <a:lnTo>
                    <a:pt x="103" y="37"/>
                  </a:lnTo>
                  <a:lnTo>
                    <a:pt x="106" y="40"/>
                  </a:lnTo>
                  <a:lnTo>
                    <a:pt x="111" y="36"/>
                  </a:lnTo>
                  <a:lnTo>
                    <a:pt x="121" y="34"/>
                  </a:lnTo>
                  <a:lnTo>
                    <a:pt x="131" y="34"/>
                  </a:lnTo>
                  <a:lnTo>
                    <a:pt x="133" y="40"/>
                  </a:lnTo>
                  <a:lnTo>
                    <a:pt x="134" y="41"/>
                  </a:lnTo>
                  <a:lnTo>
                    <a:pt x="129" y="52"/>
                  </a:lnTo>
                  <a:lnTo>
                    <a:pt x="127" y="55"/>
                  </a:lnTo>
                  <a:lnTo>
                    <a:pt x="116" y="57"/>
                  </a:lnTo>
                  <a:lnTo>
                    <a:pt x="102" y="57"/>
                  </a:lnTo>
                  <a:lnTo>
                    <a:pt x="95" y="52"/>
                  </a:lnTo>
                  <a:lnTo>
                    <a:pt x="94" y="50"/>
                  </a:lnTo>
                  <a:lnTo>
                    <a:pt x="86" y="52"/>
                  </a:lnTo>
                  <a:lnTo>
                    <a:pt x="74" y="53"/>
                  </a:lnTo>
                  <a:lnTo>
                    <a:pt x="69" y="59"/>
                  </a:lnTo>
                  <a:lnTo>
                    <a:pt x="59" y="57"/>
                  </a:lnTo>
                  <a:lnTo>
                    <a:pt x="61" y="67"/>
                  </a:lnTo>
                  <a:lnTo>
                    <a:pt x="47" y="70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31" y="65"/>
                  </a:lnTo>
                  <a:lnTo>
                    <a:pt x="23" y="59"/>
                  </a:lnTo>
                  <a:lnTo>
                    <a:pt x="21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5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9" y="53"/>
                  </a:lnTo>
                  <a:lnTo>
                    <a:pt x="44" y="49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62" y="31"/>
                  </a:lnTo>
                  <a:lnTo>
                    <a:pt x="69" y="29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69" y="20"/>
                  </a:lnTo>
                  <a:lnTo>
                    <a:pt x="72" y="15"/>
                  </a:lnTo>
                  <a:lnTo>
                    <a:pt x="79" y="11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9" y="16"/>
                  </a:lnTo>
                  <a:lnTo>
                    <a:pt x="108" y="20"/>
                  </a:lnTo>
                  <a:lnTo>
                    <a:pt x="113" y="21"/>
                  </a:lnTo>
                  <a:lnTo>
                    <a:pt x="115" y="27"/>
                  </a:lnTo>
                  <a:lnTo>
                    <a:pt x="116" y="29"/>
                  </a:lnTo>
                  <a:close/>
                  <a:moveTo>
                    <a:pt x="57" y="17"/>
                  </a:moveTo>
                  <a:lnTo>
                    <a:pt x="57" y="25"/>
                  </a:lnTo>
                  <a:lnTo>
                    <a:pt x="41" y="25"/>
                  </a:lnTo>
                  <a:lnTo>
                    <a:pt x="21" y="36"/>
                  </a:lnTo>
                  <a:lnTo>
                    <a:pt x="15" y="25"/>
                  </a:lnTo>
                  <a:lnTo>
                    <a:pt x="24" y="20"/>
                  </a:lnTo>
                  <a:lnTo>
                    <a:pt x="7" y="12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9" y="14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97B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2" name="Freeform 448"/>
            <p:cNvSpPr>
              <a:spLocks/>
            </p:cNvSpPr>
            <p:nvPr/>
          </p:nvSpPr>
          <p:spPr bwMode="auto">
            <a:xfrm>
              <a:off x="3306572" y="3601383"/>
              <a:ext cx="1497013" cy="457200"/>
            </a:xfrm>
            <a:custGeom>
              <a:avLst/>
              <a:gdLst>
                <a:gd name="T0" fmla="*/ 1497314 w 131"/>
                <a:gd name="T1" fmla="*/ 68579 h 40"/>
                <a:gd name="T2" fmla="*/ 1497314 w 131"/>
                <a:gd name="T3" fmla="*/ 160018 h 40"/>
                <a:gd name="T4" fmla="*/ 1383015 w 131"/>
                <a:gd name="T5" fmla="*/ 217167 h 40"/>
                <a:gd name="T6" fmla="*/ 1177277 w 131"/>
                <a:gd name="T7" fmla="*/ 217167 h 40"/>
                <a:gd name="T8" fmla="*/ 1108698 w 131"/>
                <a:gd name="T9" fmla="*/ 262887 h 40"/>
                <a:gd name="T10" fmla="*/ 1051549 w 131"/>
                <a:gd name="T11" fmla="*/ 308606 h 40"/>
                <a:gd name="T12" fmla="*/ 1051549 w 131"/>
                <a:gd name="T13" fmla="*/ 320036 h 40"/>
                <a:gd name="T14" fmla="*/ 1005829 w 131"/>
                <a:gd name="T15" fmla="*/ 285746 h 40"/>
                <a:gd name="T16" fmla="*/ 948680 w 131"/>
                <a:gd name="T17" fmla="*/ 377185 h 40"/>
                <a:gd name="T18" fmla="*/ 822951 w 131"/>
                <a:gd name="T19" fmla="*/ 365755 h 40"/>
                <a:gd name="T20" fmla="*/ 765802 w 131"/>
                <a:gd name="T21" fmla="*/ 354325 h 40"/>
                <a:gd name="T22" fmla="*/ 765802 w 131"/>
                <a:gd name="T23" fmla="*/ 354325 h 40"/>
                <a:gd name="T24" fmla="*/ 754372 w 131"/>
                <a:gd name="T25" fmla="*/ 365755 h 40"/>
                <a:gd name="T26" fmla="*/ 742942 w 131"/>
                <a:gd name="T27" fmla="*/ 354325 h 40"/>
                <a:gd name="T28" fmla="*/ 708652 w 131"/>
                <a:gd name="T29" fmla="*/ 354325 h 40"/>
                <a:gd name="T30" fmla="*/ 662933 w 131"/>
                <a:gd name="T31" fmla="*/ 331466 h 40"/>
                <a:gd name="T32" fmla="*/ 662933 w 131"/>
                <a:gd name="T33" fmla="*/ 331466 h 40"/>
                <a:gd name="T34" fmla="*/ 662933 w 131"/>
                <a:gd name="T35" fmla="*/ 331466 h 40"/>
                <a:gd name="T36" fmla="*/ 548634 w 131"/>
                <a:gd name="T37" fmla="*/ 377185 h 40"/>
                <a:gd name="T38" fmla="*/ 525774 w 131"/>
                <a:gd name="T39" fmla="*/ 400045 h 40"/>
                <a:gd name="T40" fmla="*/ 502915 w 131"/>
                <a:gd name="T41" fmla="*/ 457194 h 40"/>
                <a:gd name="T42" fmla="*/ 468625 w 131"/>
                <a:gd name="T43" fmla="*/ 434334 h 40"/>
                <a:gd name="T44" fmla="*/ 377186 w 131"/>
                <a:gd name="T45" fmla="*/ 434334 h 40"/>
                <a:gd name="T46" fmla="*/ 331466 w 131"/>
                <a:gd name="T47" fmla="*/ 434334 h 40"/>
                <a:gd name="T48" fmla="*/ 285747 w 131"/>
                <a:gd name="T49" fmla="*/ 411475 h 40"/>
                <a:gd name="T50" fmla="*/ 354326 w 131"/>
                <a:gd name="T51" fmla="*/ 354325 h 40"/>
                <a:gd name="T52" fmla="*/ 365756 w 131"/>
                <a:gd name="T53" fmla="*/ 354325 h 40"/>
                <a:gd name="T54" fmla="*/ 285747 w 131"/>
                <a:gd name="T55" fmla="*/ 331466 h 40"/>
                <a:gd name="T56" fmla="*/ 182878 w 131"/>
                <a:gd name="T57" fmla="*/ 320036 h 40"/>
                <a:gd name="T58" fmla="*/ 68579 w 131"/>
                <a:gd name="T59" fmla="*/ 285746 h 40"/>
                <a:gd name="T60" fmla="*/ 0 w 131"/>
                <a:gd name="T61" fmla="*/ 262887 h 40"/>
                <a:gd name="T62" fmla="*/ 22860 w 131"/>
                <a:gd name="T63" fmla="*/ 262887 h 40"/>
                <a:gd name="T64" fmla="*/ 388616 w 131"/>
                <a:gd name="T65" fmla="*/ 308606 h 40"/>
                <a:gd name="T66" fmla="*/ 457195 w 131"/>
                <a:gd name="T67" fmla="*/ 308606 h 40"/>
                <a:gd name="T68" fmla="*/ 468625 w 131"/>
                <a:gd name="T69" fmla="*/ 308606 h 40"/>
                <a:gd name="T70" fmla="*/ 502915 w 131"/>
                <a:gd name="T71" fmla="*/ 285746 h 40"/>
                <a:gd name="T72" fmla="*/ 502915 w 131"/>
                <a:gd name="T73" fmla="*/ 217167 h 40"/>
                <a:gd name="T74" fmla="*/ 525774 w 131"/>
                <a:gd name="T75" fmla="*/ 217167 h 40"/>
                <a:gd name="T76" fmla="*/ 617213 w 131"/>
                <a:gd name="T77" fmla="*/ 194307 h 40"/>
                <a:gd name="T78" fmla="*/ 628643 w 131"/>
                <a:gd name="T79" fmla="*/ 194307 h 40"/>
                <a:gd name="T80" fmla="*/ 708652 w 131"/>
                <a:gd name="T81" fmla="*/ 182878 h 40"/>
                <a:gd name="T82" fmla="*/ 708652 w 131"/>
                <a:gd name="T83" fmla="*/ 182878 h 40"/>
                <a:gd name="T84" fmla="*/ 708652 w 131"/>
                <a:gd name="T85" fmla="*/ 171448 h 40"/>
                <a:gd name="T86" fmla="*/ 697222 w 131"/>
                <a:gd name="T87" fmla="*/ 114299 h 40"/>
                <a:gd name="T88" fmla="*/ 1085838 w 131"/>
                <a:gd name="T89" fmla="*/ 0 h 40"/>
                <a:gd name="T90" fmla="*/ 1234427 w 131"/>
                <a:gd name="T91" fmla="*/ 45719 h 40"/>
                <a:gd name="T92" fmla="*/ 1428734 w 131"/>
                <a:gd name="T93" fmla="*/ 22860 h 40"/>
                <a:gd name="T94" fmla="*/ 1497314 w 131"/>
                <a:gd name="T95" fmla="*/ 68579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40"/>
                <a:gd name="T146" fmla="*/ 131 w 131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40">
                  <a:moveTo>
                    <a:pt x="131" y="6"/>
                  </a:moveTo>
                  <a:lnTo>
                    <a:pt x="131" y="14"/>
                  </a:lnTo>
                  <a:lnTo>
                    <a:pt x="121" y="19"/>
                  </a:lnTo>
                  <a:lnTo>
                    <a:pt x="103" y="19"/>
                  </a:lnTo>
                  <a:lnTo>
                    <a:pt x="97" y="23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88" y="25"/>
                  </a:lnTo>
                  <a:lnTo>
                    <a:pt x="83" y="33"/>
                  </a:lnTo>
                  <a:lnTo>
                    <a:pt x="72" y="32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58" y="29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4" y="40"/>
                  </a:lnTo>
                  <a:lnTo>
                    <a:pt x="41" y="38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5" y="36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25" y="29"/>
                  </a:lnTo>
                  <a:lnTo>
                    <a:pt x="16" y="28"/>
                  </a:lnTo>
                  <a:lnTo>
                    <a:pt x="6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1" y="10"/>
                  </a:lnTo>
                  <a:lnTo>
                    <a:pt x="95" y="0"/>
                  </a:lnTo>
                  <a:lnTo>
                    <a:pt x="108" y="4"/>
                  </a:lnTo>
                  <a:lnTo>
                    <a:pt x="125" y="2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3" name="Freeform 451"/>
            <p:cNvSpPr>
              <a:spLocks/>
            </p:cNvSpPr>
            <p:nvPr/>
          </p:nvSpPr>
          <p:spPr bwMode="auto">
            <a:xfrm>
              <a:off x="5695760" y="5190471"/>
              <a:ext cx="1817687" cy="1143000"/>
            </a:xfrm>
            <a:custGeom>
              <a:avLst/>
              <a:gdLst>
                <a:gd name="T0" fmla="*/ 1725910 w 159"/>
                <a:gd name="T1" fmla="*/ 571493 h 100"/>
                <a:gd name="T2" fmla="*/ 1771630 w 159"/>
                <a:gd name="T3" fmla="*/ 720081 h 100"/>
                <a:gd name="T4" fmla="*/ 1714480 w 159"/>
                <a:gd name="T5" fmla="*/ 845809 h 100"/>
                <a:gd name="T6" fmla="*/ 1611611 w 159"/>
                <a:gd name="T7" fmla="*/ 800090 h 100"/>
                <a:gd name="T8" fmla="*/ 1268715 w 159"/>
                <a:gd name="T9" fmla="*/ 1005827 h 100"/>
                <a:gd name="T10" fmla="*/ 1074408 w 159"/>
                <a:gd name="T11" fmla="*/ 994397 h 100"/>
                <a:gd name="T12" fmla="*/ 982969 w 159"/>
                <a:gd name="T13" fmla="*/ 1142985 h 100"/>
                <a:gd name="T14" fmla="*/ 651502 w 159"/>
                <a:gd name="T15" fmla="*/ 754370 h 100"/>
                <a:gd name="T16" fmla="*/ 514344 w 159"/>
                <a:gd name="T17" fmla="*/ 662931 h 100"/>
                <a:gd name="T18" fmla="*/ 445765 w 159"/>
                <a:gd name="T19" fmla="*/ 468624 h 100"/>
                <a:gd name="T20" fmla="*/ 434335 w 159"/>
                <a:gd name="T21" fmla="*/ 468624 h 100"/>
                <a:gd name="T22" fmla="*/ 251457 w 159"/>
                <a:gd name="T23" fmla="*/ 457194 h 100"/>
                <a:gd name="T24" fmla="*/ 68579 w 159"/>
                <a:gd name="T25" fmla="*/ 422904 h 100"/>
                <a:gd name="T26" fmla="*/ 68579 w 159"/>
                <a:gd name="T27" fmla="*/ 377185 h 100"/>
                <a:gd name="T28" fmla="*/ 22860 w 159"/>
                <a:gd name="T29" fmla="*/ 365755 h 100"/>
                <a:gd name="T30" fmla="*/ 0 w 159"/>
                <a:gd name="T31" fmla="*/ 274316 h 100"/>
                <a:gd name="T32" fmla="*/ 57149 w 159"/>
                <a:gd name="T33" fmla="*/ 228597 h 100"/>
                <a:gd name="T34" fmla="*/ 262887 w 159"/>
                <a:gd name="T35" fmla="*/ 240027 h 100"/>
                <a:gd name="T36" fmla="*/ 400045 w 159"/>
                <a:gd name="T37" fmla="*/ 182878 h 100"/>
                <a:gd name="T38" fmla="*/ 434335 w 159"/>
                <a:gd name="T39" fmla="*/ 194307 h 100"/>
                <a:gd name="T40" fmla="*/ 491484 w 159"/>
                <a:gd name="T41" fmla="*/ 217167 h 100"/>
                <a:gd name="T42" fmla="*/ 514344 w 159"/>
                <a:gd name="T43" fmla="*/ 240027 h 100"/>
                <a:gd name="T44" fmla="*/ 560063 w 159"/>
                <a:gd name="T45" fmla="*/ 297176 h 100"/>
                <a:gd name="T46" fmla="*/ 628643 w 159"/>
                <a:gd name="T47" fmla="*/ 240027 h 100"/>
                <a:gd name="T48" fmla="*/ 560063 w 159"/>
                <a:gd name="T49" fmla="*/ 182878 h 100"/>
                <a:gd name="T50" fmla="*/ 537204 w 159"/>
                <a:gd name="T51" fmla="*/ 148588 h 100"/>
                <a:gd name="T52" fmla="*/ 685792 w 159"/>
                <a:gd name="T53" fmla="*/ 91439 h 100"/>
                <a:gd name="T54" fmla="*/ 708652 w 159"/>
                <a:gd name="T55" fmla="*/ 102869 h 100"/>
                <a:gd name="T56" fmla="*/ 697222 w 159"/>
                <a:gd name="T57" fmla="*/ 125728 h 100"/>
                <a:gd name="T58" fmla="*/ 834380 w 159"/>
                <a:gd name="T59" fmla="*/ 217167 h 100"/>
                <a:gd name="T60" fmla="*/ 925819 w 159"/>
                <a:gd name="T61" fmla="*/ 320036 h 100"/>
                <a:gd name="T62" fmla="*/ 1188706 w 159"/>
                <a:gd name="T63" fmla="*/ 297176 h 100"/>
                <a:gd name="T64" fmla="*/ 1131557 w 159"/>
                <a:gd name="T65" fmla="*/ 217167 h 100"/>
                <a:gd name="T66" fmla="*/ 1337294 w 159"/>
                <a:gd name="T67" fmla="*/ 80009 h 100"/>
                <a:gd name="T68" fmla="*/ 1383014 w 159"/>
                <a:gd name="T69" fmla="*/ 0 h 100"/>
                <a:gd name="T70" fmla="*/ 1531602 w 159"/>
                <a:gd name="T71" fmla="*/ 45719 h 100"/>
                <a:gd name="T72" fmla="*/ 1520173 w 159"/>
                <a:gd name="T73" fmla="*/ 171448 h 100"/>
                <a:gd name="T74" fmla="*/ 1565892 w 159"/>
                <a:gd name="T75" fmla="*/ 182878 h 100"/>
                <a:gd name="T76" fmla="*/ 1577322 w 159"/>
                <a:gd name="T77" fmla="*/ 240027 h 100"/>
                <a:gd name="T78" fmla="*/ 1794489 w 159"/>
                <a:gd name="T79" fmla="*/ 525773 h 1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00"/>
                <a:gd name="T122" fmla="*/ 159 w 159"/>
                <a:gd name="T123" fmla="*/ 100 h 1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00">
                  <a:moveTo>
                    <a:pt x="157" y="46"/>
                  </a:moveTo>
                  <a:lnTo>
                    <a:pt x="151" y="50"/>
                  </a:lnTo>
                  <a:lnTo>
                    <a:pt x="159" y="57"/>
                  </a:lnTo>
                  <a:lnTo>
                    <a:pt x="155" y="63"/>
                  </a:lnTo>
                  <a:lnTo>
                    <a:pt x="150" y="63"/>
                  </a:lnTo>
                  <a:lnTo>
                    <a:pt x="150" y="74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24" y="91"/>
                  </a:lnTo>
                  <a:lnTo>
                    <a:pt x="111" y="88"/>
                  </a:lnTo>
                  <a:lnTo>
                    <a:pt x="104" y="80"/>
                  </a:lnTo>
                  <a:lnTo>
                    <a:pt x="94" y="87"/>
                  </a:lnTo>
                  <a:lnTo>
                    <a:pt x="90" y="93"/>
                  </a:lnTo>
                  <a:lnTo>
                    <a:pt x="86" y="100"/>
                  </a:lnTo>
                  <a:lnTo>
                    <a:pt x="78" y="95"/>
                  </a:lnTo>
                  <a:lnTo>
                    <a:pt x="57" y="66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39" y="58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30" y="15"/>
                  </a:lnTo>
                  <a:lnTo>
                    <a:pt x="35" y="16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7" y="28"/>
                  </a:lnTo>
                  <a:lnTo>
                    <a:pt x="55" y="21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1" y="11"/>
                  </a:lnTo>
                  <a:lnTo>
                    <a:pt x="58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81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0" y="21"/>
                  </a:lnTo>
                  <a:lnTo>
                    <a:pt x="99" y="19"/>
                  </a:lnTo>
                  <a:lnTo>
                    <a:pt x="113" y="15"/>
                  </a:lnTo>
                  <a:lnTo>
                    <a:pt x="117" y="7"/>
                  </a:lnTo>
                  <a:lnTo>
                    <a:pt x="123" y="5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4" y="4"/>
                  </a:lnTo>
                  <a:lnTo>
                    <a:pt x="133" y="12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2" y="34"/>
                  </a:lnTo>
                  <a:lnTo>
                    <a:pt x="157" y="4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4" name="Freeform 526"/>
            <p:cNvSpPr>
              <a:spLocks/>
            </p:cNvSpPr>
            <p:nvPr/>
          </p:nvSpPr>
          <p:spPr bwMode="auto">
            <a:xfrm>
              <a:off x="4313047" y="3566458"/>
              <a:ext cx="1336675" cy="709613"/>
            </a:xfrm>
            <a:custGeom>
              <a:avLst/>
              <a:gdLst>
                <a:gd name="T0" fmla="*/ 1337296 w 117"/>
                <a:gd name="T1" fmla="*/ 297176 h 62"/>
                <a:gd name="T2" fmla="*/ 1245857 w 117"/>
                <a:gd name="T3" fmla="*/ 411475 h 62"/>
                <a:gd name="T4" fmla="*/ 1051549 w 117"/>
                <a:gd name="T5" fmla="*/ 628642 h 62"/>
                <a:gd name="T6" fmla="*/ 1028689 w 117"/>
                <a:gd name="T7" fmla="*/ 640072 h 62"/>
                <a:gd name="T8" fmla="*/ 1017259 w 117"/>
                <a:gd name="T9" fmla="*/ 651502 h 62"/>
                <a:gd name="T10" fmla="*/ 971540 w 117"/>
                <a:gd name="T11" fmla="*/ 708651 h 62"/>
                <a:gd name="T12" fmla="*/ 971540 w 117"/>
                <a:gd name="T13" fmla="*/ 651502 h 62"/>
                <a:gd name="T14" fmla="*/ 994400 w 117"/>
                <a:gd name="T15" fmla="*/ 640072 h 62"/>
                <a:gd name="T16" fmla="*/ 994400 w 117"/>
                <a:gd name="T17" fmla="*/ 640072 h 62"/>
                <a:gd name="T18" fmla="*/ 925820 w 117"/>
                <a:gd name="T19" fmla="*/ 582923 h 62"/>
                <a:gd name="T20" fmla="*/ 914391 w 117"/>
                <a:gd name="T21" fmla="*/ 605782 h 62"/>
                <a:gd name="T22" fmla="*/ 902961 w 117"/>
                <a:gd name="T23" fmla="*/ 640072 h 62"/>
                <a:gd name="T24" fmla="*/ 868671 w 117"/>
                <a:gd name="T25" fmla="*/ 628642 h 62"/>
                <a:gd name="T26" fmla="*/ 765802 w 117"/>
                <a:gd name="T27" fmla="*/ 582923 h 62"/>
                <a:gd name="T28" fmla="*/ 708653 w 117"/>
                <a:gd name="T29" fmla="*/ 605782 h 62"/>
                <a:gd name="T30" fmla="*/ 708653 w 117"/>
                <a:gd name="T31" fmla="*/ 605782 h 62"/>
                <a:gd name="T32" fmla="*/ 640073 w 117"/>
                <a:gd name="T33" fmla="*/ 640072 h 62"/>
                <a:gd name="T34" fmla="*/ 468625 w 117"/>
                <a:gd name="T35" fmla="*/ 628642 h 62"/>
                <a:gd name="T36" fmla="*/ 274317 w 117"/>
                <a:gd name="T37" fmla="*/ 685791 h 62"/>
                <a:gd name="T38" fmla="*/ 182878 w 117"/>
                <a:gd name="T39" fmla="*/ 605782 h 62"/>
                <a:gd name="T40" fmla="*/ 125729 w 117"/>
                <a:gd name="T41" fmla="*/ 628642 h 62"/>
                <a:gd name="T42" fmla="*/ 45720 w 117"/>
                <a:gd name="T43" fmla="*/ 640072 h 62"/>
                <a:gd name="T44" fmla="*/ 45720 w 117"/>
                <a:gd name="T45" fmla="*/ 640072 h 62"/>
                <a:gd name="T46" fmla="*/ 45720 w 117"/>
                <a:gd name="T47" fmla="*/ 640072 h 62"/>
                <a:gd name="T48" fmla="*/ 0 w 117"/>
                <a:gd name="T49" fmla="*/ 594352 h 62"/>
                <a:gd name="T50" fmla="*/ 91439 w 117"/>
                <a:gd name="T51" fmla="*/ 445764 h 62"/>
                <a:gd name="T52" fmla="*/ 182878 w 117"/>
                <a:gd name="T53" fmla="*/ 400045 h 62"/>
                <a:gd name="T54" fmla="*/ 320037 w 117"/>
                <a:gd name="T55" fmla="*/ 354326 h 62"/>
                <a:gd name="T56" fmla="*/ 377186 w 117"/>
                <a:gd name="T57" fmla="*/ 251457 h 62"/>
                <a:gd name="T58" fmla="*/ 491485 w 117"/>
                <a:gd name="T59" fmla="*/ 194308 h 62"/>
                <a:gd name="T60" fmla="*/ 491485 w 117"/>
                <a:gd name="T61" fmla="*/ 102869 h 62"/>
                <a:gd name="T62" fmla="*/ 571494 w 117"/>
                <a:gd name="T63" fmla="*/ 80009 h 62"/>
                <a:gd name="T64" fmla="*/ 560064 w 117"/>
                <a:gd name="T65" fmla="*/ 194308 h 62"/>
                <a:gd name="T66" fmla="*/ 640073 w 117"/>
                <a:gd name="T67" fmla="*/ 228597 h 62"/>
                <a:gd name="T68" fmla="*/ 708653 w 117"/>
                <a:gd name="T69" fmla="*/ 114299 h 62"/>
                <a:gd name="T70" fmla="*/ 731512 w 117"/>
                <a:gd name="T71" fmla="*/ 114299 h 62"/>
                <a:gd name="T72" fmla="*/ 800092 w 117"/>
                <a:gd name="T73" fmla="*/ 114299 h 62"/>
                <a:gd name="T74" fmla="*/ 868671 w 117"/>
                <a:gd name="T75" fmla="*/ 114299 h 62"/>
                <a:gd name="T76" fmla="*/ 868671 w 117"/>
                <a:gd name="T77" fmla="*/ 114299 h 62"/>
                <a:gd name="T78" fmla="*/ 902961 w 117"/>
                <a:gd name="T79" fmla="*/ 114299 h 62"/>
                <a:gd name="T80" fmla="*/ 902961 w 117"/>
                <a:gd name="T81" fmla="*/ 114299 h 62"/>
                <a:gd name="T82" fmla="*/ 948680 w 117"/>
                <a:gd name="T83" fmla="*/ 171448 h 62"/>
                <a:gd name="T84" fmla="*/ 1062979 w 117"/>
                <a:gd name="T85" fmla="*/ 68579 h 62"/>
                <a:gd name="T86" fmla="*/ 1074409 w 117"/>
                <a:gd name="T87" fmla="*/ 68579 h 62"/>
                <a:gd name="T88" fmla="*/ 1165848 w 117"/>
                <a:gd name="T89" fmla="*/ 0 h 62"/>
                <a:gd name="T90" fmla="*/ 1188708 w 117"/>
                <a:gd name="T91" fmla="*/ 102869 h 62"/>
                <a:gd name="T92" fmla="*/ 1200137 w 117"/>
                <a:gd name="T93" fmla="*/ 102869 h 62"/>
                <a:gd name="T94" fmla="*/ 1245857 w 117"/>
                <a:gd name="T95" fmla="*/ 125728 h 62"/>
                <a:gd name="T96" fmla="*/ 1222997 w 117"/>
                <a:gd name="T97" fmla="*/ 194308 h 62"/>
                <a:gd name="T98" fmla="*/ 1245857 w 117"/>
                <a:gd name="T99" fmla="*/ 205737 h 62"/>
                <a:gd name="T100" fmla="*/ 1337296 w 117"/>
                <a:gd name="T101" fmla="*/ 297176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62"/>
                <a:gd name="T155" fmla="*/ 117 w 117"/>
                <a:gd name="T156" fmla="*/ 62 h 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62">
                  <a:moveTo>
                    <a:pt x="117" y="26"/>
                  </a:moveTo>
                  <a:lnTo>
                    <a:pt x="109" y="36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7" y="56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79" y="56"/>
                  </a:lnTo>
                  <a:lnTo>
                    <a:pt x="76" y="55"/>
                  </a:lnTo>
                  <a:lnTo>
                    <a:pt x="67" y="51"/>
                  </a:lnTo>
                  <a:lnTo>
                    <a:pt x="62" y="53"/>
                  </a:lnTo>
                  <a:lnTo>
                    <a:pt x="56" y="56"/>
                  </a:lnTo>
                  <a:lnTo>
                    <a:pt x="41" y="55"/>
                  </a:lnTo>
                  <a:lnTo>
                    <a:pt x="24" y="60"/>
                  </a:lnTo>
                  <a:lnTo>
                    <a:pt x="16" y="53"/>
                  </a:lnTo>
                  <a:lnTo>
                    <a:pt x="11" y="55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8" y="39"/>
                  </a:lnTo>
                  <a:lnTo>
                    <a:pt x="16" y="35"/>
                  </a:lnTo>
                  <a:lnTo>
                    <a:pt x="28" y="31"/>
                  </a:lnTo>
                  <a:lnTo>
                    <a:pt x="33" y="22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49" y="17"/>
                  </a:lnTo>
                  <a:lnTo>
                    <a:pt x="56" y="2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70" y="10"/>
                  </a:lnTo>
                  <a:lnTo>
                    <a:pt x="76" y="10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102" y="0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9" y="1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7" y="2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Freeform 543"/>
            <p:cNvSpPr>
              <a:spLocks/>
            </p:cNvSpPr>
            <p:nvPr/>
          </p:nvSpPr>
          <p:spPr bwMode="auto">
            <a:xfrm>
              <a:off x="4895660" y="2652058"/>
              <a:ext cx="1657350" cy="1211263"/>
            </a:xfrm>
            <a:custGeom>
              <a:avLst/>
              <a:gdLst>
                <a:gd name="T0" fmla="*/ 1634471 w 145"/>
                <a:gd name="T1" fmla="*/ 125728 h 106"/>
                <a:gd name="T2" fmla="*/ 1645901 w 145"/>
                <a:gd name="T3" fmla="*/ 285746 h 106"/>
                <a:gd name="T4" fmla="*/ 1645901 w 145"/>
                <a:gd name="T5" fmla="*/ 434334 h 106"/>
                <a:gd name="T6" fmla="*/ 1634471 w 145"/>
                <a:gd name="T7" fmla="*/ 560063 h 106"/>
                <a:gd name="T8" fmla="*/ 1634471 w 145"/>
                <a:gd name="T9" fmla="*/ 560063 h 106"/>
                <a:gd name="T10" fmla="*/ 1623041 w 145"/>
                <a:gd name="T11" fmla="*/ 560063 h 106"/>
                <a:gd name="T12" fmla="*/ 1588752 w 145"/>
                <a:gd name="T13" fmla="*/ 582922 h 106"/>
                <a:gd name="T14" fmla="*/ 1040118 w 145"/>
                <a:gd name="T15" fmla="*/ 1040116 h 106"/>
                <a:gd name="T16" fmla="*/ 662932 w 145"/>
                <a:gd name="T17" fmla="*/ 1120125 h 106"/>
                <a:gd name="T18" fmla="*/ 662932 w 145"/>
                <a:gd name="T19" fmla="*/ 1040116 h 106"/>
                <a:gd name="T20" fmla="*/ 605783 w 145"/>
                <a:gd name="T21" fmla="*/ 1017257 h 106"/>
                <a:gd name="T22" fmla="*/ 582923 w 145"/>
                <a:gd name="T23" fmla="*/ 788660 h 106"/>
                <a:gd name="T24" fmla="*/ 662932 w 145"/>
                <a:gd name="T25" fmla="*/ 628642 h 106"/>
                <a:gd name="T26" fmla="*/ 560064 w 145"/>
                <a:gd name="T27" fmla="*/ 605782 h 106"/>
                <a:gd name="T28" fmla="*/ 422905 w 145"/>
                <a:gd name="T29" fmla="*/ 674361 h 106"/>
                <a:gd name="T30" fmla="*/ 80009 w 145"/>
                <a:gd name="T31" fmla="*/ 560063 h 106"/>
                <a:gd name="T32" fmla="*/ 0 w 145"/>
                <a:gd name="T33" fmla="*/ 434334 h 106"/>
                <a:gd name="T34" fmla="*/ 171448 w 145"/>
                <a:gd name="T35" fmla="*/ 525773 h 106"/>
                <a:gd name="T36" fmla="*/ 297177 w 145"/>
                <a:gd name="T37" fmla="*/ 582922 h 106"/>
                <a:gd name="T38" fmla="*/ 434335 w 145"/>
                <a:gd name="T39" fmla="*/ 502913 h 106"/>
                <a:gd name="T40" fmla="*/ 514344 w 145"/>
                <a:gd name="T41" fmla="*/ 445764 h 106"/>
                <a:gd name="T42" fmla="*/ 525774 w 145"/>
                <a:gd name="T43" fmla="*/ 445764 h 106"/>
                <a:gd name="T44" fmla="*/ 491484 w 145"/>
                <a:gd name="T45" fmla="*/ 411475 h 106"/>
                <a:gd name="T46" fmla="*/ 605783 w 145"/>
                <a:gd name="T47" fmla="*/ 411475 h 106"/>
                <a:gd name="T48" fmla="*/ 708652 w 145"/>
                <a:gd name="T49" fmla="*/ 457194 h 106"/>
                <a:gd name="T50" fmla="*/ 754371 w 145"/>
                <a:gd name="T51" fmla="*/ 525773 h 106"/>
                <a:gd name="T52" fmla="*/ 754371 w 145"/>
                <a:gd name="T53" fmla="*/ 400045 h 106"/>
                <a:gd name="T54" fmla="*/ 640073 w 145"/>
                <a:gd name="T55" fmla="*/ 308606 h 106"/>
                <a:gd name="T56" fmla="*/ 434335 w 145"/>
                <a:gd name="T57" fmla="*/ 320036 h 106"/>
                <a:gd name="T58" fmla="*/ 388616 w 145"/>
                <a:gd name="T59" fmla="*/ 400045 h 106"/>
                <a:gd name="T60" fmla="*/ 320036 w 145"/>
                <a:gd name="T61" fmla="*/ 457194 h 106"/>
                <a:gd name="T62" fmla="*/ 148588 w 145"/>
                <a:gd name="T63" fmla="*/ 388615 h 106"/>
                <a:gd name="T64" fmla="*/ 0 w 145"/>
                <a:gd name="T65" fmla="*/ 342895 h 106"/>
                <a:gd name="T66" fmla="*/ 11430 w 145"/>
                <a:gd name="T67" fmla="*/ 240027 h 106"/>
                <a:gd name="T68" fmla="*/ 45719 w 145"/>
                <a:gd name="T69" fmla="*/ 217167 h 106"/>
                <a:gd name="T70" fmla="*/ 171448 w 145"/>
                <a:gd name="T71" fmla="*/ 251457 h 106"/>
                <a:gd name="T72" fmla="*/ 285747 w 145"/>
                <a:gd name="T73" fmla="*/ 217167 h 106"/>
                <a:gd name="T74" fmla="*/ 331466 w 145"/>
                <a:gd name="T75" fmla="*/ 160018 h 106"/>
                <a:gd name="T76" fmla="*/ 434335 w 145"/>
                <a:gd name="T77" fmla="*/ 194307 h 106"/>
                <a:gd name="T78" fmla="*/ 560064 w 145"/>
                <a:gd name="T79" fmla="*/ 114299 h 106"/>
                <a:gd name="T80" fmla="*/ 800091 w 145"/>
                <a:gd name="T81" fmla="*/ 114299 h 106"/>
                <a:gd name="T82" fmla="*/ 1040118 w 145"/>
                <a:gd name="T83" fmla="*/ 91439 h 106"/>
                <a:gd name="T84" fmla="*/ 1211566 w 145"/>
                <a:gd name="T85" fmla="*/ 45719 h 106"/>
                <a:gd name="T86" fmla="*/ 1440163 w 145"/>
                <a:gd name="T87" fmla="*/ 0 h 106"/>
                <a:gd name="T88" fmla="*/ 1600182 w 145"/>
                <a:gd name="T89" fmla="*/ 102869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"/>
                <a:gd name="T136" fmla="*/ 0 h 106"/>
                <a:gd name="T137" fmla="*/ 145 w 145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" h="106">
                  <a:moveTo>
                    <a:pt x="140" y="9"/>
                  </a:moveTo>
                  <a:lnTo>
                    <a:pt x="143" y="11"/>
                  </a:lnTo>
                  <a:lnTo>
                    <a:pt x="145" y="13"/>
                  </a:lnTo>
                  <a:lnTo>
                    <a:pt x="144" y="25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3" y="43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0" y="51"/>
                  </a:lnTo>
                  <a:lnTo>
                    <a:pt x="139" y="51"/>
                  </a:lnTo>
                  <a:lnTo>
                    <a:pt x="118" y="61"/>
                  </a:lnTo>
                  <a:lnTo>
                    <a:pt x="91" y="91"/>
                  </a:lnTo>
                  <a:lnTo>
                    <a:pt x="66" y="106"/>
                  </a:lnTo>
                  <a:lnTo>
                    <a:pt x="58" y="98"/>
                  </a:lnTo>
                  <a:lnTo>
                    <a:pt x="56" y="97"/>
                  </a:lnTo>
                  <a:lnTo>
                    <a:pt x="58" y="91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1" y="80"/>
                  </a:lnTo>
                  <a:lnTo>
                    <a:pt x="51" y="69"/>
                  </a:lnTo>
                  <a:lnTo>
                    <a:pt x="58" y="61"/>
                  </a:lnTo>
                  <a:lnTo>
                    <a:pt x="58" y="55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5" y="55"/>
                  </a:lnTo>
                  <a:lnTo>
                    <a:pt x="37" y="59"/>
                  </a:lnTo>
                  <a:lnTo>
                    <a:pt x="25" y="56"/>
                  </a:lnTo>
                  <a:lnTo>
                    <a:pt x="7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15" y="46"/>
                  </a:lnTo>
                  <a:lnTo>
                    <a:pt x="22" y="49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53" y="36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6" y="46"/>
                  </a:lnTo>
                  <a:lnTo>
                    <a:pt x="71" y="39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56" y="27"/>
                  </a:lnTo>
                  <a:lnTo>
                    <a:pt x="50" y="30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3" y="34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9" y="14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6" y="13"/>
                  </a:lnTo>
                  <a:lnTo>
                    <a:pt x="91" y="8"/>
                  </a:lnTo>
                  <a:lnTo>
                    <a:pt x="102" y="10"/>
                  </a:lnTo>
                  <a:lnTo>
                    <a:pt x="106" y="4"/>
                  </a:lnTo>
                  <a:lnTo>
                    <a:pt x="118" y="5"/>
                  </a:lnTo>
                  <a:lnTo>
                    <a:pt x="126" y="0"/>
                  </a:lnTo>
                  <a:lnTo>
                    <a:pt x="127" y="4"/>
                  </a:lnTo>
                  <a:lnTo>
                    <a:pt x="140" y="9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Freeform 565"/>
            <p:cNvSpPr>
              <a:spLocks/>
            </p:cNvSpPr>
            <p:nvPr/>
          </p:nvSpPr>
          <p:spPr bwMode="auto">
            <a:xfrm>
              <a:off x="3820922" y="2526646"/>
              <a:ext cx="1406525" cy="479425"/>
            </a:xfrm>
            <a:custGeom>
              <a:avLst/>
              <a:gdLst>
                <a:gd name="T0" fmla="*/ 1325866 w 123"/>
                <a:gd name="T1" fmla="*/ 125728 h 42"/>
                <a:gd name="T2" fmla="*/ 1348726 w 123"/>
                <a:gd name="T3" fmla="*/ 171448 h 42"/>
                <a:gd name="T4" fmla="*/ 1405875 w 123"/>
                <a:gd name="T5" fmla="*/ 274317 h 42"/>
                <a:gd name="T6" fmla="*/ 1405875 w 123"/>
                <a:gd name="T7" fmla="*/ 285746 h 42"/>
                <a:gd name="T8" fmla="*/ 1405875 w 123"/>
                <a:gd name="T9" fmla="*/ 285746 h 42"/>
                <a:gd name="T10" fmla="*/ 1371585 w 123"/>
                <a:gd name="T11" fmla="*/ 331466 h 42"/>
                <a:gd name="T12" fmla="*/ 1360155 w 123"/>
                <a:gd name="T13" fmla="*/ 342896 h 42"/>
                <a:gd name="T14" fmla="*/ 1360155 w 123"/>
                <a:gd name="T15" fmla="*/ 388615 h 42"/>
                <a:gd name="T16" fmla="*/ 1245857 w 123"/>
                <a:gd name="T17" fmla="*/ 377185 h 42"/>
                <a:gd name="T18" fmla="*/ 1222997 w 123"/>
                <a:gd name="T19" fmla="*/ 377185 h 42"/>
                <a:gd name="T20" fmla="*/ 1120128 w 123"/>
                <a:gd name="T21" fmla="*/ 342896 h 42"/>
                <a:gd name="T22" fmla="*/ 1085838 w 123"/>
                <a:gd name="T23" fmla="*/ 342896 h 42"/>
                <a:gd name="T24" fmla="*/ 1085838 w 123"/>
                <a:gd name="T25" fmla="*/ 365755 h 42"/>
                <a:gd name="T26" fmla="*/ 1085838 w 123"/>
                <a:gd name="T27" fmla="*/ 388615 h 42"/>
                <a:gd name="T28" fmla="*/ 1074409 w 123"/>
                <a:gd name="T29" fmla="*/ 468624 h 42"/>
                <a:gd name="T30" fmla="*/ 1062979 w 123"/>
                <a:gd name="T31" fmla="*/ 445764 h 42"/>
                <a:gd name="T32" fmla="*/ 960110 w 123"/>
                <a:gd name="T33" fmla="*/ 480054 h 42"/>
                <a:gd name="T34" fmla="*/ 891531 w 123"/>
                <a:gd name="T35" fmla="*/ 480054 h 42"/>
                <a:gd name="T36" fmla="*/ 822951 w 123"/>
                <a:gd name="T37" fmla="*/ 411475 h 42"/>
                <a:gd name="T38" fmla="*/ 788662 w 123"/>
                <a:gd name="T39" fmla="*/ 388615 h 42"/>
                <a:gd name="T40" fmla="*/ 674363 w 123"/>
                <a:gd name="T41" fmla="*/ 365755 h 42"/>
                <a:gd name="T42" fmla="*/ 571494 w 123"/>
                <a:gd name="T43" fmla="*/ 342896 h 42"/>
                <a:gd name="T44" fmla="*/ 434335 w 123"/>
                <a:gd name="T45" fmla="*/ 377185 h 42"/>
                <a:gd name="T46" fmla="*/ 400046 w 123"/>
                <a:gd name="T47" fmla="*/ 274317 h 42"/>
                <a:gd name="T48" fmla="*/ 685793 w 123"/>
                <a:gd name="T49" fmla="*/ 320036 h 42"/>
                <a:gd name="T50" fmla="*/ 697223 w 123"/>
                <a:gd name="T51" fmla="*/ 285746 h 42"/>
                <a:gd name="T52" fmla="*/ 697223 w 123"/>
                <a:gd name="T53" fmla="*/ 274317 h 42"/>
                <a:gd name="T54" fmla="*/ 594354 w 123"/>
                <a:gd name="T55" fmla="*/ 228597 h 42"/>
                <a:gd name="T56" fmla="*/ 502915 w 123"/>
                <a:gd name="T57" fmla="*/ 217167 h 42"/>
                <a:gd name="T58" fmla="*/ 354326 w 123"/>
                <a:gd name="T59" fmla="*/ 194308 h 42"/>
                <a:gd name="T60" fmla="*/ 251457 w 123"/>
                <a:gd name="T61" fmla="*/ 194308 h 42"/>
                <a:gd name="T62" fmla="*/ 57149 w 123"/>
                <a:gd name="T63" fmla="*/ 137158 h 42"/>
                <a:gd name="T64" fmla="*/ 0 w 123"/>
                <a:gd name="T65" fmla="*/ 102869 h 42"/>
                <a:gd name="T66" fmla="*/ 11430 w 123"/>
                <a:gd name="T67" fmla="*/ 91439 h 42"/>
                <a:gd name="T68" fmla="*/ 91439 w 123"/>
                <a:gd name="T69" fmla="*/ 22860 h 42"/>
                <a:gd name="T70" fmla="*/ 91439 w 123"/>
                <a:gd name="T71" fmla="*/ 22860 h 42"/>
                <a:gd name="T72" fmla="*/ 308607 w 123"/>
                <a:gd name="T73" fmla="*/ 34290 h 42"/>
                <a:gd name="T74" fmla="*/ 377186 w 123"/>
                <a:gd name="T75" fmla="*/ 0 h 42"/>
                <a:gd name="T76" fmla="*/ 468625 w 123"/>
                <a:gd name="T77" fmla="*/ 57149 h 42"/>
                <a:gd name="T78" fmla="*/ 697223 w 123"/>
                <a:gd name="T79" fmla="*/ 22860 h 42"/>
                <a:gd name="T80" fmla="*/ 731512 w 123"/>
                <a:gd name="T81" fmla="*/ 45719 h 42"/>
                <a:gd name="T82" fmla="*/ 777232 w 123"/>
                <a:gd name="T83" fmla="*/ 102869 h 42"/>
                <a:gd name="T84" fmla="*/ 788662 w 123"/>
                <a:gd name="T85" fmla="*/ 137158 h 42"/>
                <a:gd name="T86" fmla="*/ 925820 w 123"/>
                <a:gd name="T87" fmla="*/ 102869 h 42"/>
                <a:gd name="T88" fmla="*/ 937250 w 123"/>
                <a:gd name="T89" fmla="*/ 102869 h 42"/>
                <a:gd name="T90" fmla="*/ 960110 w 123"/>
                <a:gd name="T91" fmla="*/ 102869 h 42"/>
                <a:gd name="T92" fmla="*/ 937250 w 123"/>
                <a:gd name="T93" fmla="*/ 80009 h 42"/>
                <a:gd name="T94" fmla="*/ 937250 w 123"/>
                <a:gd name="T95" fmla="*/ 57149 h 42"/>
                <a:gd name="T96" fmla="*/ 937250 w 123"/>
                <a:gd name="T97" fmla="*/ 57149 h 42"/>
                <a:gd name="T98" fmla="*/ 960110 w 123"/>
                <a:gd name="T99" fmla="*/ 57149 h 42"/>
                <a:gd name="T100" fmla="*/ 1017259 w 123"/>
                <a:gd name="T101" fmla="*/ 0 h 42"/>
                <a:gd name="T102" fmla="*/ 1120128 w 123"/>
                <a:gd name="T103" fmla="*/ 34290 h 42"/>
                <a:gd name="T104" fmla="*/ 1108698 w 123"/>
                <a:gd name="T105" fmla="*/ 57149 h 42"/>
                <a:gd name="T106" fmla="*/ 1085838 w 123"/>
                <a:gd name="T107" fmla="*/ 80009 h 42"/>
                <a:gd name="T108" fmla="*/ 1165848 w 123"/>
                <a:gd name="T109" fmla="*/ 148588 h 42"/>
                <a:gd name="T110" fmla="*/ 1177277 w 123"/>
                <a:gd name="T111" fmla="*/ 182878 h 42"/>
                <a:gd name="T112" fmla="*/ 1303006 w 123"/>
                <a:gd name="T113" fmla="*/ 137158 h 42"/>
                <a:gd name="T114" fmla="*/ 1325866 w 123"/>
                <a:gd name="T115" fmla="*/ 125728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42"/>
                <a:gd name="T176" fmla="*/ 123 w 123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42">
                  <a:moveTo>
                    <a:pt x="116" y="11"/>
                  </a:moveTo>
                  <a:lnTo>
                    <a:pt x="118" y="1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9" y="30"/>
                  </a:lnTo>
                  <a:lnTo>
                    <a:pt x="119" y="34"/>
                  </a:lnTo>
                  <a:lnTo>
                    <a:pt x="109" y="33"/>
                  </a:lnTo>
                  <a:lnTo>
                    <a:pt x="107" y="33"/>
                  </a:lnTo>
                  <a:lnTo>
                    <a:pt x="98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4" y="41"/>
                  </a:lnTo>
                  <a:lnTo>
                    <a:pt x="93" y="39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9" y="34"/>
                  </a:lnTo>
                  <a:lnTo>
                    <a:pt x="59" y="32"/>
                  </a:lnTo>
                  <a:lnTo>
                    <a:pt x="50" y="30"/>
                  </a:lnTo>
                  <a:lnTo>
                    <a:pt x="38" y="33"/>
                  </a:lnTo>
                  <a:lnTo>
                    <a:pt x="35" y="24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2" y="20"/>
                  </a:lnTo>
                  <a:lnTo>
                    <a:pt x="44" y="19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5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2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8" y="9"/>
                  </a:lnTo>
                  <a:lnTo>
                    <a:pt x="69" y="12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102" y="13"/>
                  </a:lnTo>
                  <a:lnTo>
                    <a:pt x="103" y="16"/>
                  </a:lnTo>
                  <a:lnTo>
                    <a:pt x="114" y="12"/>
                  </a:lnTo>
                  <a:lnTo>
                    <a:pt x="116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Freeform 566"/>
            <p:cNvSpPr>
              <a:spLocks/>
            </p:cNvSpPr>
            <p:nvPr/>
          </p:nvSpPr>
          <p:spPr bwMode="auto">
            <a:xfrm>
              <a:off x="3912997" y="2961621"/>
              <a:ext cx="1646238" cy="833437"/>
            </a:xfrm>
            <a:custGeom>
              <a:avLst/>
              <a:gdLst>
                <a:gd name="T0" fmla="*/ 994397 w 144"/>
                <a:gd name="T1" fmla="*/ 182878 h 73"/>
                <a:gd name="T2" fmla="*/ 1268713 w 144"/>
                <a:gd name="T3" fmla="*/ 331467 h 73"/>
                <a:gd name="T4" fmla="*/ 1497310 w 144"/>
                <a:gd name="T5" fmla="*/ 320037 h 73"/>
                <a:gd name="T6" fmla="*/ 1554459 w 144"/>
                <a:gd name="T7" fmla="*/ 285748 h 73"/>
                <a:gd name="T8" fmla="*/ 1645898 w 144"/>
                <a:gd name="T9" fmla="*/ 388617 h 73"/>
                <a:gd name="T10" fmla="*/ 1565889 w 144"/>
                <a:gd name="T11" fmla="*/ 605785 h 73"/>
                <a:gd name="T12" fmla="*/ 1463021 w 144"/>
                <a:gd name="T13" fmla="*/ 674364 h 73"/>
                <a:gd name="T14" fmla="*/ 1303002 w 144"/>
                <a:gd name="T15" fmla="*/ 720084 h 73"/>
                <a:gd name="T16" fmla="*/ 1268713 w 144"/>
                <a:gd name="T17" fmla="*/ 720084 h 73"/>
                <a:gd name="T18" fmla="*/ 1200134 w 144"/>
                <a:gd name="T19" fmla="*/ 720084 h 73"/>
                <a:gd name="T20" fmla="*/ 1108695 w 144"/>
                <a:gd name="T21" fmla="*/ 720084 h 73"/>
                <a:gd name="T22" fmla="*/ 960107 w 144"/>
                <a:gd name="T23" fmla="*/ 800093 h 73"/>
                <a:gd name="T24" fmla="*/ 891528 w 144"/>
                <a:gd name="T25" fmla="*/ 708654 h 73"/>
                <a:gd name="T26" fmla="*/ 628642 w 144"/>
                <a:gd name="T27" fmla="*/ 685794 h 73"/>
                <a:gd name="T28" fmla="*/ 91439 w 144"/>
                <a:gd name="T29" fmla="*/ 754374 h 73"/>
                <a:gd name="T30" fmla="*/ 0 w 144"/>
                <a:gd name="T31" fmla="*/ 662934 h 73"/>
                <a:gd name="T32" fmla="*/ 45719 w 144"/>
                <a:gd name="T33" fmla="*/ 571495 h 73"/>
                <a:gd name="T34" fmla="*/ 68579 w 144"/>
                <a:gd name="T35" fmla="*/ 331467 h 73"/>
                <a:gd name="T36" fmla="*/ 205737 w 144"/>
                <a:gd name="T37" fmla="*/ 274318 h 73"/>
                <a:gd name="T38" fmla="*/ 354325 w 144"/>
                <a:gd name="T39" fmla="*/ 217168 h 73"/>
                <a:gd name="T40" fmla="*/ 400045 w 144"/>
                <a:gd name="T41" fmla="*/ 80009 h 73"/>
                <a:gd name="T42" fmla="*/ 491483 w 144"/>
                <a:gd name="T43" fmla="*/ 0 h 73"/>
                <a:gd name="T44" fmla="*/ 491483 w 144"/>
                <a:gd name="T45" fmla="*/ 182878 h 73"/>
                <a:gd name="T46" fmla="*/ 434334 w 144"/>
                <a:gd name="T47" fmla="*/ 320037 h 73"/>
                <a:gd name="T48" fmla="*/ 548633 w 144"/>
                <a:gd name="T49" fmla="*/ 228598 h 73"/>
                <a:gd name="T50" fmla="*/ 605782 w 144"/>
                <a:gd name="T51" fmla="*/ 102869 h 73"/>
                <a:gd name="T52" fmla="*/ 651501 w 144"/>
                <a:gd name="T53" fmla="*/ 91439 h 73"/>
                <a:gd name="T54" fmla="*/ 685791 w 144"/>
                <a:gd name="T55" fmla="*/ 217168 h 73"/>
                <a:gd name="T56" fmla="*/ 800089 w 144"/>
                <a:gd name="T57" fmla="*/ 297177 h 73"/>
                <a:gd name="T58" fmla="*/ 845809 w 144"/>
                <a:gd name="T59" fmla="*/ 274318 h 73"/>
                <a:gd name="T60" fmla="*/ 788659 w 144"/>
                <a:gd name="T61" fmla="*/ 148589 h 73"/>
                <a:gd name="T62" fmla="*/ 777230 w 144"/>
                <a:gd name="T63" fmla="*/ 125729 h 73"/>
                <a:gd name="T64" fmla="*/ 891528 w 144"/>
                <a:gd name="T65" fmla="*/ 125729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73"/>
                <a:gd name="T101" fmla="*/ 144 w 144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73">
                  <a:moveTo>
                    <a:pt x="86" y="11"/>
                  </a:moveTo>
                  <a:lnTo>
                    <a:pt x="87" y="16"/>
                  </a:lnTo>
                  <a:lnTo>
                    <a:pt x="93" y="22"/>
                  </a:lnTo>
                  <a:lnTo>
                    <a:pt x="111" y="29"/>
                  </a:lnTo>
                  <a:lnTo>
                    <a:pt x="123" y="32"/>
                  </a:lnTo>
                  <a:lnTo>
                    <a:pt x="131" y="28"/>
                  </a:lnTo>
                  <a:lnTo>
                    <a:pt x="135" y="26"/>
                  </a:lnTo>
                  <a:lnTo>
                    <a:pt x="136" y="25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37" y="42"/>
                  </a:lnTo>
                  <a:lnTo>
                    <a:pt x="137" y="53"/>
                  </a:lnTo>
                  <a:lnTo>
                    <a:pt x="129" y="59"/>
                  </a:lnTo>
                  <a:lnTo>
                    <a:pt x="128" y="59"/>
                  </a:lnTo>
                  <a:lnTo>
                    <a:pt x="118" y="68"/>
                  </a:lnTo>
                  <a:lnTo>
                    <a:pt x="114" y="63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1" y="73"/>
                  </a:lnTo>
                  <a:lnTo>
                    <a:pt x="84" y="70"/>
                  </a:lnTo>
                  <a:lnTo>
                    <a:pt x="85" y="60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55" y="60"/>
                  </a:lnTo>
                  <a:lnTo>
                    <a:pt x="42" y="56"/>
                  </a:lnTo>
                  <a:lnTo>
                    <a:pt x="8" y="66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4" y="50"/>
                  </a:lnTo>
                  <a:lnTo>
                    <a:pt x="10" y="38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8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43" y="16"/>
                  </a:lnTo>
                  <a:lnTo>
                    <a:pt x="39" y="2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0" y="19"/>
                  </a:lnTo>
                  <a:lnTo>
                    <a:pt x="65" y="24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Freeform 618"/>
            <p:cNvSpPr>
              <a:spLocks/>
            </p:cNvSpPr>
            <p:nvPr/>
          </p:nvSpPr>
          <p:spPr bwMode="auto">
            <a:xfrm>
              <a:off x="5146485" y="2434571"/>
              <a:ext cx="549275" cy="423862"/>
            </a:xfrm>
            <a:custGeom>
              <a:avLst/>
              <a:gdLst>
                <a:gd name="T0" fmla="*/ 548633 w 48"/>
                <a:gd name="T1" fmla="*/ 331468 h 37"/>
                <a:gd name="T2" fmla="*/ 468624 w 48"/>
                <a:gd name="T3" fmla="*/ 377188 h 37"/>
                <a:gd name="T4" fmla="*/ 308606 w 48"/>
                <a:gd name="T5" fmla="*/ 331468 h 37"/>
                <a:gd name="T6" fmla="*/ 240027 w 48"/>
                <a:gd name="T7" fmla="*/ 365758 h 37"/>
                <a:gd name="T8" fmla="*/ 182878 w 48"/>
                <a:gd name="T9" fmla="*/ 411478 h 37"/>
                <a:gd name="T10" fmla="*/ 171448 w 48"/>
                <a:gd name="T11" fmla="*/ 422908 h 37"/>
                <a:gd name="T12" fmla="*/ 80009 w 48"/>
                <a:gd name="T13" fmla="*/ 377188 h 37"/>
                <a:gd name="T14" fmla="*/ 80009 w 48"/>
                <a:gd name="T15" fmla="*/ 377188 h 37"/>
                <a:gd name="T16" fmla="*/ 80009 w 48"/>
                <a:gd name="T17" fmla="*/ 365758 h 37"/>
                <a:gd name="T18" fmla="*/ 22860 w 48"/>
                <a:gd name="T19" fmla="*/ 262889 h 37"/>
                <a:gd name="T20" fmla="*/ 0 w 48"/>
                <a:gd name="T21" fmla="*/ 217169 h 37"/>
                <a:gd name="T22" fmla="*/ 0 w 48"/>
                <a:gd name="T23" fmla="*/ 217169 h 37"/>
                <a:gd name="T24" fmla="*/ 34290 w 48"/>
                <a:gd name="T25" fmla="*/ 125729 h 37"/>
                <a:gd name="T26" fmla="*/ 137158 w 48"/>
                <a:gd name="T27" fmla="*/ 137159 h 37"/>
                <a:gd name="T28" fmla="*/ 160018 w 48"/>
                <a:gd name="T29" fmla="*/ 80010 h 37"/>
                <a:gd name="T30" fmla="*/ 217167 w 48"/>
                <a:gd name="T31" fmla="*/ 34290 h 37"/>
                <a:gd name="T32" fmla="*/ 331466 w 48"/>
                <a:gd name="T33" fmla="*/ 45720 h 37"/>
                <a:gd name="T34" fmla="*/ 388615 w 48"/>
                <a:gd name="T35" fmla="*/ 0 h 37"/>
                <a:gd name="T36" fmla="*/ 434334 w 48"/>
                <a:gd name="T37" fmla="*/ 80010 h 37"/>
                <a:gd name="T38" fmla="*/ 468624 w 48"/>
                <a:gd name="T39" fmla="*/ 148589 h 37"/>
                <a:gd name="T40" fmla="*/ 502914 w 48"/>
                <a:gd name="T41" fmla="*/ 228599 h 37"/>
                <a:gd name="T42" fmla="*/ 548633 w 48"/>
                <a:gd name="T43" fmla="*/ 331468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37"/>
                <a:gd name="T68" fmla="*/ 48 w 48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37">
                  <a:moveTo>
                    <a:pt x="48" y="29"/>
                  </a:moveTo>
                  <a:lnTo>
                    <a:pt x="41" y="33"/>
                  </a:lnTo>
                  <a:lnTo>
                    <a:pt x="27" y="29"/>
                  </a:lnTo>
                  <a:lnTo>
                    <a:pt x="21" y="32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9" y="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4" y="20"/>
                  </a:lnTo>
                  <a:lnTo>
                    <a:pt x="48" y="29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9" name="Freeform 640"/>
            <p:cNvSpPr>
              <a:spLocks noEditPoints="1"/>
            </p:cNvSpPr>
            <p:nvPr/>
          </p:nvSpPr>
          <p:spPr bwMode="auto">
            <a:xfrm>
              <a:off x="4416235" y="4355446"/>
              <a:ext cx="868362" cy="925512"/>
            </a:xfrm>
            <a:custGeom>
              <a:avLst/>
              <a:gdLst>
                <a:gd name="T0" fmla="*/ 868668 w 76"/>
                <a:gd name="T1" fmla="*/ 537205 h 81"/>
                <a:gd name="T2" fmla="*/ 708650 w 76"/>
                <a:gd name="T3" fmla="*/ 628644 h 81"/>
                <a:gd name="T4" fmla="*/ 697220 w 76"/>
                <a:gd name="T5" fmla="*/ 617214 h 81"/>
                <a:gd name="T6" fmla="*/ 731510 w 76"/>
                <a:gd name="T7" fmla="*/ 571494 h 81"/>
                <a:gd name="T8" fmla="*/ 765799 w 76"/>
                <a:gd name="T9" fmla="*/ 548635 h 81"/>
                <a:gd name="T10" fmla="*/ 777229 w 76"/>
                <a:gd name="T11" fmla="*/ 571494 h 81"/>
                <a:gd name="T12" fmla="*/ 868668 w 76"/>
                <a:gd name="T13" fmla="*/ 537205 h 81"/>
                <a:gd name="T14" fmla="*/ 754370 w 76"/>
                <a:gd name="T15" fmla="*/ 240028 h 81"/>
                <a:gd name="T16" fmla="*/ 754370 w 76"/>
                <a:gd name="T17" fmla="*/ 422906 h 81"/>
                <a:gd name="T18" fmla="*/ 754370 w 76"/>
                <a:gd name="T19" fmla="*/ 434336 h 81"/>
                <a:gd name="T20" fmla="*/ 765799 w 76"/>
                <a:gd name="T21" fmla="*/ 468625 h 81"/>
                <a:gd name="T22" fmla="*/ 731510 w 76"/>
                <a:gd name="T23" fmla="*/ 491485 h 81"/>
                <a:gd name="T24" fmla="*/ 708650 w 76"/>
                <a:gd name="T25" fmla="*/ 525775 h 81"/>
                <a:gd name="T26" fmla="*/ 708650 w 76"/>
                <a:gd name="T27" fmla="*/ 434336 h 81"/>
                <a:gd name="T28" fmla="*/ 697220 w 76"/>
                <a:gd name="T29" fmla="*/ 377186 h 81"/>
                <a:gd name="T30" fmla="*/ 697220 w 76"/>
                <a:gd name="T31" fmla="*/ 388616 h 81"/>
                <a:gd name="T32" fmla="*/ 662931 w 76"/>
                <a:gd name="T33" fmla="*/ 400046 h 81"/>
                <a:gd name="T34" fmla="*/ 651501 w 76"/>
                <a:gd name="T35" fmla="*/ 468625 h 81"/>
                <a:gd name="T36" fmla="*/ 605782 w 76"/>
                <a:gd name="T37" fmla="*/ 445766 h 81"/>
                <a:gd name="T38" fmla="*/ 605782 w 76"/>
                <a:gd name="T39" fmla="*/ 480055 h 81"/>
                <a:gd name="T40" fmla="*/ 617211 w 76"/>
                <a:gd name="T41" fmla="*/ 525775 h 81"/>
                <a:gd name="T42" fmla="*/ 617211 w 76"/>
                <a:gd name="T43" fmla="*/ 548635 h 81"/>
                <a:gd name="T44" fmla="*/ 628641 w 76"/>
                <a:gd name="T45" fmla="*/ 628644 h 81"/>
                <a:gd name="T46" fmla="*/ 651501 w 76"/>
                <a:gd name="T47" fmla="*/ 628644 h 81"/>
                <a:gd name="T48" fmla="*/ 651501 w 76"/>
                <a:gd name="T49" fmla="*/ 628644 h 81"/>
                <a:gd name="T50" fmla="*/ 571492 w 76"/>
                <a:gd name="T51" fmla="*/ 594354 h 81"/>
                <a:gd name="T52" fmla="*/ 571492 w 76"/>
                <a:gd name="T53" fmla="*/ 662933 h 81"/>
                <a:gd name="T54" fmla="*/ 571492 w 76"/>
                <a:gd name="T55" fmla="*/ 662933 h 81"/>
                <a:gd name="T56" fmla="*/ 628641 w 76"/>
                <a:gd name="T57" fmla="*/ 674363 h 81"/>
                <a:gd name="T58" fmla="*/ 617211 w 76"/>
                <a:gd name="T59" fmla="*/ 777233 h 81"/>
                <a:gd name="T60" fmla="*/ 605782 w 76"/>
                <a:gd name="T61" fmla="*/ 811522 h 81"/>
                <a:gd name="T62" fmla="*/ 605782 w 76"/>
                <a:gd name="T63" fmla="*/ 857242 h 81"/>
                <a:gd name="T64" fmla="*/ 491483 w 76"/>
                <a:gd name="T65" fmla="*/ 868672 h 81"/>
                <a:gd name="T66" fmla="*/ 491483 w 76"/>
                <a:gd name="T67" fmla="*/ 925821 h 81"/>
                <a:gd name="T68" fmla="*/ 365755 w 76"/>
                <a:gd name="T69" fmla="*/ 914391 h 81"/>
                <a:gd name="T70" fmla="*/ 148588 w 76"/>
                <a:gd name="T71" fmla="*/ 765803 h 81"/>
                <a:gd name="T72" fmla="*/ 148588 w 76"/>
                <a:gd name="T73" fmla="*/ 731513 h 81"/>
                <a:gd name="T74" fmla="*/ 148588 w 76"/>
                <a:gd name="T75" fmla="*/ 662933 h 81"/>
                <a:gd name="T76" fmla="*/ 68579 w 76"/>
                <a:gd name="T77" fmla="*/ 697223 h 81"/>
                <a:gd name="T78" fmla="*/ 0 w 76"/>
                <a:gd name="T79" fmla="*/ 720083 h 81"/>
                <a:gd name="T80" fmla="*/ 0 w 76"/>
                <a:gd name="T81" fmla="*/ 697223 h 81"/>
                <a:gd name="T82" fmla="*/ 91439 w 76"/>
                <a:gd name="T83" fmla="*/ 628644 h 81"/>
                <a:gd name="T84" fmla="*/ 125728 w 76"/>
                <a:gd name="T85" fmla="*/ 582924 h 81"/>
                <a:gd name="T86" fmla="*/ 297176 w 76"/>
                <a:gd name="T87" fmla="*/ 525775 h 81"/>
                <a:gd name="T88" fmla="*/ 411474 w 76"/>
                <a:gd name="T89" fmla="*/ 537205 h 81"/>
                <a:gd name="T90" fmla="*/ 457194 w 76"/>
                <a:gd name="T91" fmla="*/ 491485 h 81"/>
                <a:gd name="T92" fmla="*/ 365755 w 76"/>
                <a:gd name="T93" fmla="*/ 422906 h 81"/>
                <a:gd name="T94" fmla="*/ 365755 w 76"/>
                <a:gd name="T95" fmla="*/ 354327 h 81"/>
                <a:gd name="T96" fmla="*/ 468624 w 76"/>
                <a:gd name="T97" fmla="*/ 297177 h 81"/>
                <a:gd name="T98" fmla="*/ 468624 w 76"/>
                <a:gd name="T99" fmla="*/ 297177 h 81"/>
                <a:gd name="T100" fmla="*/ 480053 w 76"/>
                <a:gd name="T101" fmla="*/ 251458 h 81"/>
                <a:gd name="T102" fmla="*/ 480053 w 76"/>
                <a:gd name="T103" fmla="*/ 240028 h 81"/>
                <a:gd name="T104" fmla="*/ 491483 w 76"/>
                <a:gd name="T105" fmla="*/ 240028 h 81"/>
                <a:gd name="T106" fmla="*/ 662931 w 76"/>
                <a:gd name="T107" fmla="*/ 68579 h 81"/>
                <a:gd name="T108" fmla="*/ 674361 w 76"/>
                <a:gd name="T109" fmla="*/ 57149 h 81"/>
                <a:gd name="T110" fmla="*/ 731510 w 76"/>
                <a:gd name="T111" fmla="*/ 0 h 81"/>
                <a:gd name="T112" fmla="*/ 811519 w 76"/>
                <a:gd name="T113" fmla="*/ 34290 h 81"/>
                <a:gd name="T114" fmla="*/ 822949 w 76"/>
                <a:gd name="T115" fmla="*/ 34290 h 81"/>
                <a:gd name="T116" fmla="*/ 822949 w 76"/>
                <a:gd name="T117" fmla="*/ 45720 h 81"/>
                <a:gd name="T118" fmla="*/ 845808 w 76"/>
                <a:gd name="T119" fmla="*/ 68579 h 81"/>
                <a:gd name="T120" fmla="*/ 777229 w 76"/>
                <a:gd name="T121" fmla="*/ 114299 h 81"/>
                <a:gd name="T122" fmla="*/ 800089 w 76"/>
                <a:gd name="T123" fmla="*/ 205738 h 81"/>
                <a:gd name="T124" fmla="*/ 754370 w 76"/>
                <a:gd name="T125" fmla="*/ 240028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"/>
                <a:gd name="T190" fmla="*/ 0 h 81"/>
                <a:gd name="T191" fmla="*/ 76 w 76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" h="81">
                  <a:moveTo>
                    <a:pt x="76" y="47"/>
                  </a:moveTo>
                  <a:lnTo>
                    <a:pt x="62" y="55"/>
                  </a:lnTo>
                  <a:lnTo>
                    <a:pt x="61" y="54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8" y="50"/>
                  </a:lnTo>
                  <a:lnTo>
                    <a:pt x="76" y="47"/>
                  </a:lnTo>
                  <a:moveTo>
                    <a:pt x="66" y="21"/>
                  </a:moveTo>
                  <a:lnTo>
                    <a:pt x="66" y="37"/>
                  </a:lnTo>
                  <a:lnTo>
                    <a:pt x="66" y="38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2" y="46"/>
                  </a:lnTo>
                  <a:lnTo>
                    <a:pt x="62" y="38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3" y="39"/>
                  </a:lnTo>
                  <a:lnTo>
                    <a:pt x="53" y="42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0" y="52"/>
                  </a:lnTo>
                  <a:lnTo>
                    <a:pt x="50" y="58"/>
                  </a:lnTo>
                  <a:lnTo>
                    <a:pt x="55" y="59"/>
                  </a:lnTo>
                  <a:lnTo>
                    <a:pt x="54" y="68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43" y="76"/>
                  </a:lnTo>
                  <a:lnTo>
                    <a:pt x="43" y="81"/>
                  </a:lnTo>
                  <a:lnTo>
                    <a:pt x="32" y="80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6" y="61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1" y="51"/>
                  </a:lnTo>
                  <a:lnTo>
                    <a:pt x="26" y="46"/>
                  </a:lnTo>
                  <a:lnTo>
                    <a:pt x="36" y="47"/>
                  </a:lnTo>
                  <a:lnTo>
                    <a:pt x="40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41" y="26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70" y="18"/>
                  </a:lnTo>
                  <a:lnTo>
                    <a:pt x="66" y="2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0" name="Freeform 642"/>
            <p:cNvSpPr>
              <a:spLocks/>
            </p:cNvSpPr>
            <p:nvPr/>
          </p:nvSpPr>
          <p:spPr bwMode="auto">
            <a:xfrm>
              <a:off x="5170297" y="5555596"/>
              <a:ext cx="1508125" cy="1235075"/>
            </a:xfrm>
            <a:custGeom>
              <a:avLst/>
              <a:gdLst>
                <a:gd name="T0" fmla="*/ 1417301 w 132"/>
                <a:gd name="T1" fmla="*/ 925818 h 108"/>
                <a:gd name="T2" fmla="*/ 1405871 w 132"/>
                <a:gd name="T3" fmla="*/ 1074406 h 108"/>
                <a:gd name="T4" fmla="*/ 1211564 w 132"/>
                <a:gd name="T5" fmla="*/ 1085836 h 108"/>
                <a:gd name="T6" fmla="*/ 1028686 w 132"/>
                <a:gd name="T7" fmla="*/ 1234424 h 108"/>
                <a:gd name="T8" fmla="*/ 685791 w 132"/>
                <a:gd name="T9" fmla="*/ 1120126 h 108"/>
                <a:gd name="T10" fmla="*/ 537203 w 132"/>
                <a:gd name="T11" fmla="*/ 1120126 h 108"/>
                <a:gd name="T12" fmla="*/ 342895 w 132"/>
                <a:gd name="T13" fmla="*/ 1028687 h 108"/>
                <a:gd name="T14" fmla="*/ 342895 w 132"/>
                <a:gd name="T15" fmla="*/ 948678 h 108"/>
                <a:gd name="T16" fmla="*/ 171448 w 132"/>
                <a:gd name="T17" fmla="*/ 845809 h 108"/>
                <a:gd name="T18" fmla="*/ 297176 w 132"/>
                <a:gd name="T19" fmla="*/ 685791 h 108"/>
                <a:gd name="T20" fmla="*/ 205737 w 132"/>
                <a:gd name="T21" fmla="*/ 582922 h 108"/>
                <a:gd name="T22" fmla="*/ 148588 w 132"/>
                <a:gd name="T23" fmla="*/ 628642 h 108"/>
                <a:gd name="T24" fmla="*/ 0 w 132"/>
                <a:gd name="T25" fmla="*/ 594352 h 108"/>
                <a:gd name="T26" fmla="*/ 22860 w 132"/>
                <a:gd name="T27" fmla="*/ 537203 h 108"/>
                <a:gd name="T28" fmla="*/ 160018 w 132"/>
                <a:gd name="T29" fmla="*/ 445764 h 108"/>
                <a:gd name="T30" fmla="*/ 57149 w 132"/>
                <a:gd name="T31" fmla="*/ 400045 h 108"/>
                <a:gd name="T32" fmla="*/ 160018 w 132"/>
                <a:gd name="T33" fmla="*/ 125728 h 108"/>
                <a:gd name="T34" fmla="*/ 480054 w 132"/>
                <a:gd name="T35" fmla="*/ 102869 h 108"/>
                <a:gd name="T36" fmla="*/ 411475 w 132"/>
                <a:gd name="T37" fmla="*/ 217167 h 108"/>
                <a:gd name="T38" fmla="*/ 240027 w 132"/>
                <a:gd name="T39" fmla="*/ 342896 h 108"/>
                <a:gd name="T40" fmla="*/ 251457 w 132"/>
                <a:gd name="T41" fmla="*/ 445764 h 108"/>
                <a:gd name="T42" fmla="*/ 354325 w 132"/>
                <a:gd name="T43" fmla="*/ 342896 h 108"/>
                <a:gd name="T44" fmla="*/ 502913 w 132"/>
                <a:gd name="T45" fmla="*/ 251457 h 108"/>
                <a:gd name="T46" fmla="*/ 640071 w 132"/>
                <a:gd name="T47" fmla="*/ 400045 h 108"/>
                <a:gd name="T48" fmla="*/ 605782 w 132"/>
                <a:gd name="T49" fmla="*/ 514343 h 108"/>
                <a:gd name="T50" fmla="*/ 594352 w 132"/>
                <a:gd name="T51" fmla="*/ 594352 h 108"/>
                <a:gd name="T52" fmla="*/ 685791 w 132"/>
                <a:gd name="T53" fmla="*/ 491484 h 108"/>
                <a:gd name="T54" fmla="*/ 720080 w 132"/>
                <a:gd name="T55" fmla="*/ 434334 h 108"/>
                <a:gd name="T56" fmla="*/ 731510 w 132"/>
                <a:gd name="T57" fmla="*/ 354325 h 108"/>
                <a:gd name="T58" fmla="*/ 582922 w 132"/>
                <a:gd name="T59" fmla="*/ 262887 h 108"/>
                <a:gd name="T60" fmla="*/ 548633 w 132"/>
                <a:gd name="T61" fmla="*/ 57149 h 108"/>
                <a:gd name="T62" fmla="*/ 548633 w 132"/>
                <a:gd name="T63" fmla="*/ 0 h 108"/>
                <a:gd name="T64" fmla="*/ 594352 w 132"/>
                <a:gd name="T65" fmla="*/ 11430 h 108"/>
                <a:gd name="T66" fmla="*/ 594352 w 132"/>
                <a:gd name="T67" fmla="*/ 57149 h 108"/>
                <a:gd name="T68" fmla="*/ 777230 w 132"/>
                <a:gd name="T69" fmla="*/ 91439 h 108"/>
                <a:gd name="T70" fmla="*/ 960107 w 132"/>
                <a:gd name="T71" fmla="*/ 102869 h 108"/>
                <a:gd name="T72" fmla="*/ 971537 w 132"/>
                <a:gd name="T73" fmla="*/ 102869 h 108"/>
                <a:gd name="T74" fmla="*/ 1040116 w 132"/>
                <a:gd name="T75" fmla="*/ 297176 h 108"/>
                <a:gd name="T76" fmla="*/ 1177274 w 132"/>
                <a:gd name="T77" fmla="*/ 388615 h 108"/>
                <a:gd name="T78" fmla="*/ 1508740 w 132"/>
                <a:gd name="T79" fmla="*/ 77723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108"/>
                <a:gd name="T122" fmla="*/ 132 w 132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108">
                  <a:moveTo>
                    <a:pt x="132" y="68"/>
                  </a:moveTo>
                  <a:lnTo>
                    <a:pt x="124" y="81"/>
                  </a:lnTo>
                  <a:lnTo>
                    <a:pt x="125" y="89"/>
                  </a:lnTo>
                  <a:lnTo>
                    <a:pt x="123" y="94"/>
                  </a:lnTo>
                  <a:lnTo>
                    <a:pt x="111" y="91"/>
                  </a:lnTo>
                  <a:lnTo>
                    <a:pt x="106" y="95"/>
                  </a:lnTo>
                  <a:lnTo>
                    <a:pt x="104" y="97"/>
                  </a:lnTo>
                  <a:lnTo>
                    <a:pt x="90" y="108"/>
                  </a:lnTo>
                  <a:lnTo>
                    <a:pt x="85" y="106"/>
                  </a:lnTo>
                  <a:lnTo>
                    <a:pt x="60" y="98"/>
                  </a:lnTo>
                  <a:lnTo>
                    <a:pt x="57" y="98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0" y="76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6" y="60"/>
                  </a:lnTo>
                  <a:lnTo>
                    <a:pt x="29" y="56"/>
                  </a:lnTo>
                  <a:lnTo>
                    <a:pt x="18" y="51"/>
                  </a:lnTo>
                  <a:lnTo>
                    <a:pt x="13" y="55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2" y="32"/>
                  </a:lnTo>
                  <a:lnTo>
                    <a:pt x="5" y="35"/>
                  </a:lnTo>
                  <a:lnTo>
                    <a:pt x="6" y="28"/>
                  </a:lnTo>
                  <a:lnTo>
                    <a:pt x="14" y="11"/>
                  </a:lnTo>
                  <a:lnTo>
                    <a:pt x="38" y="11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6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4" y="22"/>
                  </a:lnTo>
                  <a:lnTo>
                    <a:pt x="49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3" y="45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56" y="27"/>
                  </a:lnTo>
                  <a:lnTo>
                    <a:pt x="51" y="23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64" y="0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5" y="26"/>
                  </a:lnTo>
                  <a:lnTo>
                    <a:pt x="91" y="26"/>
                  </a:lnTo>
                  <a:lnTo>
                    <a:pt x="93" y="26"/>
                  </a:lnTo>
                  <a:lnTo>
                    <a:pt x="103" y="34"/>
                  </a:lnTo>
                  <a:lnTo>
                    <a:pt x="124" y="63"/>
                  </a:lnTo>
                  <a:lnTo>
                    <a:pt x="132" y="68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1" name="Freeform 703"/>
            <p:cNvSpPr>
              <a:spLocks noEditPoints="1"/>
            </p:cNvSpPr>
            <p:nvPr/>
          </p:nvSpPr>
          <p:spPr bwMode="auto">
            <a:xfrm>
              <a:off x="2381060" y="5098396"/>
              <a:ext cx="1235075" cy="754062"/>
            </a:xfrm>
            <a:custGeom>
              <a:avLst/>
              <a:gdLst>
                <a:gd name="T0" fmla="*/ 137158 w 108"/>
                <a:gd name="T1" fmla="*/ 651501 h 66"/>
                <a:gd name="T2" fmla="*/ 80009 w 108"/>
                <a:gd name="T3" fmla="*/ 548633 h 66"/>
                <a:gd name="T4" fmla="*/ 0 w 108"/>
                <a:gd name="T5" fmla="*/ 502913 h 66"/>
                <a:gd name="T6" fmla="*/ 34290 w 108"/>
                <a:gd name="T7" fmla="*/ 457194 h 66"/>
                <a:gd name="T8" fmla="*/ 148588 w 108"/>
                <a:gd name="T9" fmla="*/ 525773 h 66"/>
                <a:gd name="T10" fmla="*/ 285746 w 108"/>
                <a:gd name="T11" fmla="*/ 525773 h 66"/>
                <a:gd name="T12" fmla="*/ 228597 w 108"/>
                <a:gd name="T13" fmla="*/ 662931 h 66"/>
                <a:gd name="T14" fmla="*/ 137158 w 108"/>
                <a:gd name="T15" fmla="*/ 388615 h 66"/>
                <a:gd name="T16" fmla="*/ 285746 w 108"/>
                <a:gd name="T17" fmla="*/ 525773 h 66"/>
                <a:gd name="T18" fmla="*/ 960108 w 108"/>
                <a:gd name="T19" fmla="*/ 240027 h 66"/>
                <a:gd name="T20" fmla="*/ 1017257 w 108"/>
                <a:gd name="T21" fmla="*/ 262886 h 66"/>
                <a:gd name="T22" fmla="*/ 1040117 w 108"/>
                <a:gd name="T23" fmla="*/ 331466 h 66"/>
                <a:gd name="T24" fmla="*/ 1051546 w 108"/>
                <a:gd name="T25" fmla="*/ 331466 h 66"/>
                <a:gd name="T26" fmla="*/ 1062976 w 108"/>
                <a:gd name="T27" fmla="*/ 171448 h 66"/>
                <a:gd name="T28" fmla="*/ 1142985 w 108"/>
                <a:gd name="T29" fmla="*/ 148588 h 66"/>
                <a:gd name="T30" fmla="*/ 1234424 w 108"/>
                <a:gd name="T31" fmla="*/ 125728 h 66"/>
                <a:gd name="T32" fmla="*/ 1234424 w 108"/>
                <a:gd name="T33" fmla="*/ 194307 h 66"/>
                <a:gd name="T34" fmla="*/ 1200134 w 108"/>
                <a:gd name="T35" fmla="*/ 308606 h 66"/>
                <a:gd name="T36" fmla="*/ 1211564 w 108"/>
                <a:gd name="T37" fmla="*/ 422904 h 66"/>
                <a:gd name="T38" fmla="*/ 1017257 w 108"/>
                <a:gd name="T39" fmla="*/ 560062 h 66"/>
                <a:gd name="T40" fmla="*/ 777230 w 108"/>
                <a:gd name="T41" fmla="*/ 560062 h 66"/>
                <a:gd name="T42" fmla="*/ 731511 w 108"/>
                <a:gd name="T43" fmla="*/ 480054 h 66"/>
                <a:gd name="T44" fmla="*/ 685791 w 108"/>
                <a:gd name="T45" fmla="*/ 502913 h 66"/>
                <a:gd name="T46" fmla="*/ 525773 w 108"/>
                <a:gd name="T47" fmla="*/ 560062 h 66"/>
                <a:gd name="T48" fmla="*/ 468624 w 108"/>
                <a:gd name="T49" fmla="*/ 662931 h 66"/>
                <a:gd name="T50" fmla="*/ 422905 w 108"/>
                <a:gd name="T51" fmla="*/ 754370 h 66"/>
                <a:gd name="T52" fmla="*/ 365755 w 108"/>
                <a:gd name="T53" fmla="*/ 697221 h 66"/>
                <a:gd name="T54" fmla="*/ 377185 w 108"/>
                <a:gd name="T55" fmla="*/ 502913 h 66"/>
                <a:gd name="T56" fmla="*/ 342896 w 108"/>
                <a:gd name="T57" fmla="*/ 342895 h 66"/>
                <a:gd name="T58" fmla="*/ 480054 w 108"/>
                <a:gd name="T59" fmla="*/ 457194 h 66"/>
                <a:gd name="T60" fmla="*/ 514343 w 108"/>
                <a:gd name="T61" fmla="*/ 434334 h 66"/>
                <a:gd name="T62" fmla="*/ 514343 w 108"/>
                <a:gd name="T63" fmla="*/ 377185 h 66"/>
                <a:gd name="T64" fmla="*/ 571493 w 108"/>
                <a:gd name="T65" fmla="*/ 377185 h 66"/>
                <a:gd name="T66" fmla="*/ 685791 w 108"/>
                <a:gd name="T67" fmla="*/ 377185 h 66"/>
                <a:gd name="T68" fmla="*/ 628642 w 108"/>
                <a:gd name="T69" fmla="*/ 331466 h 66"/>
                <a:gd name="T70" fmla="*/ 617212 w 108"/>
                <a:gd name="T71" fmla="*/ 331466 h 66"/>
                <a:gd name="T72" fmla="*/ 582922 w 108"/>
                <a:gd name="T73" fmla="*/ 285746 h 66"/>
                <a:gd name="T74" fmla="*/ 468624 w 108"/>
                <a:gd name="T75" fmla="*/ 285746 h 66"/>
                <a:gd name="T76" fmla="*/ 388615 w 108"/>
                <a:gd name="T77" fmla="*/ 308606 h 66"/>
                <a:gd name="T78" fmla="*/ 422905 w 108"/>
                <a:gd name="T79" fmla="*/ 148588 h 66"/>
                <a:gd name="T80" fmla="*/ 411475 w 108"/>
                <a:gd name="T81" fmla="*/ 114298 h 66"/>
                <a:gd name="T82" fmla="*/ 457194 w 108"/>
                <a:gd name="T83" fmla="*/ 45719 h 66"/>
                <a:gd name="T84" fmla="*/ 605782 w 108"/>
                <a:gd name="T85" fmla="*/ 0 h 66"/>
                <a:gd name="T86" fmla="*/ 662931 w 108"/>
                <a:gd name="T87" fmla="*/ 34290 h 66"/>
                <a:gd name="T88" fmla="*/ 754370 w 108"/>
                <a:gd name="T89" fmla="*/ 91439 h 66"/>
                <a:gd name="T90" fmla="*/ 800090 w 108"/>
                <a:gd name="T91" fmla="*/ 125728 h 66"/>
                <a:gd name="T92" fmla="*/ 948678 w 108"/>
                <a:gd name="T93" fmla="*/ 240027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66"/>
                <a:gd name="T143" fmla="*/ 108 w 108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66">
                  <a:moveTo>
                    <a:pt x="13" y="57"/>
                  </a:moveTo>
                  <a:lnTo>
                    <a:pt x="12" y="57"/>
                  </a:lnTo>
                  <a:lnTo>
                    <a:pt x="7" y="53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40"/>
                  </a:lnTo>
                  <a:lnTo>
                    <a:pt x="12" y="41"/>
                  </a:lnTo>
                  <a:lnTo>
                    <a:pt x="13" y="46"/>
                  </a:lnTo>
                  <a:lnTo>
                    <a:pt x="13" y="57"/>
                  </a:lnTo>
                  <a:moveTo>
                    <a:pt x="25" y="46"/>
                  </a:moveTo>
                  <a:lnTo>
                    <a:pt x="26" y="58"/>
                  </a:lnTo>
                  <a:lnTo>
                    <a:pt x="20" y="58"/>
                  </a:lnTo>
                  <a:lnTo>
                    <a:pt x="17" y="46"/>
                  </a:lnTo>
                  <a:lnTo>
                    <a:pt x="12" y="34"/>
                  </a:lnTo>
                  <a:lnTo>
                    <a:pt x="25" y="36"/>
                  </a:lnTo>
                  <a:lnTo>
                    <a:pt x="25" y="46"/>
                  </a:lnTo>
                  <a:moveTo>
                    <a:pt x="83" y="21"/>
                  </a:moveTo>
                  <a:lnTo>
                    <a:pt x="84" y="21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100" y="13"/>
                  </a:lnTo>
                  <a:lnTo>
                    <a:pt x="104" y="12"/>
                  </a:lnTo>
                  <a:lnTo>
                    <a:pt x="108" y="11"/>
                  </a:lnTo>
                  <a:lnTo>
                    <a:pt x="105" y="15"/>
                  </a:lnTo>
                  <a:lnTo>
                    <a:pt x="108" y="17"/>
                  </a:lnTo>
                  <a:lnTo>
                    <a:pt x="104" y="23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6" y="3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80" y="46"/>
                  </a:lnTo>
                  <a:lnTo>
                    <a:pt x="68" y="49"/>
                  </a:lnTo>
                  <a:lnTo>
                    <a:pt x="67" y="49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1" y="58"/>
                  </a:lnTo>
                  <a:lnTo>
                    <a:pt x="38" y="66"/>
                  </a:lnTo>
                  <a:lnTo>
                    <a:pt x="37" y="66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54"/>
                  </a:lnTo>
                  <a:lnTo>
                    <a:pt x="33" y="4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41" y="34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37" y="13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4" y="17"/>
                  </a:lnTo>
                  <a:lnTo>
                    <a:pt x="83" y="2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2" name="Freeform 704"/>
            <p:cNvSpPr>
              <a:spLocks noEditPoints="1"/>
            </p:cNvSpPr>
            <p:nvPr/>
          </p:nvSpPr>
          <p:spPr bwMode="auto">
            <a:xfrm>
              <a:off x="2712847" y="3920471"/>
              <a:ext cx="982663" cy="446087"/>
            </a:xfrm>
            <a:custGeom>
              <a:avLst/>
              <a:gdLst>
                <a:gd name="T0" fmla="*/ 182878 w 86"/>
                <a:gd name="T1" fmla="*/ 388617 h 39"/>
                <a:gd name="T2" fmla="*/ 102869 w 86"/>
                <a:gd name="T3" fmla="*/ 445767 h 39"/>
                <a:gd name="T4" fmla="*/ 0 w 86"/>
                <a:gd name="T5" fmla="*/ 331468 h 39"/>
                <a:gd name="T6" fmla="*/ 80009 w 86"/>
                <a:gd name="T7" fmla="*/ 240028 h 39"/>
                <a:gd name="T8" fmla="*/ 160018 w 86"/>
                <a:gd name="T9" fmla="*/ 274318 h 39"/>
                <a:gd name="T10" fmla="*/ 194307 w 86"/>
                <a:gd name="T11" fmla="*/ 388617 h 39"/>
                <a:gd name="T12" fmla="*/ 182878 w 86"/>
                <a:gd name="T13" fmla="*/ 388617 h 39"/>
                <a:gd name="T14" fmla="*/ 582922 w 86"/>
                <a:gd name="T15" fmla="*/ 0 h 39"/>
                <a:gd name="T16" fmla="*/ 720080 w 86"/>
                <a:gd name="T17" fmla="*/ 91439 h 39"/>
                <a:gd name="T18" fmla="*/ 731510 w 86"/>
                <a:gd name="T19" fmla="*/ 45720 h 39"/>
                <a:gd name="T20" fmla="*/ 822949 w 86"/>
                <a:gd name="T21" fmla="*/ 80009 h 39"/>
                <a:gd name="T22" fmla="*/ 822949 w 86"/>
                <a:gd name="T23" fmla="*/ 137159 h 39"/>
                <a:gd name="T24" fmla="*/ 822949 w 86"/>
                <a:gd name="T25" fmla="*/ 148589 h 39"/>
                <a:gd name="T26" fmla="*/ 880098 w 86"/>
                <a:gd name="T27" fmla="*/ 182879 h 39"/>
                <a:gd name="T28" fmla="*/ 948677 w 86"/>
                <a:gd name="T29" fmla="*/ 194309 h 39"/>
                <a:gd name="T30" fmla="*/ 982967 w 86"/>
                <a:gd name="T31" fmla="*/ 240028 h 39"/>
                <a:gd name="T32" fmla="*/ 788660 w 86"/>
                <a:gd name="T33" fmla="*/ 240028 h 39"/>
                <a:gd name="T34" fmla="*/ 788660 w 86"/>
                <a:gd name="T35" fmla="*/ 274318 h 39"/>
                <a:gd name="T36" fmla="*/ 777230 w 86"/>
                <a:gd name="T37" fmla="*/ 308608 h 39"/>
                <a:gd name="T38" fmla="*/ 765800 w 86"/>
                <a:gd name="T39" fmla="*/ 308608 h 39"/>
                <a:gd name="T40" fmla="*/ 765800 w 86"/>
                <a:gd name="T41" fmla="*/ 308608 h 39"/>
                <a:gd name="T42" fmla="*/ 674361 w 86"/>
                <a:gd name="T43" fmla="*/ 342898 h 39"/>
                <a:gd name="T44" fmla="*/ 640071 w 86"/>
                <a:gd name="T45" fmla="*/ 342898 h 39"/>
                <a:gd name="T46" fmla="*/ 548633 w 86"/>
                <a:gd name="T47" fmla="*/ 342898 h 39"/>
                <a:gd name="T48" fmla="*/ 434334 w 86"/>
                <a:gd name="T49" fmla="*/ 342898 h 39"/>
                <a:gd name="T50" fmla="*/ 434334 w 86"/>
                <a:gd name="T51" fmla="*/ 342898 h 39"/>
                <a:gd name="T52" fmla="*/ 400045 w 86"/>
                <a:gd name="T53" fmla="*/ 400047 h 39"/>
                <a:gd name="T54" fmla="*/ 320036 w 86"/>
                <a:gd name="T55" fmla="*/ 422907 h 39"/>
                <a:gd name="T56" fmla="*/ 274316 w 86"/>
                <a:gd name="T57" fmla="*/ 422907 h 39"/>
                <a:gd name="T58" fmla="*/ 297176 w 86"/>
                <a:gd name="T59" fmla="*/ 377187 h 39"/>
                <a:gd name="T60" fmla="*/ 228597 w 86"/>
                <a:gd name="T61" fmla="*/ 377187 h 39"/>
                <a:gd name="T62" fmla="*/ 228597 w 86"/>
                <a:gd name="T63" fmla="*/ 240028 h 39"/>
                <a:gd name="T64" fmla="*/ 342895 w 86"/>
                <a:gd name="T65" fmla="*/ 285748 h 39"/>
                <a:gd name="T66" fmla="*/ 354325 w 86"/>
                <a:gd name="T67" fmla="*/ 194309 h 39"/>
                <a:gd name="T68" fmla="*/ 434334 w 86"/>
                <a:gd name="T69" fmla="*/ 182879 h 39"/>
                <a:gd name="T70" fmla="*/ 422904 w 86"/>
                <a:gd name="T71" fmla="*/ 160019 h 39"/>
                <a:gd name="T72" fmla="*/ 422904 w 86"/>
                <a:gd name="T73" fmla="*/ 114299 h 39"/>
                <a:gd name="T74" fmla="*/ 377185 w 86"/>
                <a:gd name="T75" fmla="*/ 137159 h 39"/>
                <a:gd name="T76" fmla="*/ 205737 w 86"/>
                <a:gd name="T77" fmla="*/ 182879 h 39"/>
                <a:gd name="T78" fmla="*/ 194307 w 86"/>
                <a:gd name="T79" fmla="*/ 114299 h 39"/>
                <a:gd name="T80" fmla="*/ 320036 w 86"/>
                <a:gd name="T81" fmla="*/ 57150 h 39"/>
                <a:gd name="T82" fmla="*/ 388615 w 86"/>
                <a:gd name="T83" fmla="*/ 57150 h 39"/>
                <a:gd name="T84" fmla="*/ 468624 w 86"/>
                <a:gd name="T85" fmla="*/ 57150 h 39"/>
                <a:gd name="T86" fmla="*/ 480054 w 86"/>
                <a:gd name="T87" fmla="*/ 57150 h 39"/>
                <a:gd name="T88" fmla="*/ 548633 w 86"/>
                <a:gd name="T89" fmla="*/ 80009 h 39"/>
                <a:gd name="T90" fmla="*/ 548633 w 86"/>
                <a:gd name="T91" fmla="*/ 80009 h 39"/>
                <a:gd name="T92" fmla="*/ 582922 w 86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39"/>
                <a:gd name="T143" fmla="*/ 86 w 86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39">
                  <a:moveTo>
                    <a:pt x="16" y="34"/>
                  </a:moveTo>
                  <a:lnTo>
                    <a:pt x="9" y="39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4" y="24"/>
                  </a:lnTo>
                  <a:lnTo>
                    <a:pt x="17" y="34"/>
                  </a:lnTo>
                  <a:lnTo>
                    <a:pt x="16" y="34"/>
                  </a:lnTo>
                  <a:moveTo>
                    <a:pt x="51" y="0"/>
                  </a:moveTo>
                  <a:lnTo>
                    <a:pt x="63" y="8"/>
                  </a:lnTo>
                  <a:lnTo>
                    <a:pt x="6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7" y="16"/>
                  </a:lnTo>
                  <a:lnTo>
                    <a:pt x="83" y="17"/>
                  </a:lnTo>
                  <a:lnTo>
                    <a:pt x="86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59" y="30"/>
                  </a:lnTo>
                  <a:lnTo>
                    <a:pt x="56" y="30"/>
                  </a:lnTo>
                  <a:lnTo>
                    <a:pt x="48" y="30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28" y="37"/>
                  </a:lnTo>
                  <a:lnTo>
                    <a:pt x="24" y="37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21"/>
                  </a:lnTo>
                  <a:lnTo>
                    <a:pt x="30" y="25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18" y="16"/>
                  </a:lnTo>
                  <a:lnTo>
                    <a:pt x="17" y="10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1" y="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3" name="Freeform 705"/>
            <p:cNvSpPr>
              <a:spLocks noEditPoints="1"/>
            </p:cNvSpPr>
            <p:nvPr/>
          </p:nvSpPr>
          <p:spPr bwMode="auto">
            <a:xfrm>
              <a:off x="2803335" y="3155296"/>
              <a:ext cx="1223962" cy="754062"/>
            </a:xfrm>
            <a:custGeom>
              <a:avLst/>
              <a:gdLst>
                <a:gd name="T0" fmla="*/ 0 w 107"/>
                <a:gd name="T1" fmla="*/ 171448 h 66"/>
                <a:gd name="T2" fmla="*/ 102869 w 107"/>
                <a:gd name="T3" fmla="*/ 0 h 66"/>
                <a:gd name="T4" fmla="*/ 68579 w 107"/>
                <a:gd name="T5" fmla="*/ 171448 h 66"/>
                <a:gd name="T6" fmla="*/ 1177277 w 107"/>
                <a:gd name="T7" fmla="*/ 137158 h 66"/>
                <a:gd name="T8" fmla="*/ 1154418 w 107"/>
                <a:gd name="T9" fmla="*/ 377185 h 66"/>
                <a:gd name="T10" fmla="*/ 1108698 w 107"/>
                <a:gd name="T11" fmla="*/ 468624 h 66"/>
                <a:gd name="T12" fmla="*/ 1200137 w 107"/>
                <a:gd name="T13" fmla="*/ 560062 h 66"/>
                <a:gd name="T14" fmla="*/ 1211567 w 107"/>
                <a:gd name="T15" fmla="*/ 628642 h 66"/>
                <a:gd name="T16" fmla="*/ 1131558 w 107"/>
                <a:gd name="T17" fmla="*/ 640071 h 66"/>
                <a:gd name="T18" fmla="*/ 1028689 w 107"/>
                <a:gd name="T19" fmla="*/ 662931 h 66"/>
                <a:gd name="T20" fmla="*/ 1005829 w 107"/>
                <a:gd name="T21" fmla="*/ 731510 h 66"/>
                <a:gd name="T22" fmla="*/ 960110 w 107"/>
                <a:gd name="T23" fmla="*/ 754370 h 66"/>
                <a:gd name="T24" fmla="*/ 525774 w 107"/>
                <a:gd name="T25" fmla="*/ 708650 h 66"/>
                <a:gd name="T26" fmla="*/ 480055 w 107"/>
                <a:gd name="T27" fmla="*/ 685791 h 66"/>
                <a:gd name="T28" fmla="*/ 400046 w 107"/>
                <a:gd name="T29" fmla="*/ 662931 h 66"/>
                <a:gd name="T30" fmla="*/ 422906 w 107"/>
                <a:gd name="T31" fmla="*/ 582922 h 66"/>
                <a:gd name="T32" fmla="*/ 548634 w 107"/>
                <a:gd name="T33" fmla="*/ 605782 h 66"/>
                <a:gd name="T34" fmla="*/ 628643 w 107"/>
                <a:gd name="T35" fmla="*/ 560062 h 66"/>
                <a:gd name="T36" fmla="*/ 502915 w 107"/>
                <a:gd name="T37" fmla="*/ 468624 h 66"/>
                <a:gd name="T38" fmla="*/ 742942 w 107"/>
                <a:gd name="T39" fmla="*/ 422904 h 66"/>
                <a:gd name="T40" fmla="*/ 548634 w 107"/>
                <a:gd name="T41" fmla="*/ 411475 h 66"/>
                <a:gd name="T42" fmla="*/ 194308 w 107"/>
                <a:gd name="T43" fmla="*/ 445764 h 66"/>
                <a:gd name="T44" fmla="*/ 182878 w 107"/>
                <a:gd name="T45" fmla="*/ 377185 h 66"/>
                <a:gd name="T46" fmla="*/ 400046 w 107"/>
                <a:gd name="T47" fmla="*/ 342895 h 66"/>
                <a:gd name="T48" fmla="*/ 594354 w 107"/>
                <a:gd name="T49" fmla="*/ 342895 h 66"/>
                <a:gd name="T50" fmla="*/ 720082 w 107"/>
                <a:gd name="T51" fmla="*/ 365755 h 66"/>
                <a:gd name="T52" fmla="*/ 731512 w 107"/>
                <a:gd name="T53" fmla="*/ 297176 h 66"/>
                <a:gd name="T54" fmla="*/ 628643 w 107"/>
                <a:gd name="T55" fmla="*/ 251457 h 66"/>
                <a:gd name="T56" fmla="*/ 388616 w 107"/>
                <a:gd name="T57" fmla="*/ 240027 h 66"/>
                <a:gd name="T58" fmla="*/ 251457 w 107"/>
                <a:gd name="T59" fmla="*/ 217167 h 66"/>
                <a:gd name="T60" fmla="*/ 205738 w 107"/>
                <a:gd name="T61" fmla="*/ 137158 h 66"/>
                <a:gd name="T62" fmla="*/ 251457 w 107"/>
                <a:gd name="T63" fmla="*/ 102869 h 66"/>
                <a:gd name="T64" fmla="*/ 434335 w 107"/>
                <a:gd name="T65" fmla="*/ 182878 h 66"/>
                <a:gd name="T66" fmla="*/ 525774 w 107"/>
                <a:gd name="T67" fmla="*/ 228597 h 66"/>
                <a:gd name="T68" fmla="*/ 662933 w 107"/>
                <a:gd name="T69" fmla="*/ 80009 h 66"/>
                <a:gd name="T70" fmla="*/ 834381 w 107"/>
                <a:gd name="T71" fmla="*/ 34290 h 66"/>
                <a:gd name="T72" fmla="*/ 1062979 w 107"/>
                <a:gd name="T73" fmla="*/ 0 h 66"/>
                <a:gd name="T74" fmla="*/ 1154418 w 107"/>
                <a:gd name="T75" fmla="*/ 80009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66"/>
                <a:gd name="T116" fmla="*/ 107 w 107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66">
                  <a:moveTo>
                    <a:pt x="6" y="15"/>
                  </a:moveTo>
                  <a:lnTo>
                    <a:pt x="0" y="15"/>
                  </a:lnTo>
                  <a:lnTo>
                    <a:pt x="1" y="4"/>
                  </a:lnTo>
                  <a:lnTo>
                    <a:pt x="9" y="0"/>
                  </a:lnTo>
                  <a:lnTo>
                    <a:pt x="8" y="13"/>
                  </a:lnTo>
                  <a:lnTo>
                    <a:pt x="6" y="15"/>
                  </a:lnTo>
                  <a:moveTo>
                    <a:pt x="101" y="7"/>
                  </a:moveTo>
                  <a:lnTo>
                    <a:pt x="103" y="12"/>
                  </a:lnTo>
                  <a:lnTo>
                    <a:pt x="107" y="21"/>
                  </a:lnTo>
                  <a:lnTo>
                    <a:pt x="101" y="33"/>
                  </a:lnTo>
                  <a:lnTo>
                    <a:pt x="97" y="41"/>
                  </a:lnTo>
                  <a:lnTo>
                    <a:pt x="98" y="47"/>
                  </a:lnTo>
                  <a:lnTo>
                    <a:pt x="105" y="49"/>
                  </a:lnTo>
                  <a:lnTo>
                    <a:pt x="106" y="54"/>
                  </a:lnTo>
                  <a:lnTo>
                    <a:pt x="106" y="55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64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59"/>
                  </a:lnTo>
                  <a:lnTo>
                    <a:pt x="35" y="58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5" y="49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63" y="42"/>
                  </a:lnTo>
                  <a:lnTo>
                    <a:pt x="65" y="37"/>
                  </a:lnTo>
                  <a:lnTo>
                    <a:pt x="56" y="37"/>
                  </a:lnTo>
                  <a:lnTo>
                    <a:pt x="48" y="36"/>
                  </a:lnTo>
                  <a:lnTo>
                    <a:pt x="37" y="34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20" y="30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52" y="30"/>
                  </a:lnTo>
                  <a:lnTo>
                    <a:pt x="59" y="32"/>
                  </a:lnTo>
                  <a:lnTo>
                    <a:pt x="63" y="32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55" y="22"/>
                  </a:lnTo>
                  <a:lnTo>
                    <a:pt x="46" y="21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46" y="20"/>
                  </a:lnTo>
                  <a:lnTo>
                    <a:pt x="60" y="17"/>
                  </a:lnTo>
                  <a:lnTo>
                    <a:pt x="58" y="7"/>
                  </a:lnTo>
                  <a:lnTo>
                    <a:pt x="68" y="9"/>
                  </a:lnTo>
                  <a:lnTo>
                    <a:pt x="73" y="3"/>
                  </a:lnTo>
                  <a:lnTo>
                    <a:pt x="85" y="2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101" y="7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4" name="Freeform 712"/>
            <p:cNvSpPr>
              <a:spLocks noEditPoints="1"/>
            </p:cNvSpPr>
            <p:nvPr/>
          </p:nvSpPr>
          <p:spPr bwMode="auto">
            <a:xfrm>
              <a:off x="3341497" y="4652308"/>
              <a:ext cx="1531938" cy="1006475"/>
            </a:xfrm>
            <a:custGeom>
              <a:avLst/>
              <a:gdLst>
                <a:gd name="T0" fmla="*/ 948677 w 134"/>
                <a:gd name="T1" fmla="*/ 571493 h 88"/>
                <a:gd name="T2" fmla="*/ 1062975 w 134"/>
                <a:gd name="T3" fmla="*/ 571493 h 88"/>
                <a:gd name="T4" fmla="*/ 1142984 w 134"/>
                <a:gd name="T5" fmla="*/ 594352 h 88"/>
                <a:gd name="T6" fmla="*/ 1028686 w 134"/>
                <a:gd name="T7" fmla="*/ 960108 h 88"/>
                <a:gd name="T8" fmla="*/ 868668 w 134"/>
                <a:gd name="T9" fmla="*/ 777230 h 88"/>
                <a:gd name="T10" fmla="*/ 857238 w 134"/>
                <a:gd name="T11" fmla="*/ 777230 h 88"/>
                <a:gd name="T12" fmla="*/ 628641 w 134"/>
                <a:gd name="T13" fmla="*/ 1005827 h 88"/>
                <a:gd name="T14" fmla="*/ 525773 w 134"/>
                <a:gd name="T15" fmla="*/ 880099 h 88"/>
                <a:gd name="T16" fmla="*/ 377185 w 134"/>
                <a:gd name="T17" fmla="*/ 960108 h 88"/>
                <a:gd name="T18" fmla="*/ 240027 w 134"/>
                <a:gd name="T19" fmla="*/ 777230 h 88"/>
                <a:gd name="T20" fmla="*/ 228597 w 134"/>
                <a:gd name="T21" fmla="*/ 708651 h 88"/>
                <a:gd name="T22" fmla="*/ 240027 w 134"/>
                <a:gd name="T23" fmla="*/ 617212 h 88"/>
                <a:gd name="T24" fmla="*/ 274316 w 134"/>
                <a:gd name="T25" fmla="*/ 571493 h 88"/>
                <a:gd name="T26" fmla="*/ 331465 w 134"/>
                <a:gd name="T27" fmla="*/ 617212 h 88"/>
                <a:gd name="T28" fmla="*/ 354325 w 134"/>
                <a:gd name="T29" fmla="*/ 582922 h 88"/>
                <a:gd name="T30" fmla="*/ 388615 w 134"/>
                <a:gd name="T31" fmla="*/ 491484 h 88"/>
                <a:gd name="T32" fmla="*/ 445764 w 134"/>
                <a:gd name="T33" fmla="*/ 525773 h 88"/>
                <a:gd name="T34" fmla="*/ 571492 w 134"/>
                <a:gd name="T35" fmla="*/ 480054 h 88"/>
                <a:gd name="T36" fmla="*/ 582922 w 134"/>
                <a:gd name="T37" fmla="*/ 582922 h 88"/>
                <a:gd name="T38" fmla="*/ 571492 w 134"/>
                <a:gd name="T39" fmla="*/ 662931 h 88"/>
                <a:gd name="T40" fmla="*/ 640071 w 134"/>
                <a:gd name="T41" fmla="*/ 582922 h 88"/>
                <a:gd name="T42" fmla="*/ 674361 w 134"/>
                <a:gd name="T43" fmla="*/ 571493 h 88"/>
                <a:gd name="T44" fmla="*/ 685790 w 134"/>
                <a:gd name="T45" fmla="*/ 571493 h 88"/>
                <a:gd name="T46" fmla="*/ 731510 w 134"/>
                <a:gd name="T47" fmla="*/ 468624 h 88"/>
                <a:gd name="T48" fmla="*/ 868668 w 134"/>
                <a:gd name="T49" fmla="*/ 491484 h 88"/>
                <a:gd name="T50" fmla="*/ 1177274 w 134"/>
                <a:gd name="T51" fmla="*/ 125728 h 88"/>
                <a:gd name="T52" fmla="*/ 1440160 w 134"/>
                <a:gd name="T53" fmla="*/ 57149 h 88"/>
                <a:gd name="T54" fmla="*/ 1531599 w 134"/>
                <a:gd name="T55" fmla="*/ 194308 h 88"/>
                <a:gd name="T56" fmla="*/ 1371581 w 134"/>
                <a:gd name="T57" fmla="*/ 228597 h 88"/>
                <a:gd name="T58" fmla="*/ 1165844 w 134"/>
                <a:gd name="T59" fmla="*/ 331466 h 88"/>
                <a:gd name="T60" fmla="*/ 1074405 w 134"/>
                <a:gd name="T61" fmla="*/ 422905 h 88"/>
                <a:gd name="T62" fmla="*/ 1051545 w 134"/>
                <a:gd name="T63" fmla="*/ 422905 h 88"/>
                <a:gd name="T64" fmla="*/ 982966 w 134"/>
                <a:gd name="T65" fmla="*/ 434334 h 88"/>
                <a:gd name="T66" fmla="*/ 1005826 w 134"/>
                <a:gd name="T67" fmla="*/ 331466 h 88"/>
                <a:gd name="T68" fmla="*/ 1028686 w 134"/>
                <a:gd name="T69" fmla="*/ 251457 h 88"/>
                <a:gd name="T70" fmla="*/ 971537 w 134"/>
                <a:gd name="T71" fmla="*/ 285746 h 88"/>
                <a:gd name="T72" fmla="*/ 822949 w 134"/>
                <a:gd name="T73" fmla="*/ 388615 h 88"/>
                <a:gd name="T74" fmla="*/ 662931 w 134"/>
                <a:gd name="T75" fmla="*/ 342896 h 88"/>
                <a:gd name="T76" fmla="*/ 662931 w 134"/>
                <a:gd name="T77" fmla="*/ 285746 h 88"/>
                <a:gd name="T78" fmla="*/ 594352 w 134"/>
                <a:gd name="T79" fmla="*/ 285746 h 88"/>
                <a:gd name="T80" fmla="*/ 571492 w 134"/>
                <a:gd name="T81" fmla="*/ 342896 h 88"/>
                <a:gd name="T82" fmla="*/ 468624 w 134"/>
                <a:gd name="T83" fmla="*/ 388615 h 88"/>
                <a:gd name="T84" fmla="*/ 342895 w 134"/>
                <a:gd name="T85" fmla="*/ 342896 h 88"/>
                <a:gd name="T86" fmla="*/ 285746 w 134"/>
                <a:gd name="T87" fmla="*/ 422905 h 88"/>
                <a:gd name="T88" fmla="*/ 148588 w 134"/>
                <a:gd name="T89" fmla="*/ 514343 h 88"/>
                <a:gd name="T90" fmla="*/ 45719 w 134"/>
                <a:gd name="T91" fmla="*/ 514343 h 88"/>
                <a:gd name="T92" fmla="*/ 57149 w 134"/>
                <a:gd name="T93" fmla="*/ 434334 h 88"/>
                <a:gd name="T94" fmla="*/ 91439 w 134"/>
                <a:gd name="T95" fmla="*/ 274316 h 88"/>
                <a:gd name="T96" fmla="*/ 342895 w 134"/>
                <a:gd name="T97" fmla="*/ 251457 h 88"/>
                <a:gd name="T98" fmla="*/ 377185 w 134"/>
                <a:gd name="T99" fmla="*/ 205737 h 88"/>
                <a:gd name="T100" fmla="*/ 434334 w 134"/>
                <a:gd name="T101" fmla="*/ 137158 h 88"/>
                <a:gd name="T102" fmla="*/ 491483 w 134"/>
                <a:gd name="T103" fmla="*/ 102869 h 88"/>
                <a:gd name="T104" fmla="*/ 640071 w 134"/>
                <a:gd name="T105" fmla="*/ 125728 h 88"/>
                <a:gd name="T106" fmla="*/ 674361 w 134"/>
                <a:gd name="T107" fmla="*/ 125728 h 88"/>
                <a:gd name="T108" fmla="*/ 822949 w 134"/>
                <a:gd name="T109" fmla="*/ 0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"/>
                <a:gd name="T166" fmla="*/ 0 h 88"/>
                <a:gd name="T167" fmla="*/ 134 w 134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" h="88">
                  <a:moveTo>
                    <a:pt x="76" y="43"/>
                  </a:moveTo>
                  <a:lnTo>
                    <a:pt x="83" y="50"/>
                  </a:lnTo>
                  <a:lnTo>
                    <a:pt x="85" y="50"/>
                  </a:lnTo>
                  <a:lnTo>
                    <a:pt x="93" y="50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94" y="68"/>
                  </a:lnTo>
                  <a:lnTo>
                    <a:pt x="90" y="84"/>
                  </a:lnTo>
                  <a:lnTo>
                    <a:pt x="81" y="79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63" y="73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46" y="77"/>
                  </a:lnTo>
                  <a:lnTo>
                    <a:pt x="38" y="81"/>
                  </a:lnTo>
                  <a:lnTo>
                    <a:pt x="33" y="84"/>
                  </a:lnTo>
                  <a:lnTo>
                    <a:pt x="22" y="76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29" y="54"/>
                  </a:lnTo>
                  <a:lnTo>
                    <a:pt x="33" y="52"/>
                  </a:lnTo>
                  <a:lnTo>
                    <a:pt x="31" y="51"/>
                  </a:lnTo>
                  <a:lnTo>
                    <a:pt x="29" y="47"/>
                  </a:lnTo>
                  <a:lnTo>
                    <a:pt x="34" y="43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7" y="45"/>
                  </a:lnTo>
                  <a:lnTo>
                    <a:pt x="50" y="42"/>
                  </a:lnTo>
                  <a:lnTo>
                    <a:pt x="54" y="43"/>
                  </a:lnTo>
                  <a:lnTo>
                    <a:pt x="51" y="51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4" y="41"/>
                  </a:lnTo>
                  <a:lnTo>
                    <a:pt x="75" y="43"/>
                  </a:lnTo>
                  <a:lnTo>
                    <a:pt x="76" y="43"/>
                  </a:lnTo>
                  <a:moveTo>
                    <a:pt x="101" y="3"/>
                  </a:moveTo>
                  <a:lnTo>
                    <a:pt x="103" y="11"/>
                  </a:lnTo>
                  <a:lnTo>
                    <a:pt x="113" y="5"/>
                  </a:lnTo>
                  <a:lnTo>
                    <a:pt x="126" y="5"/>
                  </a:lnTo>
                  <a:lnTo>
                    <a:pt x="126" y="11"/>
                  </a:lnTo>
                  <a:lnTo>
                    <a:pt x="134" y="17"/>
                  </a:lnTo>
                  <a:lnTo>
                    <a:pt x="130" y="21"/>
                  </a:lnTo>
                  <a:lnTo>
                    <a:pt x="120" y="20"/>
                  </a:lnTo>
                  <a:lnTo>
                    <a:pt x="105" y="25"/>
                  </a:lnTo>
                  <a:lnTo>
                    <a:pt x="102" y="29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0" y="34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6" y="21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72" y="34"/>
                  </a:lnTo>
                  <a:lnTo>
                    <a:pt x="64" y="34"/>
                  </a:lnTo>
                  <a:lnTo>
                    <a:pt x="58" y="30"/>
                  </a:lnTo>
                  <a:lnTo>
                    <a:pt x="58" y="25"/>
                  </a:lnTo>
                  <a:lnTo>
                    <a:pt x="56" y="20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41" y="34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5" y="37"/>
                  </a:lnTo>
                  <a:lnTo>
                    <a:pt x="14" y="43"/>
                  </a:lnTo>
                  <a:lnTo>
                    <a:pt x="13" y="45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8" y="24"/>
                  </a:lnTo>
                  <a:lnTo>
                    <a:pt x="9" y="13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7" y="5"/>
                  </a:lnTo>
                  <a:lnTo>
                    <a:pt x="72" y="0"/>
                  </a:lnTo>
                  <a:lnTo>
                    <a:pt x="101" y="3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Freeform 713"/>
            <p:cNvSpPr>
              <a:spLocks/>
            </p:cNvSpPr>
            <p:nvPr/>
          </p:nvSpPr>
          <p:spPr bwMode="auto">
            <a:xfrm>
              <a:off x="3660585" y="3818871"/>
              <a:ext cx="1646237" cy="776287"/>
            </a:xfrm>
            <a:custGeom>
              <a:avLst/>
              <a:gdLst>
                <a:gd name="T0" fmla="*/ 1485880 w 144"/>
                <a:gd name="T1" fmla="*/ 537203 h 68"/>
                <a:gd name="T2" fmla="*/ 1417301 w 144"/>
                <a:gd name="T3" fmla="*/ 605782 h 68"/>
                <a:gd name="T4" fmla="*/ 1234423 w 144"/>
                <a:gd name="T5" fmla="*/ 777230 h 68"/>
                <a:gd name="T6" fmla="*/ 1177274 w 144"/>
                <a:gd name="T7" fmla="*/ 731511 h 68"/>
                <a:gd name="T8" fmla="*/ 1142985 w 144"/>
                <a:gd name="T9" fmla="*/ 605782 h 68"/>
                <a:gd name="T10" fmla="*/ 994397 w 144"/>
                <a:gd name="T11" fmla="*/ 571493 h 68"/>
                <a:gd name="T12" fmla="*/ 880098 w 144"/>
                <a:gd name="T13" fmla="*/ 582922 h 68"/>
                <a:gd name="T14" fmla="*/ 788659 w 144"/>
                <a:gd name="T15" fmla="*/ 628642 h 68"/>
                <a:gd name="T16" fmla="*/ 537203 w 144"/>
                <a:gd name="T17" fmla="*/ 628642 h 68"/>
                <a:gd name="T18" fmla="*/ 422904 w 144"/>
                <a:gd name="T19" fmla="*/ 457194 h 68"/>
                <a:gd name="T20" fmla="*/ 411475 w 144"/>
                <a:gd name="T21" fmla="*/ 411475 h 68"/>
                <a:gd name="T22" fmla="*/ 205737 w 144"/>
                <a:gd name="T23" fmla="*/ 400045 h 68"/>
                <a:gd name="T24" fmla="*/ 34290 w 144"/>
                <a:gd name="T25" fmla="*/ 342896 h 68"/>
                <a:gd name="T26" fmla="*/ 22860 w 144"/>
                <a:gd name="T27" fmla="*/ 308606 h 68"/>
                <a:gd name="T28" fmla="*/ 114298 w 144"/>
                <a:gd name="T29" fmla="*/ 308606 h 68"/>
                <a:gd name="T30" fmla="*/ 171448 w 144"/>
                <a:gd name="T31" fmla="*/ 262887 h 68"/>
                <a:gd name="T32" fmla="*/ 274316 w 144"/>
                <a:gd name="T33" fmla="*/ 217167 h 68"/>
                <a:gd name="T34" fmla="*/ 365755 w 144"/>
                <a:gd name="T35" fmla="*/ 251457 h 68"/>
                <a:gd name="T36" fmla="*/ 468624 w 144"/>
                <a:gd name="T37" fmla="*/ 297176 h 68"/>
                <a:gd name="T38" fmla="*/ 468624 w 144"/>
                <a:gd name="T39" fmla="*/ 262887 h 68"/>
                <a:gd name="T40" fmla="*/ 445764 w 144"/>
                <a:gd name="T41" fmla="*/ 194308 h 68"/>
                <a:gd name="T42" fmla="*/ 411475 w 144"/>
                <a:gd name="T43" fmla="*/ 137158 h 68"/>
                <a:gd name="T44" fmla="*/ 468624 w 144"/>
                <a:gd name="T45" fmla="*/ 148588 h 68"/>
                <a:gd name="T46" fmla="*/ 651501 w 144"/>
                <a:gd name="T47" fmla="*/ 68579 h 68"/>
                <a:gd name="T48" fmla="*/ 697221 w 144"/>
                <a:gd name="T49" fmla="*/ 91439 h 68"/>
                <a:gd name="T50" fmla="*/ 822949 w 144"/>
                <a:gd name="T51" fmla="*/ 0 h 68"/>
                <a:gd name="T52" fmla="*/ 971537 w 144"/>
                <a:gd name="T53" fmla="*/ 102869 h 68"/>
                <a:gd name="T54" fmla="*/ 742940 w 144"/>
                <a:gd name="T55" fmla="*/ 194308 h 68"/>
                <a:gd name="T56" fmla="*/ 697221 w 144"/>
                <a:gd name="T57" fmla="*/ 388615 h 68"/>
                <a:gd name="T58" fmla="*/ 697221 w 144"/>
                <a:gd name="T59" fmla="*/ 388615 h 68"/>
                <a:gd name="T60" fmla="*/ 834379 w 144"/>
                <a:gd name="T61" fmla="*/ 354325 h 68"/>
                <a:gd name="T62" fmla="*/ 1120125 w 144"/>
                <a:gd name="T63" fmla="*/ 377185 h 68"/>
                <a:gd name="T64" fmla="*/ 1360152 w 144"/>
                <a:gd name="T65" fmla="*/ 354325 h 68"/>
                <a:gd name="T66" fmla="*/ 1417301 w 144"/>
                <a:gd name="T67" fmla="*/ 331466 h 68"/>
                <a:gd name="T68" fmla="*/ 1554459 w 144"/>
                <a:gd name="T69" fmla="*/ 388615 h 68"/>
                <a:gd name="T70" fmla="*/ 1577319 w 144"/>
                <a:gd name="T71" fmla="*/ 331466 h 68"/>
                <a:gd name="T72" fmla="*/ 1645898 w 144"/>
                <a:gd name="T73" fmla="*/ 388615 h 68"/>
                <a:gd name="T74" fmla="*/ 1623038 w 144"/>
                <a:gd name="T75" fmla="*/ 457194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68"/>
                <a:gd name="T116" fmla="*/ 144 w 144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68">
                  <a:moveTo>
                    <a:pt x="142" y="40"/>
                  </a:moveTo>
                  <a:lnTo>
                    <a:pt x="130" y="47"/>
                  </a:lnTo>
                  <a:lnTo>
                    <a:pt x="125" y="52"/>
                  </a:lnTo>
                  <a:lnTo>
                    <a:pt x="124" y="53"/>
                  </a:lnTo>
                  <a:lnTo>
                    <a:pt x="109" y="68"/>
                  </a:lnTo>
                  <a:lnTo>
                    <a:pt x="108" y="68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4" y="56"/>
                  </a:lnTo>
                  <a:lnTo>
                    <a:pt x="100" y="53"/>
                  </a:lnTo>
                  <a:lnTo>
                    <a:pt x="94" y="48"/>
                  </a:lnTo>
                  <a:lnTo>
                    <a:pt x="87" y="50"/>
                  </a:lnTo>
                  <a:lnTo>
                    <a:pt x="77" y="51"/>
                  </a:lnTo>
                  <a:lnTo>
                    <a:pt x="73" y="48"/>
                  </a:lnTo>
                  <a:lnTo>
                    <a:pt x="69" y="55"/>
                  </a:lnTo>
                  <a:lnTo>
                    <a:pt x="62" y="51"/>
                  </a:lnTo>
                  <a:lnTo>
                    <a:pt x="47" y="55"/>
                  </a:lnTo>
                  <a:lnTo>
                    <a:pt x="40" y="51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4" y="19"/>
                  </a:lnTo>
                  <a:lnTo>
                    <a:pt x="32" y="22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41" y="13"/>
                  </a:lnTo>
                  <a:lnTo>
                    <a:pt x="52" y="14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5" y="9"/>
                  </a:lnTo>
                  <a:lnTo>
                    <a:pt x="73" y="13"/>
                  </a:lnTo>
                  <a:lnTo>
                    <a:pt x="65" y="17"/>
                  </a:lnTo>
                  <a:lnTo>
                    <a:pt x="57" y="30"/>
                  </a:lnTo>
                  <a:lnTo>
                    <a:pt x="61" y="34"/>
                  </a:lnTo>
                  <a:lnTo>
                    <a:pt x="68" y="33"/>
                  </a:lnTo>
                  <a:lnTo>
                    <a:pt x="73" y="31"/>
                  </a:lnTo>
                  <a:lnTo>
                    <a:pt x="81" y="38"/>
                  </a:lnTo>
                  <a:lnTo>
                    <a:pt x="98" y="33"/>
                  </a:lnTo>
                  <a:lnTo>
                    <a:pt x="113" y="34"/>
                  </a:lnTo>
                  <a:lnTo>
                    <a:pt x="119" y="31"/>
                  </a:lnTo>
                  <a:lnTo>
                    <a:pt x="124" y="29"/>
                  </a:lnTo>
                  <a:lnTo>
                    <a:pt x="133" y="33"/>
                  </a:lnTo>
                  <a:lnTo>
                    <a:pt x="136" y="34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4" y="34"/>
                  </a:lnTo>
                  <a:lnTo>
                    <a:pt x="142" y="35"/>
                  </a:lnTo>
                  <a:lnTo>
                    <a:pt x="142" y="4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6" name="Freeform 746"/>
            <p:cNvSpPr>
              <a:spLocks/>
            </p:cNvSpPr>
            <p:nvPr/>
          </p:nvSpPr>
          <p:spPr bwMode="auto">
            <a:xfrm>
              <a:off x="4346385" y="5144433"/>
              <a:ext cx="1303337" cy="822325"/>
            </a:xfrm>
            <a:custGeom>
              <a:avLst/>
              <a:gdLst>
                <a:gd name="T0" fmla="*/ 1257284 w 114"/>
                <a:gd name="T1" fmla="*/ 537203 h 72"/>
                <a:gd name="T2" fmla="*/ 891528 w 114"/>
                <a:gd name="T3" fmla="*/ 731510 h 72"/>
                <a:gd name="T4" fmla="*/ 822949 w 114"/>
                <a:gd name="T5" fmla="*/ 662931 h 72"/>
                <a:gd name="T6" fmla="*/ 742940 w 114"/>
                <a:gd name="T7" fmla="*/ 731510 h 72"/>
                <a:gd name="T8" fmla="*/ 502913 w 114"/>
                <a:gd name="T9" fmla="*/ 765800 h 72"/>
                <a:gd name="T10" fmla="*/ 491484 w 114"/>
                <a:gd name="T11" fmla="*/ 651501 h 72"/>
                <a:gd name="T12" fmla="*/ 434334 w 114"/>
                <a:gd name="T13" fmla="*/ 708650 h 72"/>
                <a:gd name="T14" fmla="*/ 205737 w 114"/>
                <a:gd name="T15" fmla="*/ 811519 h 72"/>
                <a:gd name="T16" fmla="*/ 0 w 114"/>
                <a:gd name="T17" fmla="*/ 605782 h 72"/>
                <a:gd name="T18" fmla="*/ 68579 w 114"/>
                <a:gd name="T19" fmla="*/ 285746 h 72"/>
                <a:gd name="T20" fmla="*/ 171448 w 114"/>
                <a:gd name="T21" fmla="*/ 137158 h 72"/>
                <a:gd name="T22" fmla="*/ 285746 w 114"/>
                <a:gd name="T23" fmla="*/ 148588 h 72"/>
                <a:gd name="T24" fmla="*/ 297176 w 114"/>
                <a:gd name="T25" fmla="*/ 240027 h 72"/>
                <a:gd name="T26" fmla="*/ 240027 w 114"/>
                <a:gd name="T27" fmla="*/ 297176 h 72"/>
                <a:gd name="T28" fmla="*/ 308606 w 114"/>
                <a:gd name="T29" fmla="*/ 285746 h 72"/>
                <a:gd name="T30" fmla="*/ 411475 w 114"/>
                <a:gd name="T31" fmla="*/ 274316 h 72"/>
                <a:gd name="T32" fmla="*/ 354325 w 114"/>
                <a:gd name="T33" fmla="*/ 388615 h 72"/>
                <a:gd name="T34" fmla="*/ 411475 w 114"/>
                <a:gd name="T35" fmla="*/ 422904 h 72"/>
                <a:gd name="T36" fmla="*/ 480054 w 114"/>
                <a:gd name="T37" fmla="*/ 342895 h 72"/>
                <a:gd name="T38" fmla="*/ 491484 w 114"/>
                <a:gd name="T39" fmla="*/ 285746 h 72"/>
                <a:gd name="T40" fmla="*/ 582922 w 114"/>
                <a:gd name="T41" fmla="*/ 240027 h 72"/>
                <a:gd name="T42" fmla="*/ 685791 w 114"/>
                <a:gd name="T43" fmla="*/ 217167 h 72"/>
                <a:gd name="T44" fmla="*/ 731511 w 114"/>
                <a:gd name="T45" fmla="*/ 194307 h 72"/>
                <a:gd name="T46" fmla="*/ 822949 w 114"/>
                <a:gd name="T47" fmla="*/ 0 h 72"/>
                <a:gd name="T48" fmla="*/ 845809 w 114"/>
                <a:gd name="T49" fmla="*/ 34290 h 72"/>
                <a:gd name="T50" fmla="*/ 960108 w 114"/>
                <a:gd name="T51" fmla="*/ 102869 h 72"/>
                <a:gd name="T52" fmla="*/ 1017257 w 114"/>
                <a:gd name="T53" fmla="*/ 102869 h 72"/>
                <a:gd name="T54" fmla="*/ 1120125 w 114"/>
                <a:gd name="T55" fmla="*/ 194307 h 72"/>
                <a:gd name="T56" fmla="*/ 1131555 w 114"/>
                <a:gd name="T57" fmla="*/ 285746 h 72"/>
                <a:gd name="T58" fmla="*/ 1165845 w 114"/>
                <a:gd name="T59" fmla="*/ 342895 h 72"/>
                <a:gd name="T60" fmla="*/ 1234424 w 114"/>
                <a:gd name="T61" fmla="*/ 342895 h 72"/>
                <a:gd name="T62" fmla="*/ 1280143 w 114"/>
                <a:gd name="T63" fmla="*/ 434334 h 72"/>
                <a:gd name="T64" fmla="*/ 1303003 w 114"/>
                <a:gd name="T65" fmla="*/ 514343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72"/>
                <a:gd name="T101" fmla="*/ 114 w 11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72">
                  <a:moveTo>
                    <a:pt x="114" y="45"/>
                  </a:moveTo>
                  <a:lnTo>
                    <a:pt x="110" y="47"/>
                  </a:lnTo>
                  <a:lnTo>
                    <a:pt x="86" y="47"/>
                  </a:lnTo>
                  <a:lnTo>
                    <a:pt x="78" y="64"/>
                  </a:lnTo>
                  <a:lnTo>
                    <a:pt x="73" y="64"/>
                  </a:lnTo>
                  <a:lnTo>
                    <a:pt x="72" y="58"/>
                  </a:lnTo>
                  <a:lnTo>
                    <a:pt x="67" y="57"/>
                  </a:lnTo>
                  <a:lnTo>
                    <a:pt x="65" y="64"/>
                  </a:lnTo>
                  <a:lnTo>
                    <a:pt x="49" y="72"/>
                  </a:lnTo>
                  <a:lnTo>
                    <a:pt x="44" y="67"/>
                  </a:lnTo>
                  <a:lnTo>
                    <a:pt x="47" y="63"/>
                  </a:lnTo>
                  <a:lnTo>
                    <a:pt x="43" y="57"/>
                  </a:lnTo>
                  <a:lnTo>
                    <a:pt x="38" y="62"/>
                  </a:lnTo>
                  <a:lnTo>
                    <a:pt x="31" y="59"/>
                  </a:lnTo>
                  <a:lnTo>
                    <a:pt x="18" y="71"/>
                  </a:lnTo>
                  <a:lnTo>
                    <a:pt x="8" y="61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6" y="25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5" y="29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6" y="37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0" y="19"/>
                  </a:lnTo>
                  <a:lnTo>
                    <a:pt x="63" y="20"/>
                  </a:lnTo>
                  <a:lnTo>
                    <a:pt x="64" y="17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74" y="3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8" y="17"/>
                  </a:lnTo>
                  <a:lnTo>
                    <a:pt x="98" y="24"/>
                  </a:lnTo>
                  <a:lnTo>
                    <a:pt x="99" y="25"/>
                  </a:lnTo>
                  <a:lnTo>
                    <a:pt x="102" y="30"/>
                  </a:lnTo>
                  <a:lnTo>
                    <a:pt x="107" y="30"/>
                  </a:lnTo>
                  <a:lnTo>
                    <a:pt x="108" y="30"/>
                  </a:lnTo>
                  <a:lnTo>
                    <a:pt x="111" y="30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4" y="45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7" name="Freeform 780"/>
            <p:cNvSpPr>
              <a:spLocks/>
            </p:cNvSpPr>
            <p:nvPr/>
          </p:nvSpPr>
          <p:spPr bwMode="auto">
            <a:xfrm>
              <a:off x="6302185" y="4491971"/>
              <a:ext cx="1257300" cy="1017587"/>
            </a:xfrm>
            <a:custGeom>
              <a:avLst/>
              <a:gdLst>
                <a:gd name="T0" fmla="*/ 1142985 w 110"/>
                <a:gd name="T1" fmla="*/ 217168 h 89"/>
                <a:gd name="T2" fmla="*/ 1188704 w 110"/>
                <a:gd name="T3" fmla="*/ 365756 h 89"/>
                <a:gd name="T4" fmla="*/ 1234423 w 110"/>
                <a:gd name="T5" fmla="*/ 480055 h 89"/>
                <a:gd name="T6" fmla="*/ 1097265 w 110"/>
                <a:gd name="T7" fmla="*/ 582924 h 89"/>
                <a:gd name="T8" fmla="*/ 1062976 w 110"/>
                <a:gd name="T9" fmla="*/ 594354 h 89"/>
                <a:gd name="T10" fmla="*/ 868668 w 110"/>
                <a:gd name="T11" fmla="*/ 697223 h 89"/>
                <a:gd name="T12" fmla="*/ 800089 w 110"/>
                <a:gd name="T13" fmla="*/ 754373 h 89"/>
                <a:gd name="T14" fmla="*/ 685791 w 110"/>
                <a:gd name="T15" fmla="*/ 868672 h 89"/>
                <a:gd name="T16" fmla="*/ 537203 w 110"/>
                <a:gd name="T17" fmla="*/ 937251 h 89"/>
                <a:gd name="T18" fmla="*/ 560062 w 110"/>
                <a:gd name="T19" fmla="*/ 1017260 h 89"/>
                <a:gd name="T20" fmla="*/ 251457 w 110"/>
                <a:gd name="T21" fmla="*/ 937251 h 89"/>
                <a:gd name="T22" fmla="*/ 57149 w 110"/>
                <a:gd name="T23" fmla="*/ 880101 h 89"/>
                <a:gd name="T24" fmla="*/ 102869 w 110"/>
                <a:gd name="T25" fmla="*/ 800092 h 89"/>
                <a:gd name="T26" fmla="*/ 102869 w 110"/>
                <a:gd name="T27" fmla="*/ 788662 h 89"/>
                <a:gd name="T28" fmla="*/ 285746 w 110"/>
                <a:gd name="T29" fmla="*/ 777232 h 89"/>
                <a:gd name="T30" fmla="*/ 365755 w 110"/>
                <a:gd name="T31" fmla="*/ 697223 h 89"/>
                <a:gd name="T32" fmla="*/ 434334 w 110"/>
                <a:gd name="T33" fmla="*/ 674363 h 89"/>
                <a:gd name="T34" fmla="*/ 434334 w 110"/>
                <a:gd name="T35" fmla="*/ 674363 h 89"/>
                <a:gd name="T36" fmla="*/ 411474 w 110"/>
                <a:gd name="T37" fmla="*/ 628644 h 89"/>
                <a:gd name="T38" fmla="*/ 297176 w 110"/>
                <a:gd name="T39" fmla="*/ 674363 h 89"/>
                <a:gd name="T40" fmla="*/ 45719 w 110"/>
                <a:gd name="T41" fmla="*/ 697223 h 89"/>
                <a:gd name="T42" fmla="*/ 45719 w 110"/>
                <a:gd name="T43" fmla="*/ 651504 h 89"/>
                <a:gd name="T44" fmla="*/ 34290 w 110"/>
                <a:gd name="T45" fmla="*/ 560064 h 89"/>
                <a:gd name="T46" fmla="*/ 182878 w 110"/>
                <a:gd name="T47" fmla="*/ 388616 h 89"/>
                <a:gd name="T48" fmla="*/ 297176 w 110"/>
                <a:gd name="T49" fmla="*/ 388616 h 89"/>
                <a:gd name="T50" fmla="*/ 320036 w 110"/>
                <a:gd name="T51" fmla="*/ 331467 h 89"/>
                <a:gd name="T52" fmla="*/ 377185 w 110"/>
                <a:gd name="T53" fmla="*/ 57149 h 89"/>
                <a:gd name="T54" fmla="*/ 571492 w 110"/>
                <a:gd name="T55" fmla="*/ 57149 h 89"/>
                <a:gd name="T56" fmla="*/ 628642 w 110"/>
                <a:gd name="T57" fmla="*/ 68579 h 89"/>
                <a:gd name="T58" fmla="*/ 822949 w 110"/>
                <a:gd name="T59" fmla="*/ 45720 h 89"/>
                <a:gd name="T60" fmla="*/ 868668 w 110"/>
                <a:gd name="T61" fmla="*/ 91439 h 89"/>
                <a:gd name="T62" fmla="*/ 925818 w 110"/>
                <a:gd name="T63" fmla="*/ 114299 h 89"/>
                <a:gd name="T64" fmla="*/ 1142985 w 110"/>
                <a:gd name="T65" fmla="*/ 125729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89"/>
                <a:gd name="T101" fmla="*/ 110 w 110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89">
                  <a:moveTo>
                    <a:pt x="100" y="11"/>
                  </a:moveTo>
                  <a:lnTo>
                    <a:pt x="100" y="19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4" y="46"/>
                  </a:lnTo>
                  <a:lnTo>
                    <a:pt x="96" y="51"/>
                  </a:lnTo>
                  <a:lnTo>
                    <a:pt x="93" y="52"/>
                  </a:lnTo>
                  <a:lnTo>
                    <a:pt x="83" y="63"/>
                  </a:lnTo>
                  <a:lnTo>
                    <a:pt x="76" y="61"/>
                  </a:lnTo>
                  <a:lnTo>
                    <a:pt x="68" y="61"/>
                  </a:lnTo>
                  <a:lnTo>
                    <a:pt x="70" y="66"/>
                  </a:lnTo>
                  <a:lnTo>
                    <a:pt x="64" y="68"/>
                  </a:lnTo>
                  <a:lnTo>
                    <a:pt x="60" y="76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51" y="87"/>
                  </a:lnTo>
                  <a:lnTo>
                    <a:pt x="49" y="89"/>
                  </a:lnTo>
                  <a:lnTo>
                    <a:pt x="28" y="89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5" y="77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8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9"/>
                  </a:lnTo>
                  <a:lnTo>
                    <a:pt x="15" y="59"/>
                  </a:lnTo>
                  <a:lnTo>
                    <a:pt x="4" y="61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3" y="49"/>
                  </a:lnTo>
                  <a:lnTo>
                    <a:pt x="8" y="39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28" y="29"/>
                  </a:lnTo>
                  <a:lnTo>
                    <a:pt x="37" y="1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96" y="11"/>
                  </a:lnTo>
                  <a:lnTo>
                    <a:pt x="100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8" name="Freeform 806"/>
            <p:cNvSpPr>
              <a:spLocks noEditPoints="1"/>
            </p:cNvSpPr>
            <p:nvPr/>
          </p:nvSpPr>
          <p:spPr bwMode="auto">
            <a:xfrm>
              <a:off x="2209610" y="4652308"/>
              <a:ext cx="606425" cy="628650"/>
            </a:xfrm>
            <a:custGeom>
              <a:avLst/>
              <a:gdLst>
                <a:gd name="T0" fmla="*/ 148589 w 53"/>
                <a:gd name="T1" fmla="*/ 525776 h 55"/>
                <a:gd name="T2" fmla="*/ 102869 w 53"/>
                <a:gd name="T3" fmla="*/ 628645 h 55"/>
                <a:gd name="T4" fmla="*/ 34290 w 53"/>
                <a:gd name="T5" fmla="*/ 594355 h 55"/>
                <a:gd name="T6" fmla="*/ 0 w 53"/>
                <a:gd name="T7" fmla="*/ 491486 h 55"/>
                <a:gd name="T8" fmla="*/ 68580 w 53"/>
                <a:gd name="T9" fmla="*/ 365757 h 55"/>
                <a:gd name="T10" fmla="*/ 125729 w 53"/>
                <a:gd name="T11" fmla="*/ 377187 h 55"/>
                <a:gd name="T12" fmla="*/ 114299 w 53"/>
                <a:gd name="T13" fmla="*/ 468626 h 55"/>
                <a:gd name="T14" fmla="*/ 125729 w 53"/>
                <a:gd name="T15" fmla="*/ 491486 h 55"/>
                <a:gd name="T16" fmla="*/ 148589 w 53"/>
                <a:gd name="T17" fmla="*/ 525776 h 55"/>
                <a:gd name="T18" fmla="*/ 605786 w 53"/>
                <a:gd name="T19" fmla="*/ 137159 h 55"/>
                <a:gd name="T20" fmla="*/ 582926 w 53"/>
                <a:gd name="T21" fmla="*/ 331467 h 55"/>
                <a:gd name="T22" fmla="*/ 491487 w 53"/>
                <a:gd name="T23" fmla="*/ 400047 h 55"/>
                <a:gd name="T24" fmla="*/ 445767 w 53"/>
                <a:gd name="T25" fmla="*/ 434337 h 55"/>
                <a:gd name="T26" fmla="*/ 411477 w 53"/>
                <a:gd name="T27" fmla="*/ 342897 h 55"/>
                <a:gd name="T28" fmla="*/ 297178 w 53"/>
                <a:gd name="T29" fmla="*/ 434337 h 55"/>
                <a:gd name="T30" fmla="*/ 171449 w 53"/>
                <a:gd name="T31" fmla="*/ 525776 h 55"/>
                <a:gd name="T32" fmla="*/ 171449 w 53"/>
                <a:gd name="T33" fmla="*/ 331467 h 55"/>
                <a:gd name="T34" fmla="*/ 297178 w 53"/>
                <a:gd name="T35" fmla="*/ 274318 h 55"/>
                <a:gd name="T36" fmla="*/ 308608 w 53"/>
                <a:gd name="T37" fmla="*/ 171449 h 55"/>
                <a:gd name="T38" fmla="*/ 365758 w 53"/>
                <a:gd name="T39" fmla="*/ 137159 h 55"/>
                <a:gd name="T40" fmla="*/ 434337 w 53"/>
                <a:gd name="T41" fmla="*/ 205738 h 55"/>
                <a:gd name="T42" fmla="*/ 445767 w 53"/>
                <a:gd name="T43" fmla="*/ 0 h 55"/>
                <a:gd name="T44" fmla="*/ 605786 w 53"/>
                <a:gd name="T45" fmla="*/ 91439 h 55"/>
                <a:gd name="T46" fmla="*/ 594356 w 53"/>
                <a:gd name="T47" fmla="*/ 137159 h 55"/>
                <a:gd name="T48" fmla="*/ 605786 w 53"/>
                <a:gd name="T49" fmla="*/ 137159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5"/>
                <a:gd name="T77" fmla="*/ 53 w 53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5">
                  <a:moveTo>
                    <a:pt x="13" y="46"/>
                  </a:moveTo>
                  <a:lnTo>
                    <a:pt x="9" y="55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6" y="32"/>
                  </a:lnTo>
                  <a:lnTo>
                    <a:pt x="11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6"/>
                  </a:lnTo>
                  <a:moveTo>
                    <a:pt x="53" y="12"/>
                  </a:moveTo>
                  <a:lnTo>
                    <a:pt x="51" y="29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6" y="30"/>
                  </a:lnTo>
                  <a:lnTo>
                    <a:pt x="26" y="38"/>
                  </a:lnTo>
                  <a:lnTo>
                    <a:pt x="15" y="46"/>
                  </a:lnTo>
                  <a:lnTo>
                    <a:pt x="15" y="29"/>
                  </a:lnTo>
                  <a:lnTo>
                    <a:pt x="26" y="24"/>
                  </a:lnTo>
                  <a:lnTo>
                    <a:pt x="27" y="15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9" y="0"/>
                  </a:lnTo>
                  <a:lnTo>
                    <a:pt x="53" y="8"/>
                  </a:lnTo>
                  <a:lnTo>
                    <a:pt x="52" y="12"/>
                  </a:lnTo>
                  <a:lnTo>
                    <a:pt x="53" y="12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9" name="Freeform 809"/>
            <p:cNvSpPr>
              <a:spLocks/>
            </p:cNvSpPr>
            <p:nvPr/>
          </p:nvSpPr>
          <p:spPr bwMode="auto">
            <a:xfrm>
              <a:off x="3398647" y="1748771"/>
              <a:ext cx="490538" cy="835025"/>
            </a:xfrm>
            <a:custGeom>
              <a:avLst/>
              <a:gdLst>
                <a:gd name="T0" fmla="*/ 491487 w 43"/>
                <a:gd name="T1" fmla="*/ 582925 h 73"/>
                <a:gd name="T2" fmla="*/ 480057 w 43"/>
                <a:gd name="T3" fmla="*/ 662934 h 73"/>
                <a:gd name="T4" fmla="*/ 468627 w 43"/>
                <a:gd name="T5" fmla="*/ 674364 h 73"/>
                <a:gd name="T6" fmla="*/ 377188 w 43"/>
                <a:gd name="T7" fmla="*/ 754374 h 73"/>
                <a:gd name="T8" fmla="*/ 377188 w 43"/>
                <a:gd name="T9" fmla="*/ 731514 h 73"/>
                <a:gd name="T10" fmla="*/ 377188 w 43"/>
                <a:gd name="T11" fmla="*/ 731514 h 73"/>
                <a:gd name="T12" fmla="*/ 297178 w 43"/>
                <a:gd name="T13" fmla="*/ 685794 h 73"/>
                <a:gd name="T14" fmla="*/ 285748 w 43"/>
                <a:gd name="T15" fmla="*/ 685794 h 73"/>
                <a:gd name="T16" fmla="*/ 137159 w 43"/>
                <a:gd name="T17" fmla="*/ 834383 h 73"/>
                <a:gd name="T18" fmla="*/ 34290 w 43"/>
                <a:gd name="T19" fmla="*/ 731514 h 73"/>
                <a:gd name="T20" fmla="*/ 45720 w 43"/>
                <a:gd name="T21" fmla="*/ 674364 h 73"/>
                <a:gd name="T22" fmla="*/ 137159 w 43"/>
                <a:gd name="T23" fmla="*/ 708654 h 73"/>
                <a:gd name="T24" fmla="*/ 217169 w 43"/>
                <a:gd name="T25" fmla="*/ 708654 h 73"/>
                <a:gd name="T26" fmla="*/ 285748 w 43"/>
                <a:gd name="T27" fmla="*/ 582925 h 73"/>
                <a:gd name="T28" fmla="*/ 377188 w 43"/>
                <a:gd name="T29" fmla="*/ 605785 h 73"/>
                <a:gd name="T30" fmla="*/ 377188 w 43"/>
                <a:gd name="T31" fmla="*/ 617215 h 73"/>
                <a:gd name="T32" fmla="*/ 377188 w 43"/>
                <a:gd name="T33" fmla="*/ 605785 h 73"/>
                <a:gd name="T34" fmla="*/ 285748 w 43"/>
                <a:gd name="T35" fmla="*/ 525776 h 73"/>
                <a:gd name="T36" fmla="*/ 228599 w 43"/>
                <a:gd name="T37" fmla="*/ 377187 h 73"/>
                <a:gd name="T38" fmla="*/ 182879 w 43"/>
                <a:gd name="T39" fmla="*/ 297177 h 73"/>
                <a:gd name="T40" fmla="*/ 22860 w 43"/>
                <a:gd name="T41" fmla="*/ 274318 h 73"/>
                <a:gd name="T42" fmla="*/ 22860 w 43"/>
                <a:gd name="T43" fmla="*/ 205738 h 73"/>
                <a:gd name="T44" fmla="*/ 80010 w 43"/>
                <a:gd name="T45" fmla="*/ 194308 h 73"/>
                <a:gd name="T46" fmla="*/ 0 w 43"/>
                <a:gd name="T47" fmla="*/ 125729 h 73"/>
                <a:gd name="T48" fmla="*/ 22860 w 43"/>
                <a:gd name="T49" fmla="*/ 11430 h 73"/>
                <a:gd name="T50" fmla="*/ 182879 w 43"/>
                <a:gd name="T51" fmla="*/ 0 h 73"/>
                <a:gd name="T52" fmla="*/ 228599 w 43"/>
                <a:gd name="T53" fmla="*/ 102869 h 73"/>
                <a:gd name="T54" fmla="*/ 331468 w 43"/>
                <a:gd name="T55" fmla="*/ 171449 h 73"/>
                <a:gd name="T56" fmla="*/ 274318 w 43"/>
                <a:gd name="T57" fmla="*/ 240028 h 73"/>
                <a:gd name="T58" fmla="*/ 377188 w 43"/>
                <a:gd name="T59" fmla="*/ 377187 h 73"/>
                <a:gd name="T60" fmla="*/ 377188 w 43"/>
                <a:gd name="T61" fmla="*/ 377187 h 73"/>
                <a:gd name="T62" fmla="*/ 457197 w 43"/>
                <a:gd name="T63" fmla="*/ 480056 h 73"/>
                <a:gd name="T64" fmla="*/ 468627 w 43"/>
                <a:gd name="T65" fmla="*/ 605785 h 73"/>
                <a:gd name="T66" fmla="*/ 468627 w 43"/>
                <a:gd name="T67" fmla="*/ 617215 h 73"/>
                <a:gd name="T68" fmla="*/ 491487 w 43"/>
                <a:gd name="T69" fmla="*/ 582925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73"/>
                <a:gd name="T107" fmla="*/ 43 w 43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73">
                  <a:moveTo>
                    <a:pt x="43" y="51"/>
                  </a:moveTo>
                  <a:lnTo>
                    <a:pt x="42" y="58"/>
                  </a:lnTo>
                  <a:lnTo>
                    <a:pt x="41" y="59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12" y="73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12" y="62"/>
                  </a:lnTo>
                  <a:lnTo>
                    <a:pt x="19" y="62"/>
                  </a:lnTo>
                  <a:lnTo>
                    <a:pt x="25" y="51"/>
                  </a:lnTo>
                  <a:lnTo>
                    <a:pt x="33" y="53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25" y="46"/>
                  </a:lnTo>
                  <a:lnTo>
                    <a:pt x="20" y="33"/>
                  </a:lnTo>
                  <a:lnTo>
                    <a:pt x="16" y="26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24" y="21"/>
                  </a:lnTo>
                  <a:lnTo>
                    <a:pt x="33" y="33"/>
                  </a:lnTo>
                  <a:lnTo>
                    <a:pt x="40" y="4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3" y="5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0" name="Freeform 816"/>
            <p:cNvSpPr>
              <a:spLocks/>
            </p:cNvSpPr>
            <p:nvPr/>
          </p:nvSpPr>
          <p:spPr bwMode="auto">
            <a:xfrm>
              <a:off x="5146485" y="3977621"/>
              <a:ext cx="1109662" cy="1406525"/>
            </a:xfrm>
            <a:custGeom>
              <a:avLst/>
              <a:gdLst>
                <a:gd name="T0" fmla="*/ 1108698 w 97"/>
                <a:gd name="T1" fmla="*/ 1268716 h 123"/>
                <a:gd name="T2" fmla="*/ 1051549 w 97"/>
                <a:gd name="T3" fmla="*/ 1303006 h 123"/>
                <a:gd name="T4" fmla="*/ 982969 w 97"/>
                <a:gd name="T5" fmla="*/ 1314436 h 123"/>
                <a:gd name="T6" fmla="*/ 891530 w 97"/>
                <a:gd name="T7" fmla="*/ 1257287 h 123"/>
                <a:gd name="T8" fmla="*/ 822951 w 97"/>
                <a:gd name="T9" fmla="*/ 1257287 h 123"/>
                <a:gd name="T10" fmla="*/ 754372 w 97"/>
                <a:gd name="T11" fmla="*/ 1348726 h 123"/>
                <a:gd name="T12" fmla="*/ 628643 w 97"/>
                <a:gd name="T13" fmla="*/ 1314436 h 123"/>
                <a:gd name="T14" fmla="*/ 571494 w 97"/>
                <a:gd name="T15" fmla="*/ 1348726 h 123"/>
                <a:gd name="T16" fmla="*/ 502915 w 97"/>
                <a:gd name="T17" fmla="*/ 1394445 h 123"/>
                <a:gd name="T18" fmla="*/ 434335 w 97"/>
                <a:gd name="T19" fmla="*/ 1303006 h 123"/>
                <a:gd name="T20" fmla="*/ 514344 w 97"/>
                <a:gd name="T21" fmla="*/ 1303006 h 123"/>
                <a:gd name="T22" fmla="*/ 582924 w 97"/>
                <a:gd name="T23" fmla="*/ 1257287 h 123"/>
                <a:gd name="T24" fmla="*/ 720082 w 97"/>
                <a:gd name="T25" fmla="*/ 1188707 h 123"/>
                <a:gd name="T26" fmla="*/ 800091 w 97"/>
                <a:gd name="T27" fmla="*/ 1165848 h 123"/>
                <a:gd name="T28" fmla="*/ 742942 w 97"/>
                <a:gd name="T29" fmla="*/ 1108698 h 123"/>
                <a:gd name="T30" fmla="*/ 788662 w 97"/>
                <a:gd name="T31" fmla="*/ 1051549 h 123"/>
                <a:gd name="T32" fmla="*/ 822951 w 97"/>
                <a:gd name="T33" fmla="*/ 994399 h 123"/>
                <a:gd name="T34" fmla="*/ 754372 w 97"/>
                <a:gd name="T35" fmla="*/ 1017259 h 123"/>
                <a:gd name="T36" fmla="*/ 720082 w 97"/>
                <a:gd name="T37" fmla="*/ 1051549 h 123"/>
                <a:gd name="T38" fmla="*/ 674363 w 97"/>
                <a:gd name="T39" fmla="*/ 1108698 h 123"/>
                <a:gd name="T40" fmla="*/ 548634 w 97"/>
                <a:gd name="T41" fmla="*/ 1234427 h 123"/>
                <a:gd name="T42" fmla="*/ 388616 w 97"/>
                <a:gd name="T43" fmla="*/ 1211567 h 123"/>
                <a:gd name="T44" fmla="*/ 422905 w 97"/>
                <a:gd name="T45" fmla="*/ 1165848 h 123"/>
                <a:gd name="T46" fmla="*/ 434335 w 97"/>
                <a:gd name="T47" fmla="*/ 1005829 h 123"/>
                <a:gd name="T48" fmla="*/ 480055 w 97"/>
                <a:gd name="T49" fmla="*/ 914390 h 123"/>
                <a:gd name="T50" fmla="*/ 422905 w 97"/>
                <a:gd name="T51" fmla="*/ 811521 h 123"/>
                <a:gd name="T52" fmla="*/ 285747 w 97"/>
                <a:gd name="T53" fmla="*/ 777232 h 123"/>
                <a:gd name="T54" fmla="*/ 240027 w 97"/>
                <a:gd name="T55" fmla="*/ 765802 h 123"/>
                <a:gd name="T56" fmla="*/ 171448 w 97"/>
                <a:gd name="T57" fmla="*/ 822951 h 123"/>
                <a:gd name="T58" fmla="*/ 91439 w 97"/>
                <a:gd name="T59" fmla="*/ 868671 h 123"/>
                <a:gd name="T60" fmla="*/ 160018 w 97"/>
                <a:gd name="T61" fmla="*/ 811521 h 123"/>
                <a:gd name="T62" fmla="*/ 274317 w 97"/>
                <a:gd name="T63" fmla="*/ 537204 h 123"/>
                <a:gd name="T64" fmla="*/ 308607 w 97"/>
                <a:gd name="T65" fmla="*/ 445765 h 123"/>
                <a:gd name="T66" fmla="*/ 228598 w 97"/>
                <a:gd name="T67" fmla="*/ 468625 h 123"/>
                <a:gd name="T68" fmla="*/ 194308 w 97"/>
                <a:gd name="T69" fmla="*/ 628643 h 123"/>
                <a:gd name="T70" fmla="*/ 114299 w 97"/>
                <a:gd name="T71" fmla="*/ 708652 h 123"/>
                <a:gd name="T72" fmla="*/ 68579 w 97"/>
                <a:gd name="T73" fmla="*/ 811521 h 123"/>
                <a:gd name="T74" fmla="*/ 22860 w 97"/>
                <a:gd name="T75" fmla="*/ 811521 h 123"/>
                <a:gd name="T76" fmla="*/ 22860 w 97"/>
                <a:gd name="T77" fmla="*/ 617213 h 123"/>
                <a:gd name="T78" fmla="*/ 45720 w 97"/>
                <a:gd name="T79" fmla="*/ 491485 h 123"/>
                <a:gd name="T80" fmla="*/ 91439 w 97"/>
                <a:gd name="T81" fmla="*/ 422906 h 123"/>
                <a:gd name="T82" fmla="*/ 80009 w 97"/>
                <a:gd name="T83" fmla="*/ 411476 h 123"/>
                <a:gd name="T84" fmla="*/ 137159 w 97"/>
                <a:gd name="T85" fmla="*/ 297177 h 123"/>
                <a:gd name="T86" fmla="*/ 194308 w 97"/>
                <a:gd name="T87" fmla="*/ 228598 h 123"/>
                <a:gd name="T88" fmla="*/ 411476 w 97"/>
                <a:gd name="T89" fmla="*/ 0 h 123"/>
                <a:gd name="T90" fmla="*/ 480055 w 97"/>
                <a:gd name="T91" fmla="*/ 125729 h 123"/>
                <a:gd name="T92" fmla="*/ 514344 w 97"/>
                <a:gd name="T93" fmla="*/ 274317 h 123"/>
                <a:gd name="T94" fmla="*/ 457195 w 97"/>
                <a:gd name="T95" fmla="*/ 480055 h 123"/>
                <a:gd name="T96" fmla="*/ 548634 w 97"/>
                <a:gd name="T97" fmla="*/ 617213 h 123"/>
                <a:gd name="T98" fmla="*/ 628643 w 97"/>
                <a:gd name="T99" fmla="*/ 685793 h 123"/>
                <a:gd name="T100" fmla="*/ 742942 w 97"/>
                <a:gd name="T101" fmla="*/ 880101 h 123"/>
                <a:gd name="T102" fmla="*/ 845811 w 97"/>
                <a:gd name="T103" fmla="*/ 914390 h 123"/>
                <a:gd name="T104" fmla="*/ 891530 w 97"/>
                <a:gd name="T105" fmla="*/ 925820 h 123"/>
                <a:gd name="T106" fmla="*/ 1062979 w 97"/>
                <a:gd name="T107" fmla="*/ 1257287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123"/>
                <a:gd name="T164" fmla="*/ 97 w 97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123">
                  <a:moveTo>
                    <a:pt x="96" y="110"/>
                  </a:moveTo>
                  <a:lnTo>
                    <a:pt x="97" y="111"/>
                  </a:lnTo>
                  <a:lnTo>
                    <a:pt x="96" y="113"/>
                  </a:lnTo>
                  <a:lnTo>
                    <a:pt x="92" y="114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4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69" y="114"/>
                  </a:lnTo>
                  <a:lnTo>
                    <a:pt x="66" y="118"/>
                  </a:lnTo>
                  <a:lnTo>
                    <a:pt x="57" y="117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50" y="118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38" y="121"/>
                  </a:lnTo>
                  <a:lnTo>
                    <a:pt x="38" y="114"/>
                  </a:lnTo>
                  <a:lnTo>
                    <a:pt x="45" y="114"/>
                  </a:lnTo>
                  <a:lnTo>
                    <a:pt x="48" y="113"/>
                  </a:lnTo>
                  <a:lnTo>
                    <a:pt x="51" y="110"/>
                  </a:lnTo>
                  <a:lnTo>
                    <a:pt x="58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70" y="102"/>
                  </a:lnTo>
                  <a:lnTo>
                    <a:pt x="63" y="100"/>
                  </a:lnTo>
                  <a:lnTo>
                    <a:pt x="65" y="97"/>
                  </a:lnTo>
                  <a:lnTo>
                    <a:pt x="66" y="94"/>
                  </a:lnTo>
                  <a:lnTo>
                    <a:pt x="69" y="92"/>
                  </a:lnTo>
                  <a:lnTo>
                    <a:pt x="72" y="88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6" y="89"/>
                  </a:lnTo>
                  <a:lnTo>
                    <a:pt x="65" y="92"/>
                  </a:lnTo>
                  <a:lnTo>
                    <a:pt x="63" y="92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4" y="101"/>
                  </a:lnTo>
                  <a:lnTo>
                    <a:pt x="48" y="108"/>
                  </a:lnTo>
                  <a:lnTo>
                    <a:pt x="42" y="110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7" y="102"/>
                  </a:lnTo>
                  <a:lnTo>
                    <a:pt x="38" y="101"/>
                  </a:lnTo>
                  <a:lnTo>
                    <a:pt x="38" y="88"/>
                  </a:lnTo>
                  <a:lnTo>
                    <a:pt x="44" y="85"/>
                  </a:lnTo>
                  <a:lnTo>
                    <a:pt x="42" y="80"/>
                  </a:lnTo>
                  <a:lnTo>
                    <a:pt x="38" y="80"/>
                  </a:lnTo>
                  <a:lnTo>
                    <a:pt x="37" y="71"/>
                  </a:lnTo>
                  <a:lnTo>
                    <a:pt x="27" y="72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16" y="68"/>
                  </a:lnTo>
                  <a:lnTo>
                    <a:pt x="15" y="72"/>
                  </a:lnTo>
                  <a:lnTo>
                    <a:pt x="15" y="80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4" y="71"/>
                  </a:lnTo>
                  <a:lnTo>
                    <a:pt x="19" y="6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0" y="41"/>
                  </a:lnTo>
                  <a:lnTo>
                    <a:pt x="19" y="50"/>
                  </a:lnTo>
                  <a:lnTo>
                    <a:pt x="17" y="55"/>
                  </a:lnTo>
                  <a:lnTo>
                    <a:pt x="10" y="62"/>
                  </a:lnTo>
                  <a:lnTo>
                    <a:pt x="7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4" y="43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36" y="0"/>
                  </a:lnTo>
                  <a:lnTo>
                    <a:pt x="37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5" y="2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50" y="45"/>
                  </a:lnTo>
                  <a:lnTo>
                    <a:pt x="48" y="54"/>
                  </a:lnTo>
                  <a:lnTo>
                    <a:pt x="49" y="56"/>
                  </a:lnTo>
                  <a:lnTo>
                    <a:pt x="55" y="60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4" y="84"/>
                  </a:lnTo>
                  <a:lnTo>
                    <a:pt x="78" y="81"/>
                  </a:lnTo>
                  <a:lnTo>
                    <a:pt x="88" y="92"/>
                  </a:lnTo>
                  <a:lnTo>
                    <a:pt x="93" y="110"/>
                  </a:lnTo>
                  <a:lnTo>
                    <a:pt x="96" y="11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Freeform 839"/>
            <p:cNvSpPr>
              <a:spLocks noEditPoints="1"/>
            </p:cNvSpPr>
            <p:nvPr/>
          </p:nvSpPr>
          <p:spPr bwMode="auto">
            <a:xfrm>
              <a:off x="2803335" y="4504671"/>
              <a:ext cx="641350" cy="661987"/>
            </a:xfrm>
            <a:custGeom>
              <a:avLst/>
              <a:gdLst>
                <a:gd name="T0" fmla="*/ 11430 w 56"/>
                <a:gd name="T1" fmla="*/ 240027 h 58"/>
                <a:gd name="T2" fmla="*/ 11430 w 56"/>
                <a:gd name="T3" fmla="*/ 285746 h 58"/>
                <a:gd name="T4" fmla="*/ 0 w 56"/>
                <a:gd name="T5" fmla="*/ 285746 h 58"/>
                <a:gd name="T6" fmla="*/ 11430 w 56"/>
                <a:gd name="T7" fmla="*/ 240027 h 58"/>
                <a:gd name="T8" fmla="*/ 11430 w 56"/>
                <a:gd name="T9" fmla="*/ 240027 h 58"/>
                <a:gd name="T10" fmla="*/ 148588 w 56"/>
                <a:gd name="T11" fmla="*/ 0 h 58"/>
                <a:gd name="T12" fmla="*/ 262887 w 56"/>
                <a:gd name="T13" fmla="*/ 80009 h 58"/>
                <a:gd name="T14" fmla="*/ 422905 w 56"/>
                <a:gd name="T15" fmla="*/ 34290 h 58"/>
                <a:gd name="T16" fmla="*/ 388615 w 56"/>
                <a:gd name="T17" fmla="*/ 91439 h 58"/>
                <a:gd name="T18" fmla="*/ 400045 w 56"/>
                <a:gd name="T19" fmla="*/ 91439 h 58"/>
                <a:gd name="T20" fmla="*/ 457194 w 56"/>
                <a:gd name="T21" fmla="*/ 182878 h 58"/>
                <a:gd name="T22" fmla="*/ 525773 w 56"/>
                <a:gd name="T23" fmla="*/ 160018 h 58"/>
                <a:gd name="T24" fmla="*/ 548633 w 56"/>
                <a:gd name="T25" fmla="*/ 160018 h 58"/>
                <a:gd name="T26" fmla="*/ 571493 w 56"/>
                <a:gd name="T27" fmla="*/ 194307 h 58"/>
                <a:gd name="T28" fmla="*/ 582923 w 56"/>
                <a:gd name="T29" fmla="*/ 274316 h 58"/>
                <a:gd name="T30" fmla="*/ 594353 w 56"/>
                <a:gd name="T31" fmla="*/ 274316 h 58"/>
                <a:gd name="T32" fmla="*/ 640072 w 56"/>
                <a:gd name="T33" fmla="*/ 297176 h 58"/>
                <a:gd name="T34" fmla="*/ 628642 w 56"/>
                <a:gd name="T35" fmla="*/ 422904 h 58"/>
                <a:gd name="T36" fmla="*/ 617212 w 56"/>
                <a:gd name="T37" fmla="*/ 514343 h 58"/>
                <a:gd name="T38" fmla="*/ 594353 w 56"/>
                <a:gd name="T39" fmla="*/ 582922 h 58"/>
                <a:gd name="T40" fmla="*/ 537203 w 56"/>
                <a:gd name="T41" fmla="*/ 662931 h 58"/>
                <a:gd name="T42" fmla="*/ 525773 w 56"/>
                <a:gd name="T43" fmla="*/ 662931 h 58"/>
                <a:gd name="T44" fmla="*/ 502914 w 56"/>
                <a:gd name="T45" fmla="*/ 537203 h 58"/>
                <a:gd name="T46" fmla="*/ 480054 w 56"/>
                <a:gd name="T47" fmla="*/ 445764 h 58"/>
                <a:gd name="T48" fmla="*/ 422905 w 56"/>
                <a:gd name="T49" fmla="*/ 491483 h 58"/>
                <a:gd name="T50" fmla="*/ 331466 w 56"/>
                <a:gd name="T51" fmla="*/ 548633 h 58"/>
                <a:gd name="T52" fmla="*/ 308606 w 56"/>
                <a:gd name="T53" fmla="*/ 537203 h 58"/>
                <a:gd name="T54" fmla="*/ 285746 w 56"/>
                <a:gd name="T55" fmla="*/ 537203 h 58"/>
                <a:gd name="T56" fmla="*/ 297176 w 56"/>
                <a:gd name="T57" fmla="*/ 491483 h 58"/>
                <a:gd name="T58" fmla="*/ 308606 w 56"/>
                <a:gd name="T59" fmla="*/ 468624 h 58"/>
                <a:gd name="T60" fmla="*/ 354326 w 56"/>
                <a:gd name="T61" fmla="*/ 468624 h 58"/>
                <a:gd name="T62" fmla="*/ 377185 w 56"/>
                <a:gd name="T63" fmla="*/ 434334 h 58"/>
                <a:gd name="T64" fmla="*/ 354326 w 56"/>
                <a:gd name="T65" fmla="*/ 422904 h 58"/>
                <a:gd name="T66" fmla="*/ 308606 w 56"/>
                <a:gd name="T67" fmla="*/ 377185 h 58"/>
                <a:gd name="T68" fmla="*/ 308606 w 56"/>
                <a:gd name="T69" fmla="*/ 377185 h 58"/>
                <a:gd name="T70" fmla="*/ 240027 w 56"/>
                <a:gd name="T71" fmla="*/ 388615 h 58"/>
                <a:gd name="T72" fmla="*/ 160018 w 56"/>
                <a:gd name="T73" fmla="*/ 331466 h 58"/>
                <a:gd name="T74" fmla="*/ 137158 w 56"/>
                <a:gd name="T75" fmla="*/ 320036 h 58"/>
                <a:gd name="T76" fmla="*/ 137158 w 56"/>
                <a:gd name="T77" fmla="*/ 320036 h 58"/>
                <a:gd name="T78" fmla="*/ 160018 w 56"/>
                <a:gd name="T79" fmla="*/ 251457 h 58"/>
                <a:gd name="T80" fmla="*/ 160018 w 56"/>
                <a:gd name="T81" fmla="*/ 240027 h 58"/>
                <a:gd name="T82" fmla="*/ 228597 w 56"/>
                <a:gd name="T83" fmla="*/ 251457 h 58"/>
                <a:gd name="T84" fmla="*/ 251457 w 56"/>
                <a:gd name="T85" fmla="*/ 251457 h 58"/>
                <a:gd name="T86" fmla="*/ 308606 w 56"/>
                <a:gd name="T87" fmla="*/ 297176 h 58"/>
                <a:gd name="T88" fmla="*/ 331466 w 56"/>
                <a:gd name="T89" fmla="*/ 320036 h 58"/>
                <a:gd name="T90" fmla="*/ 377185 w 56"/>
                <a:gd name="T91" fmla="*/ 354325 h 58"/>
                <a:gd name="T92" fmla="*/ 422905 w 56"/>
                <a:gd name="T93" fmla="*/ 297176 h 58"/>
                <a:gd name="T94" fmla="*/ 422905 w 56"/>
                <a:gd name="T95" fmla="*/ 285746 h 58"/>
                <a:gd name="T96" fmla="*/ 331466 w 56"/>
                <a:gd name="T97" fmla="*/ 205737 h 58"/>
                <a:gd name="T98" fmla="*/ 285746 w 56"/>
                <a:gd name="T99" fmla="*/ 160018 h 58"/>
                <a:gd name="T100" fmla="*/ 262887 w 56"/>
                <a:gd name="T101" fmla="*/ 160018 h 58"/>
                <a:gd name="T102" fmla="*/ 205737 w 56"/>
                <a:gd name="T103" fmla="*/ 160018 h 58"/>
                <a:gd name="T104" fmla="*/ 45719 w 56"/>
                <a:gd name="T105" fmla="*/ 148588 h 58"/>
                <a:gd name="T106" fmla="*/ 102869 w 56"/>
                <a:gd name="T107" fmla="*/ 102869 h 58"/>
                <a:gd name="T108" fmla="*/ 91439 w 56"/>
                <a:gd name="T109" fmla="*/ 91439 h 58"/>
                <a:gd name="T110" fmla="*/ 91439 w 56"/>
                <a:gd name="T111" fmla="*/ 80009 h 58"/>
                <a:gd name="T112" fmla="*/ 137158 w 56"/>
                <a:gd name="T113" fmla="*/ 80009 h 58"/>
                <a:gd name="T114" fmla="*/ 137158 w 56"/>
                <a:gd name="T115" fmla="*/ 80009 h 58"/>
                <a:gd name="T116" fmla="*/ 148588 w 56"/>
                <a:gd name="T117" fmla="*/ 34290 h 58"/>
                <a:gd name="T118" fmla="*/ 148588 w 56"/>
                <a:gd name="T119" fmla="*/ 0 h 58"/>
                <a:gd name="T120" fmla="*/ 148588 w 56"/>
                <a:gd name="T121" fmla="*/ 0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58"/>
                <a:gd name="T185" fmla="*/ 56 w 56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58">
                  <a:moveTo>
                    <a:pt x="1" y="21"/>
                  </a:moveTo>
                  <a:lnTo>
                    <a:pt x="1" y="25"/>
                  </a:lnTo>
                  <a:lnTo>
                    <a:pt x="0" y="25"/>
                  </a:lnTo>
                  <a:lnTo>
                    <a:pt x="1" y="21"/>
                  </a:lnTo>
                  <a:moveTo>
                    <a:pt x="13" y="0"/>
                  </a:moveTo>
                  <a:lnTo>
                    <a:pt x="23" y="7"/>
                  </a:lnTo>
                  <a:lnTo>
                    <a:pt x="37" y="3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40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7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6" y="26"/>
                  </a:lnTo>
                  <a:lnTo>
                    <a:pt x="55" y="37"/>
                  </a:lnTo>
                  <a:lnTo>
                    <a:pt x="54" y="45"/>
                  </a:lnTo>
                  <a:lnTo>
                    <a:pt x="52" y="51"/>
                  </a:lnTo>
                  <a:lnTo>
                    <a:pt x="47" y="58"/>
                  </a:lnTo>
                  <a:lnTo>
                    <a:pt x="46" y="58"/>
                  </a:lnTo>
                  <a:lnTo>
                    <a:pt x="44" y="47"/>
                  </a:lnTo>
                  <a:lnTo>
                    <a:pt x="42" y="39"/>
                  </a:lnTo>
                  <a:lnTo>
                    <a:pt x="37" y="43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7" y="33"/>
                  </a:lnTo>
                  <a:lnTo>
                    <a:pt x="21" y="34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7" y="26"/>
                  </a:lnTo>
                  <a:lnTo>
                    <a:pt x="29" y="28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29" y="18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4" y="13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3" y="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Freeform 840"/>
            <p:cNvSpPr>
              <a:spLocks/>
            </p:cNvSpPr>
            <p:nvPr/>
          </p:nvSpPr>
          <p:spPr bwMode="auto">
            <a:xfrm>
              <a:off x="2816035" y="4309408"/>
              <a:ext cx="1062037" cy="595313"/>
            </a:xfrm>
            <a:custGeom>
              <a:avLst/>
              <a:gdLst>
                <a:gd name="T0" fmla="*/ 857241 w 93"/>
                <a:gd name="T1" fmla="*/ 45719 h 52"/>
                <a:gd name="T2" fmla="*/ 845811 w 93"/>
                <a:gd name="T3" fmla="*/ 45719 h 52"/>
                <a:gd name="T4" fmla="*/ 845811 w 93"/>
                <a:gd name="T5" fmla="*/ 57149 h 52"/>
                <a:gd name="T6" fmla="*/ 857241 w 93"/>
                <a:gd name="T7" fmla="*/ 148588 h 52"/>
                <a:gd name="T8" fmla="*/ 925820 w 93"/>
                <a:gd name="T9" fmla="*/ 182878 h 52"/>
                <a:gd name="T10" fmla="*/ 925820 w 93"/>
                <a:gd name="T11" fmla="*/ 182878 h 52"/>
                <a:gd name="T12" fmla="*/ 925820 w 93"/>
                <a:gd name="T13" fmla="*/ 194307 h 52"/>
                <a:gd name="T14" fmla="*/ 960110 w 93"/>
                <a:gd name="T15" fmla="*/ 274316 h 52"/>
                <a:gd name="T16" fmla="*/ 960110 w 93"/>
                <a:gd name="T17" fmla="*/ 285746 h 52"/>
                <a:gd name="T18" fmla="*/ 971540 w 93"/>
                <a:gd name="T19" fmla="*/ 285746 h 52"/>
                <a:gd name="T20" fmla="*/ 1040119 w 93"/>
                <a:gd name="T21" fmla="*/ 285746 h 52"/>
                <a:gd name="T22" fmla="*/ 1005830 w 93"/>
                <a:gd name="T23" fmla="*/ 342895 h 52"/>
                <a:gd name="T24" fmla="*/ 1017259 w 93"/>
                <a:gd name="T25" fmla="*/ 377185 h 52"/>
                <a:gd name="T26" fmla="*/ 1062979 w 93"/>
                <a:gd name="T27" fmla="*/ 434334 h 52"/>
                <a:gd name="T28" fmla="*/ 1017259 w 93"/>
                <a:gd name="T29" fmla="*/ 445764 h 52"/>
                <a:gd name="T30" fmla="*/ 960110 w 93"/>
                <a:gd name="T31" fmla="*/ 480054 h 52"/>
                <a:gd name="T32" fmla="*/ 960110 w 93"/>
                <a:gd name="T33" fmla="*/ 480054 h 52"/>
                <a:gd name="T34" fmla="*/ 948680 w 93"/>
                <a:gd name="T35" fmla="*/ 480054 h 52"/>
                <a:gd name="T36" fmla="*/ 902961 w 93"/>
                <a:gd name="T37" fmla="*/ 548633 h 52"/>
                <a:gd name="T38" fmla="*/ 868671 w 93"/>
                <a:gd name="T39" fmla="*/ 582922 h 52"/>
                <a:gd name="T40" fmla="*/ 868671 w 93"/>
                <a:gd name="T41" fmla="*/ 594352 h 52"/>
                <a:gd name="T42" fmla="*/ 628643 w 93"/>
                <a:gd name="T43" fmla="*/ 491483 h 52"/>
                <a:gd name="T44" fmla="*/ 582924 w 93"/>
                <a:gd name="T45" fmla="*/ 468624 h 52"/>
                <a:gd name="T46" fmla="*/ 571494 w 93"/>
                <a:gd name="T47" fmla="*/ 468624 h 52"/>
                <a:gd name="T48" fmla="*/ 560064 w 93"/>
                <a:gd name="T49" fmla="*/ 388615 h 52"/>
                <a:gd name="T50" fmla="*/ 537204 w 93"/>
                <a:gd name="T51" fmla="*/ 354325 h 52"/>
                <a:gd name="T52" fmla="*/ 514345 w 93"/>
                <a:gd name="T53" fmla="*/ 354325 h 52"/>
                <a:gd name="T54" fmla="*/ 445765 w 93"/>
                <a:gd name="T55" fmla="*/ 377185 h 52"/>
                <a:gd name="T56" fmla="*/ 388616 w 93"/>
                <a:gd name="T57" fmla="*/ 285746 h 52"/>
                <a:gd name="T58" fmla="*/ 377186 w 93"/>
                <a:gd name="T59" fmla="*/ 285746 h 52"/>
                <a:gd name="T60" fmla="*/ 411476 w 93"/>
                <a:gd name="T61" fmla="*/ 228597 h 52"/>
                <a:gd name="T62" fmla="*/ 251457 w 93"/>
                <a:gd name="T63" fmla="*/ 274316 h 52"/>
                <a:gd name="T64" fmla="*/ 137159 w 93"/>
                <a:gd name="T65" fmla="*/ 194307 h 52"/>
                <a:gd name="T66" fmla="*/ 137159 w 93"/>
                <a:gd name="T67" fmla="*/ 194307 h 52"/>
                <a:gd name="T68" fmla="*/ 137159 w 93"/>
                <a:gd name="T69" fmla="*/ 228597 h 52"/>
                <a:gd name="T70" fmla="*/ 125729 w 93"/>
                <a:gd name="T71" fmla="*/ 274316 h 52"/>
                <a:gd name="T72" fmla="*/ 125729 w 93"/>
                <a:gd name="T73" fmla="*/ 274316 h 52"/>
                <a:gd name="T74" fmla="*/ 80009 w 93"/>
                <a:gd name="T75" fmla="*/ 274316 h 52"/>
                <a:gd name="T76" fmla="*/ 0 w 93"/>
                <a:gd name="T77" fmla="*/ 182878 h 52"/>
                <a:gd name="T78" fmla="*/ 137159 w 93"/>
                <a:gd name="T79" fmla="*/ 137158 h 52"/>
                <a:gd name="T80" fmla="*/ 194308 w 93"/>
                <a:gd name="T81" fmla="*/ 114298 h 52"/>
                <a:gd name="T82" fmla="*/ 274317 w 93"/>
                <a:gd name="T83" fmla="*/ 114298 h 52"/>
                <a:gd name="T84" fmla="*/ 365756 w 93"/>
                <a:gd name="T85" fmla="*/ 137158 h 52"/>
                <a:gd name="T86" fmla="*/ 377186 w 93"/>
                <a:gd name="T87" fmla="*/ 91439 h 52"/>
                <a:gd name="T88" fmla="*/ 377186 w 93"/>
                <a:gd name="T89" fmla="*/ 45719 h 52"/>
                <a:gd name="T90" fmla="*/ 411476 w 93"/>
                <a:gd name="T91" fmla="*/ 45719 h 52"/>
                <a:gd name="T92" fmla="*/ 468625 w 93"/>
                <a:gd name="T93" fmla="*/ 45719 h 52"/>
                <a:gd name="T94" fmla="*/ 514345 w 93"/>
                <a:gd name="T95" fmla="*/ 114298 h 52"/>
                <a:gd name="T96" fmla="*/ 525775 w 93"/>
                <a:gd name="T97" fmla="*/ 102869 h 52"/>
                <a:gd name="T98" fmla="*/ 514345 w 93"/>
                <a:gd name="T99" fmla="*/ 45719 h 52"/>
                <a:gd name="T100" fmla="*/ 628643 w 93"/>
                <a:gd name="T101" fmla="*/ 0 h 52"/>
                <a:gd name="T102" fmla="*/ 685793 w 93"/>
                <a:gd name="T103" fmla="*/ 0 h 52"/>
                <a:gd name="T104" fmla="*/ 811522 w 93"/>
                <a:gd name="T105" fmla="*/ 34290 h 52"/>
                <a:gd name="T106" fmla="*/ 857241 w 93"/>
                <a:gd name="T107" fmla="*/ 45719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2"/>
                <a:gd name="T164" fmla="*/ 93 w 93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2">
                  <a:moveTo>
                    <a:pt x="75" y="4"/>
                  </a:moveTo>
                  <a:lnTo>
                    <a:pt x="74" y="4"/>
                  </a:lnTo>
                  <a:lnTo>
                    <a:pt x="74" y="5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91" y="25"/>
                  </a:lnTo>
                  <a:lnTo>
                    <a:pt x="88" y="30"/>
                  </a:lnTo>
                  <a:lnTo>
                    <a:pt x="89" y="33"/>
                  </a:lnTo>
                  <a:lnTo>
                    <a:pt x="93" y="38"/>
                  </a:lnTo>
                  <a:lnTo>
                    <a:pt x="89" y="39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48"/>
                  </a:lnTo>
                  <a:lnTo>
                    <a:pt x="76" y="51"/>
                  </a:lnTo>
                  <a:lnTo>
                    <a:pt x="76" y="52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34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39" y="33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6" y="20"/>
                  </a:lnTo>
                  <a:lnTo>
                    <a:pt x="22" y="2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10"/>
                  </a:lnTo>
                  <a:lnTo>
                    <a:pt x="46" y="9"/>
                  </a:lnTo>
                  <a:lnTo>
                    <a:pt x="45" y="4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3"/>
                  </a:lnTo>
                  <a:lnTo>
                    <a:pt x="75" y="4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Freeform 841"/>
            <p:cNvSpPr>
              <a:spLocks noEditPoints="1"/>
            </p:cNvSpPr>
            <p:nvPr/>
          </p:nvSpPr>
          <p:spPr bwMode="auto">
            <a:xfrm>
              <a:off x="3146235" y="2218671"/>
              <a:ext cx="766762" cy="411162"/>
            </a:xfrm>
            <a:custGeom>
              <a:avLst/>
              <a:gdLst>
                <a:gd name="T0" fmla="*/ 285748 w 67"/>
                <a:gd name="T1" fmla="*/ 262887 h 36"/>
                <a:gd name="T2" fmla="*/ 388617 w 67"/>
                <a:gd name="T3" fmla="*/ 365756 h 36"/>
                <a:gd name="T4" fmla="*/ 537206 w 67"/>
                <a:gd name="T5" fmla="*/ 217167 h 36"/>
                <a:gd name="T6" fmla="*/ 548636 w 67"/>
                <a:gd name="T7" fmla="*/ 217167 h 36"/>
                <a:gd name="T8" fmla="*/ 628645 w 67"/>
                <a:gd name="T9" fmla="*/ 262887 h 36"/>
                <a:gd name="T10" fmla="*/ 628645 w 67"/>
                <a:gd name="T11" fmla="*/ 262887 h 36"/>
                <a:gd name="T12" fmla="*/ 628645 w 67"/>
                <a:gd name="T13" fmla="*/ 285746 h 36"/>
                <a:gd name="T14" fmla="*/ 685794 w 67"/>
                <a:gd name="T15" fmla="*/ 251457 h 36"/>
                <a:gd name="T16" fmla="*/ 731514 w 67"/>
                <a:gd name="T17" fmla="*/ 285746 h 36"/>
                <a:gd name="T18" fmla="*/ 765804 w 67"/>
                <a:gd name="T19" fmla="*/ 331466 h 36"/>
                <a:gd name="T20" fmla="*/ 765804 w 67"/>
                <a:gd name="T21" fmla="*/ 331466 h 36"/>
                <a:gd name="T22" fmla="*/ 685794 w 67"/>
                <a:gd name="T23" fmla="*/ 400045 h 36"/>
                <a:gd name="T24" fmla="*/ 674365 w 67"/>
                <a:gd name="T25" fmla="*/ 411475 h 36"/>
                <a:gd name="T26" fmla="*/ 628645 w 67"/>
                <a:gd name="T27" fmla="*/ 400045 h 36"/>
                <a:gd name="T28" fmla="*/ 628645 w 67"/>
                <a:gd name="T29" fmla="*/ 400045 h 36"/>
                <a:gd name="T30" fmla="*/ 582925 w 67"/>
                <a:gd name="T31" fmla="*/ 388615 h 36"/>
                <a:gd name="T32" fmla="*/ 491486 w 67"/>
                <a:gd name="T33" fmla="*/ 411475 h 36"/>
                <a:gd name="T34" fmla="*/ 400047 w 67"/>
                <a:gd name="T35" fmla="*/ 411475 h 36"/>
                <a:gd name="T36" fmla="*/ 297178 w 67"/>
                <a:gd name="T37" fmla="*/ 411475 h 36"/>
                <a:gd name="T38" fmla="*/ 285748 w 67"/>
                <a:gd name="T39" fmla="*/ 411475 h 36"/>
                <a:gd name="T40" fmla="*/ 228598 w 67"/>
                <a:gd name="T41" fmla="*/ 411475 h 36"/>
                <a:gd name="T42" fmla="*/ 228598 w 67"/>
                <a:gd name="T43" fmla="*/ 354326 h 36"/>
                <a:gd name="T44" fmla="*/ 205738 w 67"/>
                <a:gd name="T45" fmla="*/ 342896 h 36"/>
                <a:gd name="T46" fmla="*/ 297178 w 67"/>
                <a:gd name="T47" fmla="*/ 205737 h 36"/>
                <a:gd name="T48" fmla="*/ 297178 w 67"/>
                <a:gd name="T49" fmla="*/ 205737 h 36"/>
                <a:gd name="T50" fmla="*/ 285748 w 67"/>
                <a:gd name="T51" fmla="*/ 262887 h 36"/>
                <a:gd name="T52" fmla="*/ 114299 w 67"/>
                <a:gd name="T53" fmla="*/ 11430 h 36"/>
                <a:gd name="T54" fmla="*/ 148589 w 67"/>
                <a:gd name="T55" fmla="*/ 91439 h 36"/>
                <a:gd name="T56" fmla="*/ 228598 w 67"/>
                <a:gd name="T57" fmla="*/ 57149 h 36"/>
                <a:gd name="T58" fmla="*/ 228598 w 67"/>
                <a:gd name="T59" fmla="*/ 171448 h 36"/>
                <a:gd name="T60" fmla="*/ 182879 w 67"/>
                <a:gd name="T61" fmla="*/ 297176 h 36"/>
                <a:gd name="T62" fmla="*/ 148589 w 67"/>
                <a:gd name="T63" fmla="*/ 331466 h 36"/>
                <a:gd name="T64" fmla="*/ 148589 w 67"/>
                <a:gd name="T65" fmla="*/ 331466 h 36"/>
                <a:gd name="T66" fmla="*/ 114299 w 67"/>
                <a:gd name="T67" fmla="*/ 354326 h 36"/>
                <a:gd name="T68" fmla="*/ 91439 w 67"/>
                <a:gd name="T69" fmla="*/ 354326 h 36"/>
                <a:gd name="T70" fmla="*/ 45720 w 67"/>
                <a:gd name="T71" fmla="*/ 331466 h 36"/>
                <a:gd name="T72" fmla="*/ 11430 w 67"/>
                <a:gd name="T73" fmla="*/ 262887 h 36"/>
                <a:gd name="T74" fmla="*/ 34290 w 67"/>
                <a:gd name="T75" fmla="*/ 240027 h 36"/>
                <a:gd name="T76" fmla="*/ 57150 w 67"/>
                <a:gd name="T77" fmla="*/ 217167 h 36"/>
                <a:gd name="T78" fmla="*/ 80009 w 67"/>
                <a:gd name="T79" fmla="*/ 114299 h 36"/>
                <a:gd name="T80" fmla="*/ 0 w 67"/>
                <a:gd name="T81" fmla="*/ 114299 h 36"/>
                <a:gd name="T82" fmla="*/ 34290 w 67"/>
                <a:gd name="T83" fmla="*/ 0 h 36"/>
                <a:gd name="T84" fmla="*/ 114299 w 67"/>
                <a:gd name="T85" fmla="*/ 11430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36"/>
                <a:gd name="T131" fmla="*/ 67 w 6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36">
                  <a:moveTo>
                    <a:pt x="25" y="23"/>
                  </a:moveTo>
                  <a:lnTo>
                    <a:pt x="34" y="32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60" y="22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5" y="35"/>
                  </a:lnTo>
                  <a:lnTo>
                    <a:pt x="51" y="34"/>
                  </a:lnTo>
                  <a:lnTo>
                    <a:pt x="43" y="36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26" y="18"/>
                  </a:lnTo>
                  <a:lnTo>
                    <a:pt x="25" y="23"/>
                  </a:lnTo>
                  <a:moveTo>
                    <a:pt x="10" y="1"/>
                  </a:moveTo>
                  <a:lnTo>
                    <a:pt x="13" y="8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0" y="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Freeform 844"/>
            <p:cNvSpPr>
              <a:spLocks/>
            </p:cNvSpPr>
            <p:nvPr/>
          </p:nvSpPr>
          <p:spPr bwMode="auto">
            <a:xfrm>
              <a:off x="3489135" y="4161771"/>
              <a:ext cx="1406525" cy="615950"/>
            </a:xfrm>
            <a:custGeom>
              <a:avLst/>
              <a:gdLst>
                <a:gd name="T0" fmla="*/ 1405875 w 123"/>
                <a:gd name="T1" fmla="*/ 434334 h 54"/>
                <a:gd name="T2" fmla="*/ 1405875 w 123"/>
                <a:gd name="T3" fmla="*/ 445764 h 54"/>
                <a:gd name="T4" fmla="*/ 1394445 w 123"/>
                <a:gd name="T5" fmla="*/ 491483 h 54"/>
                <a:gd name="T6" fmla="*/ 1394445 w 123"/>
                <a:gd name="T7" fmla="*/ 491483 h 54"/>
                <a:gd name="T8" fmla="*/ 1291576 w 123"/>
                <a:gd name="T9" fmla="*/ 548632 h 54"/>
                <a:gd name="T10" fmla="*/ 1142988 w 123"/>
                <a:gd name="T11" fmla="*/ 548632 h 54"/>
                <a:gd name="T12" fmla="*/ 1028689 w 123"/>
                <a:gd name="T13" fmla="*/ 617211 h 54"/>
                <a:gd name="T14" fmla="*/ 1005829 w 123"/>
                <a:gd name="T15" fmla="*/ 525772 h 54"/>
                <a:gd name="T16" fmla="*/ 674363 w 123"/>
                <a:gd name="T17" fmla="*/ 491483 h 54"/>
                <a:gd name="T18" fmla="*/ 617213 w 123"/>
                <a:gd name="T19" fmla="*/ 548632 h 54"/>
                <a:gd name="T20" fmla="*/ 525774 w 123"/>
                <a:gd name="T21" fmla="*/ 617211 h 54"/>
                <a:gd name="T22" fmla="*/ 525774 w 123"/>
                <a:gd name="T23" fmla="*/ 617211 h 54"/>
                <a:gd name="T24" fmla="*/ 491485 w 123"/>
                <a:gd name="T25" fmla="*/ 617211 h 54"/>
                <a:gd name="T26" fmla="*/ 388616 w 123"/>
                <a:gd name="T27" fmla="*/ 582922 h 54"/>
                <a:gd name="T28" fmla="*/ 342896 w 123"/>
                <a:gd name="T29" fmla="*/ 525772 h 54"/>
                <a:gd name="T30" fmla="*/ 331466 w 123"/>
                <a:gd name="T31" fmla="*/ 491483 h 54"/>
                <a:gd name="T32" fmla="*/ 365756 w 123"/>
                <a:gd name="T33" fmla="*/ 434334 h 54"/>
                <a:gd name="T34" fmla="*/ 297177 w 123"/>
                <a:gd name="T35" fmla="*/ 434334 h 54"/>
                <a:gd name="T36" fmla="*/ 285747 w 123"/>
                <a:gd name="T37" fmla="*/ 434334 h 54"/>
                <a:gd name="T38" fmla="*/ 285747 w 123"/>
                <a:gd name="T39" fmla="*/ 422904 h 54"/>
                <a:gd name="T40" fmla="*/ 251457 w 123"/>
                <a:gd name="T41" fmla="*/ 342895 h 54"/>
                <a:gd name="T42" fmla="*/ 251457 w 123"/>
                <a:gd name="T43" fmla="*/ 331465 h 54"/>
                <a:gd name="T44" fmla="*/ 251457 w 123"/>
                <a:gd name="T45" fmla="*/ 331465 h 54"/>
                <a:gd name="T46" fmla="*/ 182878 w 123"/>
                <a:gd name="T47" fmla="*/ 297176 h 54"/>
                <a:gd name="T48" fmla="*/ 171448 w 123"/>
                <a:gd name="T49" fmla="*/ 205737 h 54"/>
                <a:gd name="T50" fmla="*/ 171448 w 123"/>
                <a:gd name="T51" fmla="*/ 194307 h 54"/>
                <a:gd name="T52" fmla="*/ 182878 w 123"/>
                <a:gd name="T53" fmla="*/ 194307 h 54"/>
                <a:gd name="T54" fmla="*/ 205738 w 123"/>
                <a:gd name="T55" fmla="*/ 205737 h 54"/>
                <a:gd name="T56" fmla="*/ 285747 w 123"/>
                <a:gd name="T57" fmla="*/ 205737 h 54"/>
                <a:gd name="T58" fmla="*/ 342896 w 123"/>
                <a:gd name="T59" fmla="*/ 205737 h 54"/>
                <a:gd name="T60" fmla="*/ 342896 w 123"/>
                <a:gd name="T61" fmla="*/ 205737 h 54"/>
                <a:gd name="T62" fmla="*/ 342896 w 123"/>
                <a:gd name="T63" fmla="*/ 182877 h 54"/>
                <a:gd name="T64" fmla="*/ 285747 w 123"/>
                <a:gd name="T65" fmla="*/ 148588 h 54"/>
                <a:gd name="T66" fmla="*/ 240027 w 123"/>
                <a:gd name="T67" fmla="*/ 137158 h 54"/>
                <a:gd name="T68" fmla="*/ 45720 w 123"/>
                <a:gd name="T69" fmla="*/ 91439 h 54"/>
                <a:gd name="T70" fmla="*/ 0 w 123"/>
                <a:gd name="T71" fmla="*/ 68579 h 54"/>
                <a:gd name="T72" fmla="*/ 11430 w 123"/>
                <a:gd name="T73" fmla="*/ 34290 h 54"/>
                <a:gd name="T74" fmla="*/ 11430 w 123"/>
                <a:gd name="T75" fmla="*/ 0 h 54"/>
                <a:gd name="T76" fmla="*/ 205738 w 123"/>
                <a:gd name="T77" fmla="*/ 0 h 54"/>
                <a:gd name="T78" fmla="*/ 285747 w 123"/>
                <a:gd name="T79" fmla="*/ 34290 h 54"/>
                <a:gd name="T80" fmla="*/ 377186 w 123"/>
                <a:gd name="T81" fmla="*/ 57149 h 54"/>
                <a:gd name="T82" fmla="*/ 422906 w 123"/>
                <a:gd name="T83" fmla="*/ 57149 h 54"/>
                <a:gd name="T84" fmla="*/ 582924 w 123"/>
                <a:gd name="T85" fmla="*/ 68579 h 54"/>
                <a:gd name="T86" fmla="*/ 594354 w 123"/>
                <a:gd name="T87" fmla="*/ 68579 h 54"/>
                <a:gd name="T88" fmla="*/ 594354 w 123"/>
                <a:gd name="T89" fmla="*/ 114298 h 54"/>
                <a:gd name="T90" fmla="*/ 628643 w 123"/>
                <a:gd name="T91" fmla="*/ 240027 h 54"/>
                <a:gd name="T92" fmla="*/ 708652 w 123"/>
                <a:gd name="T93" fmla="*/ 285746 h 54"/>
                <a:gd name="T94" fmla="*/ 880101 w 123"/>
                <a:gd name="T95" fmla="*/ 240027 h 54"/>
                <a:gd name="T96" fmla="*/ 960110 w 123"/>
                <a:gd name="T97" fmla="*/ 285746 h 54"/>
                <a:gd name="T98" fmla="*/ 1005829 w 123"/>
                <a:gd name="T99" fmla="*/ 205737 h 54"/>
                <a:gd name="T100" fmla="*/ 1051549 w 123"/>
                <a:gd name="T101" fmla="*/ 240027 h 54"/>
                <a:gd name="T102" fmla="*/ 1051549 w 123"/>
                <a:gd name="T103" fmla="*/ 240027 h 54"/>
                <a:gd name="T104" fmla="*/ 1165848 w 123"/>
                <a:gd name="T105" fmla="*/ 228597 h 54"/>
                <a:gd name="T106" fmla="*/ 1245857 w 123"/>
                <a:gd name="T107" fmla="*/ 205737 h 54"/>
                <a:gd name="T108" fmla="*/ 1314436 w 123"/>
                <a:gd name="T109" fmla="*/ 262886 h 54"/>
                <a:gd name="T110" fmla="*/ 1360155 w 123"/>
                <a:gd name="T111" fmla="*/ 297176 h 54"/>
                <a:gd name="T112" fmla="*/ 1348726 w 123"/>
                <a:gd name="T113" fmla="*/ 388614 h 54"/>
                <a:gd name="T114" fmla="*/ 1360155 w 123"/>
                <a:gd name="T115" fmla="*/ 388614 h 54"/>
                <a:gd name="T116" fmla="*/ 1405875 w 123"/>
                <a:gd name="T117" fmla="*/ 434334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54"/>
                <a:gd name="T179" fmla="*/ 123 w 123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54">
                  <a:moveTo>
                    <a:pt x="123" y="38"/>
                  </a:moveTo>
                  <a:lnTo>
                    <a:pt x="123" y="39"/>
                  </a:lnTo>
                  <a:lnTo>
                    <a:pt x="122" y="43"/>
                  </a:lnTo>
                  <a:lnTo>
                    <a:pt x="113" y="48"/>
                  </a:lnTo>
                  <a:lnTo>
                    <a:pt x="100" y="48"/>
                  </a:lnTo>
                  <a:lnTo>
                    <a:pt x="90" y="54"/>
                  </a:lnTo>
                  <a:lnTo>
                    <a:pt x="88" y="46"/>
                  </a:lnTo>
                  <a:lnTo>
                    <a:pt x="59" y="43"/>
                  </a:lnTo>
                  <a:lnTo>
                    <a:pt x="54" y="48"/>
                  </a:lnTo>
                  <a:lnTo>
                    <a:pt x="46" y="54"/>
                  </a:lnTo>
                  <a:lnTo>
                    <a:pt x="43" y="54"/>
                  </a:lnTo>
                  <a:lnTo>
                    <a:pt x="34" y="51"/>
                  </a:lnTo>
                  <a:lnTo>
                    <a:pt x="30" y="46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6" y="26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1" y="12"/>
                  </a:lnTo>
                  <a:lnTo>
                    <a:pt x="4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7" y="21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92" y="21"/>
                  </a:lnTo>
                  <a:lnTo>
                    <a:pt x="102" y="20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19" y="26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23" y="38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5" name="Freeform 845"/>
            <p:cNvSpPr>
              <a:spLocks/>
            </p:cNvSpPr>
            <p:nvPr/>
          </p:nvSpPr>
          <p:spPr bwMode="auto">
            <a:xfrm>
              <a:off x="5124260" y="4733271"/>
              <a:ext cx="525462" cy="457200"/>
            </a:xfrm>
            <a:custGeom>
              <a:avLst/>
              <a:gdLst>
                <a:gd name="T0" fmla="*/ 411475 w 46"/>
                <a:gd name="T1" fmla="*/ 457194 h 40"/>
                <a:gd name="T2" fmla="*/ 400045 w 46"/>
                <a:gd name="T3" fmla="*/ 445764 h 40"/>
                <a:gd name="T4" fmla="*/ 388615 w 46"/>
                <a:gd name="T5" fmla="*/ 445764 h 40"/>
                <a:gd name="T6" fmla="*/ 297176 w 46"/>
                <a:gd name="T7" fmla="*/ 388615 h 40"/>
                <a:gd name="T8" fmla="*/ 297176 w 46"/>
                <a:gd name="T9" fmla="*/ 388615 h 40"/>
                <a:gd name="T10" fmla="*/ 194307 w 46"/>
                <a:gd name="T11" fmla="*/ 388615 h 40"/>
                <a:gd name="T12" fmla="*/ 160018 w 46"/>
                <a:gd name="T13" fmla="*/ 388615 h 40"/>
                <a:gd name="T14" fmla="*/ 148588 w 46"/>
                <a:gd name="T15" fmla="*/ 365755 h 40"/>
                <a:gd name="T16" fmla="*/ 137158 w 46"/>
                <a:gd name="T17" fmla="*/ 342895 h 40"/>
                <a:gd name="T18" fmla="*/ 114298 w 46"/>
                <a:gd name="T19" fmla="*/ 320036 h 40"/>
                <a:gd name="T20" fmla="*/ 11430 w 46"/>
                <a:gd name="T21" fmla="*/ 285746 h 40"/>
                <a:gd name="T22" fmla="*/ 11430 w 46"/>
                <a:gd name="T23" fmla="*/ 285746 h 40"/>
                <a:gd name="T24" fmla="*/ 0 w 46"/>
                <a:gd name="T25" fmla="*/ 251457 h 40"/>
                <a:gd name="T26" fmla="*/ 160018 w 46"/>
                <a:gd name="T27" fmla="*/ 160018 h 40"/>
                <a:gd name="T28" fmla="*/ 68579 w 46"/>
                <a:gd name="T29" fmla="*/ 194307 h 40"/>
                <a:gd name="T30" fmla="*/ 57149 w 46"/>
                <a:gd name="T31" fmla="*/ 171448 h 40"/>
                <a:gd name="T32" fmla="*/ 114298 w 46"/>
                <a:gd name="T33" fmla="*/ 114299 h 40"/>
                <a:gd name="T34" fmla="*/ 194307 w 46"/>
                <a:gd name="T35" fmla="*/ 160018 h 40"/>
                <a:gd name="T36" fmla="*/ 194307 w 46"/>
                <a:gd name="T37" fmla="*/ 68579 h 40"/>
                <a:gd name="T38" fmla="*/ 205737 w 46"/>
                <a:gd name="T39" fmla="*/ 22860 h 40"/>
                <a:gd name="T40" fmla="*/ 262887 w 46"/>
                <a:gd name="T41" fmla="*/ 11430 h 40"/>
                <a:gd name="T42" fmla="*/ 262887 w 46"/>
                <a:gd name="T43" fmla="*/ 0 h 40"/>
                <a:gd name="T44" fmla="*/ 308606 w 46"/>
                <a:gd name="T45" fmla="*/ 22860 h 40"/>
                <a:gd name="T46" fmla="*/ 331466 w 46"/>
                <a:gd name="T47" fmla="*/ 68579 h 40"/>
                <a:gd name="T48" fmla="*/ 445764 w 46"/>
                <a:gd name="T49" fmla="*/ 57149 h 40"/>
                <a:gd name="T50" fmla="*/ 457194 w 46"/>
                <a:gd name="T51" fmla="*/ 160018 h 40"/>
                <a:gd name="T52" fmla="*/ 502913 w 46"/>
                <a:gd name="T53" fmla="*/ 160018 h 40"/>
                <a:gd name="T54" fmla="*/ 525773 w 46"/>
                <a:gd name="T55" fmla="*/ 217167 h 40"/>
                <a:gd name="T56" fmla="*/ 457194 w 46"/>
                <a:gd name="T57" fmla="*/ 251457 h 40"/>
                <a:gd name="T58" fmla="*/ 457194 w 46"/>
                <a:gd name="T59" fmla="*/ 400045 h 40"/>
                <a:gd name="T60" fmla="*/ 445764 w 46"/>
                <a:gd name="T61" fmla="*/ 411475 h 40"/>
                <a:gd name="T62" fmla="*/ 434334 w 46"/>
                <a:gd name="T63" fmla="*/ 434334 h 40"/>
                <a:gd name="T64" fmla="*/ 411475 w 46"/>
                <a:gd name="T65" fmla="*/ 457194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40"/>
                <a:gd name="T101" fmla="*/ 46 w 4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40">
                  <a:moveTo>
                    <a:pt x="36" y="40"/>
                  </a:moveTo>
                  <a:lnTo>
                    <a:pt x="35" y="39"/>
                  </a:lnTo>
                  <a:lnTo>
                    <a:pt x="34" y="39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4" y="14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9" y="5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0" y="22"/>
                  </a:lnTo>
                  <a:lnTo>
                    <a:pt x="40" y="35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6" y="4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Freeform 847"/>
            <p:cNvSpPr>
              <a:spLocks/>
            </p:cNvSpPr>
            <p:nvPr/>
          </p:nvSpPr>
          <p:spPr bwMode="auto">
            <a:xfrm>
              <a:off x="5559235" y="3212446"/>
              <a:ext cx="2136775" cy="2022475"/>
            </a:xfrm>
            <a:custGeom>
              <a:avLst/>
              <a:gdLst>
                <a:gd name="T0" fmla="*/ 1588752 w 187"/>
                <a:gd name="T1" fmla="*/ 720082 h 177"/>
                <a:gd name="T2" fmla="*/ 1645901 w 187"/>
                <a:gd name="T3" fmla="*/ 994399 h 177"/>
                <a:gd name="T4" fmla="*/ 1863068 w 187"/>
                <a:gd name="T5" fmla="*/ 1131557 h 177"/>
                <a:gd name="T6" fmla="*/ 1931647 w 187"/>
                <a:gd name="T7" fmla="*/ 1085838 h 177"/>
                <a:gd name="T8" fmla="*/ 1988797 w 187"/>
                <a:gd name="T9" fmla="*/ 1062978 h 177"/>
                <a:gd name="T10" fmla="*/ 2080236 w 187"/>
                <a:gd name="T11" fmla="*/ 1108697 h 177"/>
                <a:gd name="T12" fmla="*/ 2103095 w 187"/>
                <a:gd name="T13" fmla="*/ 1383014 h 177"/>
                <a:gd name="T14" fmla="*/ 1954507 w 187"/>
                <a:gd name="T15" fmla="*/ 1383014 h 177"/>
                <a:gd name="T16" fmla="*/ 1840209 w 187"/>
                <a:gd name="T17" fmla="*/ 1405874 h 177"/>
                <a:gd name="T18" fmla="*/ 1645901 w 187"/>
                <a:gd name="T19" fmla="*/ 1383014 h 177"/>
                <a:gd name="T20" fmla="*/ 1611611 w 187"/>
                <a:gd name="T21" fmla="*/ 1348725 h 177"/>
                <a:gd name="T22" fmla="*/ 1497313 w 187"/>
                <a:gd name="T23" fmla="*/ 1280145 h 177"/>
                <a:gd name="T24" fmla="*/ 1348724 w 187"/>
                <a:gd name="T25" fmla="*/ 1337295 h 177"/>
                <a:gd name="T26" fmla="*/ 1165846 w 187"/>
                <a:gd name="T27" fmla="*/ 1291575 h 177"/>
                <a:gd name="T28" fmla="*/ 1165846 w 187"/>
                <a:gd name="T29" fmla="*/ 1474453 h 177"/>
                <a:gd name="T30" fmla="*/ 1085837 w 187"/>
                <a:gd name="T31" fmla="*/ 1645901 h 177"/>
                <a:gd name="T32" fmla="*/ 925819 w 187"/>
                <a:gd name="T33" fmla="*/ 1611612 h 177"/>
                <a:gd name="T34" fmla="*/ 834380 w 187"/>
                <a:gd name="T35" fmla="*/ 1725910 h 177"/>
                <a:gd name="T36" fmla="*/ 788661 w 187"/>
                <a:gd name="T37" fmla="*/ 1885929 h 177"/>
                <a:gd name="T38" fmla="*/ 742941 w 187"/>
                <a:gd name="T39" fmla="*/ 1954508 h 177"/>
                <a:gd name="T40" fmla="*/ 731512 w 187"/>
                <a:gd name="T41" fmla="*/ 1771630 h 177"/>
                <a:gd name="T42" fmla="*/ 640072 w 187"/>
                <a:gd name="T43" fmla="*/ 1668761 h 177"/>
                <a:gd name="T44" fmla="*/ 765801 w 187"/>
                <a:gd name="T45" fmla="*/ 1577322 h 177"/>
                <a:gd name="T46" fmla="*/ 845810 w 187"/>
                <a:gd name="T47" fmla="*/ 1394444 h 177"/>
                <a:gd name="T48" fmla="*/ 937249 w 187"/>
                <a:gd name="T49" fmla="*/ 1371584 h 177"/>
                <a:gd name="T50" fmla="*/ 1074407 w 187"/>
                <a:gd name="T51" fmla="*/ 1200136 h 177"/>
                <a:gd name="T52" fmla="*/ 1120127 w 187"/>
                <a:gd name="T53" fmla="*/ 1142987 h 177"/>
                <a:gd name="T54" fmla="*/ 971539 w 187"/>
                <a:gd name="T55" fmla="*/ 1211566 h 177"/>
                <a:gd name="T56" fmla="*/ 880100 w 187"/>
                <a:gd name="T57" fmla="*/ 1245856 h 177"/>
                <a:gd name="T58" fmla="*/ 868670 w 187"/>
                <a:gd name="T59" fmla="*/ 1291575 h 177"/>
                <a:gd name="T60" fmla="*/ 765801 w 187"/>
                <a:gd name="T61" fmla="*/ 1394444 h 177"/>
                <a:gd name="T62" fmla="*/ 742941 w 187"/>
                <a:gd name="T63" fmla="*/ 1394444 h 177"/>
                <a:gd name="T64" fmla="*/ 685792 w 187"/>
                <a:gd name="T65" fmla="*/ 1383014 h 177"/>
                <a:gd name="T66" fmla="*/ 640072 w 187"/>
                <a:gd name="T67" fmla="*/ 1348725 h 177"/>
                <a:gd name="T68" fmla="*/ 628643 w 187"/>
                <a:gd name="T69" fmla="*/ 1383014 h 177"/>
                <a:gd name="T70" fmla="*/ 640072 w 187"/>
                <a:gd name="T71" fmla="*/ 1428734 h 177"/>
                <a:gd name="T72" fmla="*/ 685792 w 187"/>
                <a:gd name="T73" fmla="*/ 1485883 h 177"/>
                <a:gd name="T74" fmla="*/ 548634 w 187"/>
                <a:gd name="T75" fmla="*/ 1623042 h 177"/>
                <a:gd name="T76" fmla="*/ 548634 w 187"/>
                <a:gd name="T77" fmla="*/ 1680191 h 177"/>
                <a:gd name="T78" fmla="*/ 640072 w 187"/>
                <a:gd name="T79" fmla="*/ 1920218 h 177"/>
                <a:gd name="T80" fmla="*/ 651502 w 187"/>
                <a:gd name="T81" fmla="*/ 2000227 h 177"/>
                <a:gd name="T82" fmla="*/ 685792 w 187"/>
                <a:gd name="T83" fmla="*/ 2023087 h 177"/>
                <a:gd name="T84" fmla="*/ 594353 w 187"/>
                <a:gd name="T85" fmla="*/ 1817349 h 177"/>
                <a:gd name="T86" fmla="*/ 434335 w 187"/>
                <a:gd name="T87" fmla="*/ 1725910 h 177"/>
                <a:gd name="T88" fmla="*/ 400045 w 187"/>
                <a:gd name="T89" fmla="*/ 1680191 h 177"/>
                <a:gd name="T90" fmla="*/ 297177 w 187"/>
                <a:gd name="T91" fmla="*/ 1634472 h 177"/>
                <a:gd name="T92" fmla="*/ 148588 w 187"/>
                <a:gd name="T93" fmla="*/ 1405874 h 177"/>
                <a:gd name="T94" fmla="*/ 160018 w 187"/>
                <a:gd name="T95" fmla="*/ 1280145 h 177"/>
                <a:gd name="T96" fmla="*/ 91439 w 187"/>
                <a:gd name="T97" fmla="*/ 1200136 h 177"/>
                <a:gd name="T98" fmla="*/ 91439 w 187"/>
                <a:gd name="T99" fmla="*/ 937249 h 177"/>
                <a:gd name="T100" fmla="*/ 11430 w 187"/>
                <a:gd name="T101" fmla="*/ 845810 h 177"/>
                <a:gd name="T102" fmla="*/ 91439 w 187"/>
                <a:gd name="T103" fmla="*/ 651503 h 177"/>
                <a:gd name="T104" fmla="*/ 685792 w 187"/>
                <a:gd name="T105" fmla="*/ 137158 h 177"/>
                <a:gd name="T106" fmla="*/ 937249 w 187"/>
                <a:gd name="T107" fmla="*/ 22860 h 177"/>
                <a:gd name="T108" fmla="*/ 971539 w 187"/>
                <a:gd name="T109" fmla="*/ 0 h 177"/>
                <a:gd name="T110" fmla="*/ 971539 w 187"/>
                <a:gd name="T111" fmla="*/ 0 h 177"/>
                <a:gd name="T112" fmla="*/ 1085837 w 187"/>
                <a:gd name="T113" fmla="*/ 308606 h 177"/>
                <a:gd name="T114" fmla="*/ 1234426 w 187"/>
                <a:gd name="T115" fmla="*/ 388616 h 177"/>
                <a:gd name="T116" fmla="*/ 1417303 w 187"/>
                <a:gd name="T117" fmla="*/ 365756 h 177"/>
                <a:gd name="T118" fmla="*/ 1600181 w 187"/>
                <a:gd name="T119" fmla="*/ 468625 h 177"/>
                <a:gd name="T120" fmla="*/ 1611611 w 187"/>
                <a:gd name="T121" fmla="*/ 61721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177"/>
                <a:gd name="T185" fmla="*/ 187 w 187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177">
                  <a:moveTo>
                    <a:pt x="141" y="54"/>
                  </a:moveTo>
                  <a:lnTo>
                    <a:pt x="139" y="63"/>
                  </a:lnTo>
                  <a:lnTo>
                    <a:pt x="144" y="87"/>
                  </a:lnTo>
                  <a:lnTo>
                    <a:pt x="149" y="91"/>
                  </a:lnTo>
                  <a:lnTo>
                    <a:pt x="163" y="99"/>
                  </a:lnTo>
                  <a:lnTo>
                    <a:pt x="166" y="97"/>
                  </a:lnTo>
                  <a:lnTo>
                    <a:pt x="169" y="95"/>
                  </a:lnTo>
                  <a:lnTo>
                    <a:pt x="174" y="93"/>
                  </a:lnTo>
                  <a:lnTo>
                    <a:pt x="182" y="97"/>
                  </a:lnTo>
                  <a:lnTo>
                    <a:pt x="187" y="118"/>
                  </a:lnTo>
                  <a:lnTo>
                    <a:pt x="184" y="121"/>
                  </a:lnTo>
                  <a:lnTo>
                    <a:pt x="180" y="125"/>
                  </a:lnTo>
                  <a:lnTo>
                    <a:pt x="171" y="121"/>
                  </a:lnTo>
                  <a:lnTo>
                    <a:pt x="165" y="123"/>
                  </a:lnTo>
                  <a:lnTo>
                    <a:pt x="161" y="123"/>
                  </a:lnTo>
                  <a:lnTo>
                    <a:pt x="146" y="122"/>
                  </a:lnTo>
                  <a:lnTo>
                    <a:pt x="144" y="121"/>
                  </a:lnTo>
                  <a:lnTo>
                    <a:pt x="141" y="120"/>
                  </a:lnTo>
                  <a:lnTo>
                    <a:pt x="141" y="118"/>
                  </a:lnTo>
                  <a:lnTo>
                    <a:pt x="137" y="116"/>
                  </a:lnTo>
                  <a:lnTo>
                    <a:pt x="131" y="112"/>
                  </a:lnTo>
                  <a:lnTo>
                    <a:pt x="120" y="118"/>
                  </a:lnTo>
                  <a:lnTo>
                    <a:pt x="118" y="117"/>
                  </a:lnTo>
                  <a:lnTo>
                    <a:pt x="115" y="117"/>
                  </a:lnTo>
                  <a:lnTo>
                    <a:pt x="102" y="113"/>
                  </a:lnTo>
                  <a:lnTo>
                    <a:pt x="98" y="117"/>
                  </a:lnTo>
                  <a:lnTo>
                    <a:pt x="102" y="129"/>
                  </a:lnTo>
                  <a:lnTo>
                    <a:pt x="93" y="141"/>
                  </a:lnTo>
                  <a:lnTo>
                    <a:pt x="95" y="144"/>
                  </a:lnTo>
                  <a:lnTo>
                    <a:pt x="91" y="146"/>
                  </a:lnTo>
                  <a:lnTo>
                    <a:pt x="81" y="141"/>
                  </a:lnTo>
                  <a:lnTo>
                    <a:pt x="81" y="146"/>
                  </a:lnTo>
                  <a:lnTo>
                    <a:pt x="73" y="151"/>
                  </a:lnTo>
                  <a:lnTo>
                    <a:pt x="68" y="161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5" y="171"/>
                  </a:lnTo>
                  <a:lnTo>
                    <a:pt x="63" y="169"/>
                  </a:lnTo>
                  <a:lnTo>
                    <a:pt x="64" y="155"/>
                  </a:lnTo>
                  <a:lnTo>
                    <a:pt x="56" y="147"/>
                  </a:lnTo>
                  <a:lnTo>
                    <a:pt x="56" y="146"/>
                  </a:lnTo>
                  <a:lnTo>
                    <a:pt x="64" y="141"/>
                  </a:lnTo>
                  <a:lnTo>
                    <a:pt x="67" y="138"/>
                  </a:lnTo>
                  <a:lnTo>
                    <a:pt x="69" y="130"/>
                  </a:lnTo>
                  <a:lnTo>
                    <a:pt x="74" y="122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5" y="112"/>
                  </a:lnTo>
                  <a:lnTo>
                    <a:pt x="94" y="105"/>
                  </a:lnTo>
                  <a:lnTo>
                    <a:pt x="98" y="101"/>
                  </a:lnTo>
                  <a:lnTo>
                    <a:pt x="98" y="100"/>
                  </a:lnTo>
                  <a:lnTo>
                    <a:pt x="97" y="99"/>
                  </a:lnTo>
                  <a:lnTo>
                    <a:pt x="85" y="106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13"/>
                  </a:lnTo>
                  <a:lnTo>
                    <a:pt x="74" y="117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6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5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60" y="130"/>
                  </a:lnTo>
                  <a:lnTo>
                    <a:pt x="59" y="137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48" y="147"/>
                  </a:lnTo>
                  <a:lnTo>
                    <a:pt x="56" y="156"/>
                  </a:lnTo>
                  <a:lnTo>
                    <a:pt x="56" y="168"/>
                  </a:lnTo>
                  <a:lnTo>
                    <a:pt x="56" y="171"/>
                  </a:lnTo>
                  <a:lnTo>
                    <a:pt x="57" y="175"/>
                  </a:lnTo>
                  <a:lnTo>
                    <a:pt x="60" y="177"/>
                  </a:lnTo>
                  <a:lnTo>
                    <a:pt x="57" y="177"/>
                  </a:lnTo>
                  <a:lnTo>
                    <a:pt x="52" y="159"/>
                  </a:lnTo>
                  <a:lnTo>
                    <a:pt x="42" y="148"/>
                  </a:lnTo>
                  <a:lnTo>
                    <a:pt x="38" y="151"/>
                  </a:lnTo>
                  <a:lnTo>
                    <a:pt x="38" y="147"/>
                  </a:lnTo>
                  <a:lnTo>
                    <a:pt x="35" y="147"/>
                  </a:lnTo>
                  <a:lnTo>
                    <a:pt x="29" y="144"/>
                  </a:lnTo>
                  <a:lnTo>
                    <a:pt x="26" y="143"/>
                  </a:lnTo>
                  <a:lnTo>
                    <a:pt x="19" y="127"/>
                  </a:lnTo>
                  <a:lnTo>
                    <a:pt x="13" y="123"/>
                  </a:lnTo>
                  <a:lnTo>
                    <a:pt x="12" y="121"/>
                  </a:lnTo>
                  <a:lnTo>
                    <a:pt x="14" y="112"/>
                  </a:lnTo>
                  <a:lnTo>
                    <a:pt x="4" y="109"/>
                  </a:lnTo>
                  <a:lnTo>
                    <a:pt x="8" y="105"/>
                  </a:lnTo>
                  <a:lnTo>
                    <a:pt x="9" y="91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8" y="57"/>
                  </a:lnTo>
                  <a:lnTo>
                    <a:pt x="33" y="42"/>
                  </a:lnTo>
                  <a:lnTo>
                    <a:pt x="60" y="1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95" y="27"/>
                  </a:lnTo>
                  <a:lnTo>
                    <a:pt x="94" y="36"/>
                  </a:lnTo>
                  <a:lnTo>
                    <a:pt x="108" y="34"/>
                  </a:lnTo>
                  <a:lnTo>
                    <a:pt x="119" y="33"/>
                  </a:lnTo>
                  <a:lnTo>
                    <a:pt x="124" y="32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2" y="44"/>
                  </a:lnTo>
                  <a:lnTo>
                    <a:pt x="141" y="54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Freeform 876"/>
            <p:cNvSpPr>
              <a:spLocks noEditPoints="1"/>
            </p:cNvSpPr>
            <p:nvPr/>
          </p:nvSpPr>
          <p:spPr bwMode="auto">
            <a:xfrm>
              <a:off x="2792222" y="2583796"/>
              <a:ext cx="1531938" cy="800100"/>
            </a:xfrm>
            <a:custGeom>
              <a:avLst/>
              <a:gdLst>
                <a:gd name="T0" fmla="*/ 57149 w 134"/>
                <a:gd name="T1" fmla="*/ 457194 h 70"/>
                <a:gd name="T2" fmla="*/ 102869 w 134"/>
                <a:gd name="T3" fmla="*/ 285746 h 70"/>
                <a:gd name="T4" fmla="*/ 1325862 w 134"/>
                <a:gd name="T5" fmla="*/ 331465 h 70"/>
                <a:gd name="T6" fmla="*/ 1165844 w 134"/>
                <a:gd name="T7" fmla="*/ 411474 h 70"/>
                <a:gd name="T8" fmla="*/ 1211563 w 134"/>
                <a:gd name="T9" fmla="*/ 457194 h 70"/>
                <a:gd name="T10" fmla="*/ 1383011 w 134"/>
                <a:gd name="T11" fmla="*/ 388615 h 70"/>
                <a:gd name="T12" fmla="*/ 1497309 w 134"/>
                <a:gd name="T13" fmla="*/ 388615 h 70"/>
                <a:gd name="T14" fmla="*/ 1531599 w 134"/>
                <a:gd name="T15" fmla="*/ 468624 h 70"/>
                <a:gd name="T16" fmla="*/ 1451590 w 134"/>
                <a:gd name="T17" fmla="*/ 628641 h 70"/>
                <a:gd name="T18" fmla="*/ 1165844 w 134"/>
                <a:gd name="T19" fmla="*/ 651501 h 70"/>
                <a:gd name="T20" fmla="*/ 1074405 w 134"/>
                <a:gd name="T21" fmla="*/ 571492 h 70"/>
                <a:gd name="T22" fmla="*/ 845808 w 134"/>
                <a:gd name="T23" fmla="*/ 605782 h 70"/>
                <a:gd name="T24" fmla="*/ 674361 w 134"/>
                <a:gd name="T25" fmla="*/ 651501 h 70"/>
                <a:gd name="T26" fmla="*/ 537203 w 134"/>
                <a:gd name="T27" fmla="*/ 800089 h 70"/>
                <a:gd name="T28" fmla="*/ 445764 w 134"/>
                <a:gd name="T29" fmla="*/ 754370 h 70"/>
                <a:gd name="T30" fmla="*/ 262886 w 134"/>
                <a:gd name="T31" fmla="*/ 674361 h 70"/>
                <a:gd name="T32" fmla="*/ 262886 w 134"/>
                <a:gd name="T33" fmla="*/ 594352 h 70"/>
                <a:gd name="T34" fmla="*/ 274316 w 134"/>
                <a:gd name="T35" fmla="*/ 514343 h 70"/>
                <a:gd name="T36" fmla="*/ 400045 w 134"/>
                <a:gd name="T37" fmla="*/ 525773 h 70"/>
                <a:gd name="T38" fmla="*/ 411474 w 134"/>
                <a:gd name="T39" fmla="*/ 594352 h 70"/>
                <a:gd name="T40" fmla="*/ 491483 w 134"/>
                <a:gd name="T41" fmla="*/ 617211 h 70"/>
                <a:gd name="T42" fmla="*/ 502913 w 134"/>
                <a:gd name="T43" fmla="*/ 560062 h 70"/>
                <a:gd name="T44" fmla="*/ 560062 w 134"/>
                <a:gd name="T45" fmla="*/ 502913 h 70"/>
                <a:gd name="T46" fmla="*/ 628641 w 134"/>
                <a:gd name="T47" fmla="*/ 468624 h 70"/>
                <a:gd name="T48" fmla="*/ 457194 w 134"/>
                <a:gd name="T49" fmla="*/ 457194 h 70"/>
                <a:gd name="T50" fmla="*/ 411474 w 134"/>
                <a:gd name="T51" fmla="*/ 434334 h 70"/>
                <a:gd name="T52" fmla="*/ 502913 w 134"/>
                <a:gd name="T53" fmla="*/ 365755 h 70"/>
                <a:gd name="T54" fmla="*/ 651501 w 134"/>
                <a:gd name="T55" fmla="*/ 331465 h 70"/>
                <a:gd name="T56" fmla="*/ 788659 w 134"/>
                <a:gd name="T57" fmla="*/ 331465 h 70"/>
                <a:gd name="T58" fmla="*/ 822949 w 134"/>
                <a:gd name="T59" fmla="*/ 274316 h 70"/>
                <a:gd name="T60" fmla="*/ 788659 w 134"/>
                <a:gd name="T61" fmla="*/ 228597 h 70"/>
                <a:gd name="T62" fmla="*/ 902958 w 134"/>
                <a:gd name="T63" fmla="*/ 125728 h 70"/>
                <a:gd name="T64" fmla="*/ 982966 w 134"/>
                <a:gd name="T65" fmla="*/ 125728 h 70"/>
                <a:gd name="T66" fmla="*/ 1131554 w 134"/>
                <a:gd name="T67" fmla="*/ 182877 h 70"/>
                <a:gd name="T68" fmla="*/ 1291572 w 134"/>
                <a:gd name="T69" fmla="*/ 240027 h 70"/>
                <a:gd name="T70" fmla="*/ 1325862 w 134"/>
                <a:gd name="T71" fmla="*/ 331465 h 70"/>
                <a:gd name="T72" fmla="*/ 651501 w 134"/>
                <a:gd name="T73" fmla="*/ 285746 h 70"/>
                <a:gd name="T74" fmla="*/ 240027 w 134"/>
                <a:gd name="T75" fmla="*/ 411474 h 70"/>
                <a:gd name="T76" fmla="*/ 171448 w 134"/>
                <a:gd name="T77" fmla="*/ 285746 h 70"/>
                <a:gd name="T78" fmla="*/ 80009 w 134"/>
                <a:gd name="T79" fmla="*/ 137158 h 70"/>
                <a:gd name="T80" fmla="*/ 171448 w 134"/>
                <a:gd name="T81" fmla="*/ 34290 h 70"/>
                <a:gd name="T82" fmla="*/ 445764 w 134"/>
                <a:gd name="T83" fmla="*/ 16001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70"/>
                <a:gd name="T128" fmla="*/ 134 w 134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70">
                  <a:moveTo>
                    <a:pt x="11" y="34"/>
                  </a:moveTo>
                  <a:lnTo>
                    <a:pt x="5" y="40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1" y="34"/>
                  </a:lnTo>
                  <a:moveTo>
                    <a:pt x="116" y="29"/>
                  </a:moveTo>
                  <a:lnTo>
                    <a:pt x="110" y="32"/>
                  </a:lnTo>
                  <a:lnTo>
                    <a:pt x="102" y="36"/>
                  </a:lnTo>
                  <a:lnTo>
                    <a:pt x="103" y="37"/>
                  </a:lnTo>
                  <a:lnTo>
                    <a:pt x="106" y="40"/>
                  </a:lnTo>
                  <a:lnTo>
                    <a:pt x="111" y="36"/>
                  </a:lnTo>
                  <a:lnTo>
                    <a:pt x="121" y="34"/>
                  </a:lnTo>
                  <a:lnTo>
                    <a:pt x="131" y="34"/>
                  </a:lnTo>
                  <a:lnTo>
                    <a:pt x="133" y="40"/>
                  </a:lnTo>
                  <a:lnTo>
                    <a:pt x="134" y="41"/>
                  </a:lnTo>
                  <a:lnTo>
                    <a:pt x="129" y="52"/>
                  </a:lnTo>
                  <a:lnTo>
                    <a:pt x="127" y="55"/>
                  </a:lnTo>
                  <a:lnTo>
                    <a:pt x="116" y="57"/>
                  </a:lnTo>
                  <a:lnTo>
                    <a:pt x="102" y="57"/>
                  </a:lnTo>
                  <a:lnTo>
                    <a:pt x="95" y="52"/>
                  </a:lnTo>
                  <a:lnTo>
                    <a:pt x="94" y="50"/>
                  </a:lnTo>
                  <a:lnTo>
                    <a:pt x="86" y="52"/>
                  </a:lnTo>
                  <a:lnTo>
                    <a:pt x="74" y="53"/>
                  </a:lnTo>
                  <a:lnTo>
                    <a:pt x="69" y="59"/>
                  </a:lnTo>
                  <a:lnTo>
                    <a:pt x="59" y="57"/>
                  </a:lnTo>
                  <a:lnTo>
                    <a:pt x="61" y="67"/>
                  </a:lnTo>
                  <a:lnTo>
                    <a:pt x="47" y="70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31" y="65"/>
                  </a:lnTo>
                  <a:lnTo>
                    <a:pt x="23" y="59"/>
                  </a:lnTo>
                  <a:lnTo>
                    <a:pt x="21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5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9" y="53"/>
                  </a:lnTo>
                  <a:lnTo>
                    <a:pt x="44" y="49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62" y="31"/>
                  </a:lnTo>
                  <a:lnTo>
                    <a:pt x="69" y="29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69" y="20"/>
                  </a:lnTo>
                  <a:lnTo>
                    <a:pt x="72" y="15"/>
                  </a:lnTo>
                  <a:lnTo>
                    <a:pt x="79" y="11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9" y="16"/>
                  </a:lnTo>
                  <a:lnTo>
                    <a:pt x="108" y="20"/>
                  </a:lnTo>
                  <a:lnTo>
                    <a:pt x="113" y="21"/>
                  </a:lnTo>
                  <a:lnTo>
                    <a:pt x="115" y="27"/>
                  </a:lnTo>
                  <a:lnTo>
                    <a:pt x="116" y="29"/>
                  </a:lnTo>
                  <a:moveTo>
                    <a:pt x="57" y="17"/>
                  </a:moveTo>
                  <a:lnTo>
                    <a:pt x="57" y="25"/>
                  </a:lnTo>
                  <a:lnTo>
                    <a:pt x="41" y="25"/>
                  </a:lnTo>
                  <a:lnTo>
                    <a:pt x="21" y="36"/>
                  </a:lnTo>
                  <a:lnTo>
                    <a:pt x="15" y="25"/>
                  </a:lnTo>
                  <a:lnTo>
                    <a:pt x="24" y="20"/>
                  </a:lnTo>
                  <a:lnTo>
                    <a:pt x="7" y="12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9" y="14"/>
                  </a:lnTo>
                  <a:lnTo>
                    <a:pt x="57" y="17"/>
                  </a:lnTo>
                </a:path>
              </a:pathLst>
            </a:custGeom>
            <a:solidFill>
              <a:srgbClr val="EEF0C0"/>
            </a:solidFill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8" name="Freeform 881"/>
            <p:cNvSpPr>
              <a:spLocks/>
            </p:cNvSpPr>
            <p:nvPr/>
          </p:nvSpPr>
          <p:spPr bwMode="auto">
            <a:xfrm>
              <a:off x="3306572" y="3601383"/>
              <a:ext cx="1497013" cy="457200"/>
            </a:xfrm>
            <a:custGeom>
              <a:avLst/>
              <a:gdLst>
                <a:gd name="T0" fmla="*/ 1497314 w 131"/>
                <a:gd name="T1" fmla="*/ 68579 h 40"/>
                <a:gd name="T2" fmla="*/ 1497314 w 131"/>
                <a:gd name="T3" fmla="*/ 160018 h 40"/>
                <a:gd name="T4" fmla="*/ 1383015 w 131"/>
                <a:gd name="T5" fmla="*/ 217167 h 40"/>
                <a:gd name="T6" fmla="*/ 1177277 w 131"/>
                <a:gd name="T7" fmla="*/ 217167 h 40"/>
                <a:gd name="T8" fmla="*/ 1108698 w 131"/>
                <a:gd name="T9" fmla="*/ 262887 h 40"/>
                <a:gd name="T10" fmla="*/ 1051549 w 131"/>
                <a:gd name="T11" fmla="*/ 308606 h 40"/>
                <a:gd name="T12" fmla="*/ 1051549 w 131"/>
                <a:gd name="T13" fmla="*/ 320036 h 40"/>
                <a:gd name="T14" fmla="*/ 1005829 w 131"/>
                <a:gd name="T15" fmla="*/ 285746 h 40"/>
                <a:gd name="T16" fmla="*/ 948680 w 131"/>
                <a:gd name="T17" fmla="*/ 377185 h 40"/>
                <a:gd name="T18" fmla="*/ 822951 w 131"/>
                <a:gd name="T19" fmla="*/ 365755 h 40"/>
                <a:gd name="T20" fmla="*/ 765802 w 131"/>
                <a:gd name="T21" fmla="*/ 354325 h 40"/>
                <a:gd name="T22" fmla="*/ 765802 w 131"/>
                <a:gd name="T23" fmla="*/ 354325 h 40"/>
                <a:gd name="T24" fmla="*/ 754372 w 131"/>
                <a:gd name="T25" fmla="*/ 365755 h 40"/>
                <a:gd name="T26" fmla="*/ 742942 w 131"/>
                <a:gd name="T27" fmla="*/ 354325 h 40"/>
                <a:gd name="T28" fmla="*/ 708652 w 131"/>
                <a:gd name="T29" fmla="*/ 354325 h 40"/>
                <a:gd name="T30" fmla="*/ 662933 w 131"/>
                <a:gd name="T31" fmla="*/ 331466 h 40"/>
                <a:gd name="T32" fmla="*/ 662933 w 131"/>
                <a:gd name="T33" fmla="*/ 331466 h 40"/>
                <a:gd name="T34" fmla="*/ 662933 w 131"/>
                <a:gd name="T35" fmla="*/ 331466 h 40"/>
                <a:gd name="T36" fmla="*/ 548634 w 131"/>
                <a:gd name="T37" fmla="*/ 377185 h 40"/>
                <a:gd name="T38" fmla="*/ 525774 w 131"/>
                <a:gd name="T39" fmla="*/ 400045 h 40"/>
                <a:gd name="T40" fmla="*/ 502915 w 131"/>
                <a:gd name="T41" fmla="*/ 457194 h 40"/>
                <a:gd name="T42" fmla="*/ 468625 w 131"/>
                <a:gd name="T43" fmla="*/ 434334 h 40"/>
                <a:gd name="T44" fmla="*/ 377186 w 131"/>
                <a:gd name="T45" fmla="*/ 434334 h 40"/>
                <a:gd name="T46" fmla="*/ 331466 w 131"/>
                <a:gd name="T47" fmla="*/ 434334 h 40"/>
                <a:gd name="T48" fmla="*/ 285747 w 131"/>
                <a:gd name="T49" fmla="*/ 411475 h 40"/>
                <a:gd name="T50" fmla="*/ 354326 w 131"/>
                <a:gd name="T51" fmla="*/ 354325 h 40"/>
                <a:gd name="T52" fmla="*/ 365756 w 131"/>
                <a:gd name="T53" fmla="*/ 354325 h 40"/>
                <a:gd name="T54" fmla="*/ 285747 w 131"/>
                <a:gd name="T55" fmla="*/ 331466 h 40"/>
                <a:gd name="T56" fmla="*/ 182878 w 131"/>
                <a:gd name="T57" fmla="*/ 320036 h 40"/>
                <a:gd name="T58" fmla="*/ 68579 w 131"/>
                <a:gd name="T59" fmla="*/ 285746 h 40"/>
                <a:gd name="T60" fmla="*/ 0 w 131"/>
                <a:gd name="T61" fmla="*/ 262887 h 40"/>
                <a:gd name="T62" fmla="*/ 22860 w 131"/>
                <a:gd name="T63" fmla="*/ 262887 h 40"/>
                <a:gd name="T64" fmla="*/ 388616 w 131"/>
                <a:gd name="T65" fmla="*/ 308606 h 40"/>
                <a:gd name="T66" fmla="*/ 457195 w 131"/>
                <a:gd name="T67" fmla="*/ 308606 h 40"/>
                <a:gd name="T68" fmla="*/ 468625 w 131"/>
                <a:gd name="T69" fmla="*/ 308606 h 40"/>
                <a:gd name="T70" fmla="*/ 502915 w 131"/>
                <a:gd name="T71" fmla="*/ 285746 h 40"/>
                <a:gd name="T72" fmla="*/ 502915 w 131"/>
                <a:gd name="T73" fmla="*/ 217167 h 40"/>
                <a:gd name="T74" fmla="*/ 525774 w 131"/>
                <a:gd name="T75" fmla="*/ 217167 h 40"/>
                <a:gd name="T76" fmla="*/ 617213 w 131"/>
                <a:gd name="T77" fmla="*/ 194307 h 40"/>
                <a:gd name="T78" fmla="*/ 628643 w 131"/>
                <a:gd name="T79" fmla="*/ 194307 h 40"/>
                <a:gd name="T80" fmla="*/ 708652 w 131"/>
                <a:gd name="T81" fmla="*/ 182878 h 40"/>
                <a:gd name="T82" fmla="*/ 708652 w 131"/>
                <a:gd name="T83" fmla="*/ 182878 h 40"/>
                <a:gd name="T84" fmla="*/ 708652 w 131"/>
                <a:gd name="T85" fmla="*/ 171448 h 40"/>
                <a:gd name="T86" fmla="*/ 697222 w 131"/>
                <a:gd name="T87" fmla="*/ 114299 h 40"/>
                <a:gd name="T88" fmla="*/ 1085838 w 131"/>
                <a:gd name="T89" fmla="*/ 0 h 40"/>
                <a:gd name="T90" fmla="*/ 1234427 w 131"/>
                <a:gd name="T91" fmla="*/ 45719 h 40"/>
                <a:gd name="T92" fmla="*/ 1428734 w 131"/>
                <a:gd name="T93" fmla="*/ 22860 h 40"/>
                <a:gd name="T94" fmla="*/ 1497314 w 131"/>
                <a:gd name="T95" fmla="*/ 68579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40"/>
                <a:gd name="T146" fmla="*/ 131 w 131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40">
                  <a:moveTo>
                    <a:pt x="131" y="6"/>
                  </a:moveTo>
                  <a:lnTo>
                    <a:pt x="131" y="14"/>
                  </a:lnTo>
                  <a:lnTo>
                    <a:pt x="121" y="19"/>
                  </a:lnTo>
                  <a:lnTo>
                    <a:pt x="103" y="19"/>
                  </a:lnTo>
                  <a:lnTo>
                    <a:pt x="97" y="23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88" y="25"/>
                  </a:lnTo>
                  <a:lnTo>
                    <a:pt x="83" y="33"/>
                  </a:lnTo>
                  <a:lnTo>
                    <a:pt x="72" y="32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58" y="29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4" y="40"/>
                  </a:lnTo>
                  <a:lnTo>
                    <a:pt x="41" y="38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5" y="36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25" y="29"/>
                  </a:lnTo>
                  <a:lnTo>
                    <a:pt x="16" y="28"/>
                  </a:lnTo>
                  <a:lnTo>
                    <a:pt x="6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1" y="10"/>
                  </a:lnTo>
                  <a:lnTo>
                    <a:pt x="95" y="0"/>
                  </a:lnTo>
                  <a:lnTo>
                    <a:pt x="108" y="4"/>
                  </a:lnTo>
                  <a:lnTo>
                    <a:pt x="125" y="2"/>
                  </a:lnTo>
                  <a:lnTo>
                    <a:pt x="131" y="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9" name="Freeform 884"/>
            <p:cNvSpPr>
              <a:spLocks/>
            </p:cNvSpPr>
            <p:nvPr/>
          </p:nvSpPr>
          <p:spPr bwMode="auto">
            <a:xfrm>
              <a:off x="5695760" y="5190471"/>
              <a:ext cx="1817687" cy="1143000"/>
            </a:xfrm>
            <a:custGeom>
              <a:avLst/>
              <a:gdLst>
                <a:gd name="T0" fmla="*/ 1725910 w 159"/>
                <a:gd name="T1" fmla="*/ 571493 h 100"/>
                <a:gd name="T2" fmla="*/ 1771630 w 159"/>
                <a:gd name="T3" fmla="*/ 720081 h 100"/>
                <a:gd name="T4" fmla="*/ 1714480 w 159"/>
                <a:gd name="T5" fmla="*/ 845809 h 100"/>
                <a:gd name="T6" fmla="*/ 1611611 w 159"/>
                <a:gd name="T7" fmla="*/ 800090 h 100"/>
                <a:gd name="T8" fmla="*/ 1268715 w 159"/>
                <a:gd name="T9" fmla="*/ 1005827 h 100"/>
                <a:gd name="T10" fmla="*/ 1074408 w 159"/>
                <a:gd name="T11" fmla="*/ 994397 h 100"/>
                <a:gd name="T12" fmla="*/ 982969 w 159"/>
                <a:gd name="T13" fmla="*/ 1142985 h 100"/>
                <a:gd name="T14" fmla="*/ 651502 w 159"/>
                <a:gd name="T15" fmla="*/ 754370 h 100"/>
                <a:gd name="T16" fmla="*/ 514344 w 159"/>
                <a:gd name="T17" fmla="*/ 662931 h 100"/>
                <a:gd name="T18" fmla="*/ 445765 w 159"/>
                <a:gd name="T19" fmla="*/ 468624 h 100"/>
                <a:gd name="T20" fmla="*/ 434335 w 159"/>
                <a:gd name="T21" fmla="*/ 468624 h 100"/>
                <a:gd name="T22" fmla="*/ 251457 w 159"/>
                <a:gd name="T23" fmla="*/ 457194 h 100"/>
                <a:gd name="T24" fmla="*/ 68579 w 159"/>
                <a:gd name="T25" fmla="*/ 422904 h 100"/>
                <a:gd name="T26" fmla="*/ 68579 w 159"/>
                <a:gd name="T27" fmla="*/ 377185 h 100"/>
                <a:gd name="T28" fmla="*/ 22860 w 159"/>
                <a:gd name="T29" fmla="*/ 365755 h 100"/>
                <a:gd name="T30" fmla="*/ 0 w 159"/>
                <a:gd name="T31" fmla="*/ 274316 h 100"/>
                <a:gd name="T32" fmla="*/ 57149 w 159"/>
                <a:gd name="T33" fmla="*/ 228597 h 100"/>
                <a:gd name="T34" fmla="*/ 262887 w 159"/>
                <a:gd name="T35" fmla="*/ 240027 h 100"/>
                <a:gd name="T36" fmla="*/ 400045 w 159"/>
                <a:gd name="T37" fmla="*/ 182878 h 100"/>
                <a:gd name="T38" fmla="*/ 434335 w 159"/>
                <a:gd name="T39" fmla="*/ 194307 h 100"/>
                <a:gd name="T40" fmla="*/ 491484 w 159"/>
                <a:gd name="T41" fmla="*/ 217167 h 100"/>
                <a:gd name="T42" fmla="*/ 514344 w 159"/>
                <a:gd name="T43" fmla="*/ 240027 h 100"/>
                <a:gd name="T44" fmla="*/ 560063 w 159"/>
                <a:gd name="T45" fmla="*/ 297176 h 100"/>
                <a:gd name="T46" fmla="*/ 628643 w 159"/>
                <a:gd name="T47" fmla="*/ 240027 h 100"/>
                <a:gd name="T48" fmla="*/ 560063 w 159"/>
                <a:gd name="T49" fmla="*/ 182878 h 100"/>
                <a:gd name="T50" fmla="*/ 537204 w 159"/>
                <a:gd name="T51" fmla="*/ 148588 h 100"/>
                <a:gd name="T52" fmla="*/ 685792 w 159"/>
                <a:gd name="T53" fmla="*/ 91439 h 100"/>
                <a:gd name="T54" fmla="*/ 708652 w 159"/>
                <a:gd name="T55" fmla="*/ 102869 h 100"/>
                <a:gd name="T56" fmla="*/ 697222 w 159"/>
                <a:gd name="T57" fmla="*/ 125728 h 100"/>
                <a:gd name="T58" fmla="*/ 834380 w 159"/>
                <a:gd name="T59" fmla="*/ 217167 h 100"/>
                <a:gd name="T60" fmla="*/ 925819 w 159"/>
                <a:gd name="T61" fmla="*/ 320036 h 100"/>
                <a:gd name="T62" fmla="*/ 1188706 w 159"/>
                <a:gd name="T63" fmla="*/ 297176 h 100"/>
                <a:gd name="T64" fmla="*/ 1131557 w 159"/>
                <a:gd name="T65" fmla="*/ 217167 h 100"/>
                <a:gd name="T66" fmla="*/ 1337294 w 159"/>
                <a:gd name="T67" fmla="*/ 80009 h 100"/>
                <a:gd name="T68" fmla="*/ 1383014 w 159"/>
                <a:gd name="T69" fmla="*/ 0 h 100"/>
                <a:gd name="T70" fmla="*/ 1531602 w 159"/>
                <a:gd name="T71" fmla="*/ 45719 h 100"/>
                <a:gd name="T72" fmla="*/ 1520173 w 159"/>
                <a:gd name="T73" fmla="*/ 171448 h 100"/>
                <a:gd name="T74" fmla="*/ 1565892 w 159"/>
                <a:gd name="T75" fmla="*/ 182878 h 100"/>
                <a:gd name="T76" fmla="*/ 1577322 w 159"/>
                <a:gd name="T77" fmla="*/ 240027 h 100"/>
                <a:gd name="T78" fmla="*/ 1794489 w 159"/>
                <a:gd name="T79" fmla="*/ 525773 h 1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00"/>
                <a:gd name="T122" fmla="*/ 159 w 159"/>
                <a:gd name="T123" fmla="*/ 100 h 1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00">
                  <a:moveTo>
                    <a:pt x="157" y="46"/>
                  </a:moveTo>
                  <a:lnTo>
                    <a:pt x="151" y="50"/>
                  </a:lnTo>
                  <a:lnTo>
                    <a:pt x="159" y="57"/>
                  </a:lnTo>
                  <a:lnTo>
                    <a:pt x="155" y="63"/>
                  </a:lnTo>
                  <a:lnTo>
                    <a:pt x="150" y="63"/>
                  </a:lnTo>
                  <a:lnTo>
                    <a:pt x="150" y="74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24" y="91"/>
                  </a:lnTo>
                  <a:lnTo>
                    <a:pt x="111" y="88"/>
                  </a:lnTo>
                  <a:lnTo>
                    <a:pt x="104" y="80"/>
                  </a:lnTo>
                  <a:lnTo>
                    <a:pt x="94" y="87"/>
                  </a:lnTo>
                  <a:lnTo>
                    <a:pt x="90" y="93"/>
                  </a:lnTo>
                  <a:lnTo>
                    <a:pt x="86" y="100"/>
                  </a:lnTo>
                  <a:lnTo>
                    <a:pt x="78" y="95"/>
                  </a:lnTo>
                  <a:lnTo>
                    <a:pt x="57" y="66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39" y="58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30" y="15"/>
                  </a:lnTo>
                  <a:lnTo>
                    <a:pt x="35" y="16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7" y="28"/>
                  </a:lnTo>
                  <a:lnTo>
                    <a:pt x="55" y="21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1" y="11"/>
                  </a:lnTo>
                  <a:lnTo>
                    <a:pt x="58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81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0" y="21"/>
                  </a:lnTo>
                  <a:lnTo>
                    <a:pt x="99" y="19"/>
                  </a:lnTo>
                  <a:lnTo>
                    <a:pt x="113" y="15"/>
                  </a:lnTo>
                  <a:lnTo>
                    <a:pt x="117" y="7"/>
                  </a:lnTo>
                  <a:lnTo>
                    <a:pt x="123" y="5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4" y="4"/>
                  </a:lnTo>
                  <a:lnTo>
                    <a:pt x="133" y="12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2" y="34"/>
                  </a:lnTo>
                  <a:lnTo>
                    <a:pt x="157" y="4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Rektangel 59"/>
            <p:cNvSpPr/>
            <p:nvPr/>
          </p:nvSpPr>
          <p:spPr>
            <a:xfrm>
              <a:off x="4760722" y="3261658"/>
              <a:ext cx="71438" cy="71438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Rektangel 60"/>
            <p:cNvSpPr/>
            <p:nvPr/>
          </p:nvSpPr>
          <p:spPr>
            <a:xfrm>
              <a:off x="5162360" y="3837921"/>
              <a:ext cx="71437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62" name="Rett linje 61"/>
            <p:cNvCxnSpPr>
              <a:stCxn id="78" idx="2"/>
              <a:endCxn id="61" idx="0"/>
            </p:cNvCxnSpPr>
            <p:nvPr/>
          </p:nvCxnSpPr>
          <p:spPr>
            <a:xfrm>
              <a:off x="5133785" y="3428346"/>
              <a:ext cx="63500" cy="409575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/>
            <p:cNvCxnSpPr>
              <a:endCxn id="104" idx="0"/>
            </p:cNvCxnSpPr>
            <p:nvPr/>
          </p:nvCxnSpPr>
          <p:spPr>
            <a:xfrm flipH="1">
              <a:off x="5125847" y="4023658"/>
              <a:ext cx="6350" cy="606425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/>
            <p:cNvCxnSpPr>
              <a:stCxn id="95" idx="0"/>
              <a:endCxn id="118" idx="2"/>
            </p:cNvCxnSpPr>
            <p:nvPr/>
          </p:nvCxnSpPr>
          <p:spPr>
            <a:xfrm flipV="1">
              <a:off x="3470085" y="3053696"/>
              <a:ext cx="38100" cy="423862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/>
            <p:cNvCxnSpPr>
              <a:stCxn id="100" idx="3"/>
              <a:endCxn id="61" idx="1"/>
            </p:cNvCxnSpPr>
            <p:nvPr/>
          </p:nvCxnSpPr>
          <p:spPr>
            <a:xfrm flipV="1">
              <a:off x="4403535" y="3872846"/>
              <a:ext cx="758825" cy="169862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/>
            <p:cNvSpPr/>
            <p:nvPr/>
          </p:nvSpPr>
          <p:spPr>
            <a:xfrm>
              <a:off x="4255897" y="2980671"/>
              <a:ext cx="73025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Rektangel 66"/>
            <p:cNvSpPr/>
            <p:nvPr/>
          </p:nvSpPr>
          <p:spPr>
            <a:xfrm>
              <a:off x="4527360" y="2659996"/>
              <a:ext cx="71437" cy="71437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Rektangel 67"/>
            <p:cNvSpPr/>
            <p:nvPr/>
          </p:nvSpPr>
          <p:spPr>
            <a:xfrm>
              <a:off x="5275072" y="2663171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Rektangel 68"/>
            <p:cNvSpPr/>
            <p:nvPr/>
          </p:nvSpPr>
          <p:spPr>
            <a:xfrm>
              <a:off x="5563997" y="2906058"/>
              <a:ext cx="71438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70" name="Rett linje 69"/>
            <p:cNvCxnSpPr>
              <a:stCxn id="67" idx="3"/>
              <a:endCxn id="68" idx="1"/>
            </p:cNvCxnSpPr>
            <p:nvPr/>
          </p:nvCxnSpPr>
          <p:spPr>
            <a:xfrm>
              <a:off x="4598797" y="2696508"/>
              <a:ext cx="676275" cy="1588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/>
            <p:cNvCxnSpPr>
              <a:stCxn id="69" idx="2"/>
            </p:cNvCxnSpPr>
            <p:nvPr/>
          </p:nvCxnSpPr>
          <p:spPr>
            <a:xfrm>
              <a:off x="5598922" y="2979083"/>
              <a:ext cx="6350" cy="238125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/>
            <p:cNvCxnSpPr>
              <a:endCxn id="78" idx="3"/>
            </p:cNvCxnSpPr>
            <p:nvPr/>
          </p:nvCxnSpPr>
          <p:spPr>
            <a:xfrm flipH="1">
              <a:off x="5170297" y="3214033"/>
              <a:ext cx="433388" cy="177800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tt linje 72"/>
            <p:cNvCxnSpPr>
              <a:stCxn id="68" idx="3"/>
              <a:endCxn id="69" idx="1"/>
            </p:cNvCxnSpPr>
            <p:nvPr/>
          </p:nvCxnSpPr>
          <p:spPr>
            <a:xfrm>
              <a:off x="5348097" y="2698096"/>
              <a:ext cx="215900" cy="244475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tt linje 73"/>
            <p:cNvCxnSpPr>
              <a:stCxn id="67" idx="1"/>
              <a:endCxn id="66" idx="0"/>
            </p:cNvCxnSpPr>
            <p:nvPr/>
          </p:nvCxnSpPr>
          <p:spPr>
            <a:xfrm flipH="1">
              <a:off x="4292410" y="2696508"/>
              <a:ext cx="234950" cy="284163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tt linje 74"/>
            <p:cNvCxnSpPr>
              <a:stCxn id="66" idx="2"/>
              <a:endCxn id="60" idx="1"/>
            </p:cNvCxnSpPr>
            <p:nvPr/>
          </p:nvCxnSpPr>
          <p:spPr>
            <a:xfrm>
              <a:off x="4292410" y="3053696"/>
              <a:ext cx="468312" cy="244475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tt linje 75"/>
            <p:cNvCxnSpPr>
              <a:stCxn id="60" idx="3"/>
              <a:endCxn id="78" idx="1"/>
            </p:cNvCxnSpPr>
            <p:nvPr/>
          </p:nvCxnSpPr>
          <p:spPr>
            <a:xfrm>
              <a:off x="4832160" y="3298171"/>
              <a:ext cx="265112" cy="93662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tt linje 76"/>
            <p:cNvCxnSpPr>
              <a:stCxn id="123" idx="1"/>
              <a:endCxn id="102" idx="1"/>
            </p:cNvCxnSpPr>
            <p:nvPr/>
          </p:nvCxnSpPr>
          <p:spPr>
            <a:xfrm flipV="1">
              <a:off x="4260796" y="2721115"/>
              <a:ext cx="469764" cy="288106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ktangel 77"/>
            <p:cNvSpPr/>
            <p:nvPr/>
          </p:nvSpPr>
          <p:spPr>
            <a:xfrm>
              <a:off x="5097272" y="3356908"/>
              <a:ext cx="73025" cy="71438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79" name="Rektangel 78"/>
            <p:cNvSpPr/>
            <p:nvPr/>
          </p:nvSpPr>
          <p:spPr>
            <a:xfrm>
              <a:off x="3617722" y="2744133"/>
              <a:ext cx="73025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0" name="Rektangel 79"/>
            <p:cNvSpPr/>
            <p:nvPr/>
          </p:nvSpPr>
          <p:spPr>
            <a:xfrm>
              <a:off x="3800285" y="2296458"/>
              <a:ext cx="73025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1" name="Rektangel 80"/>
            <p:cNvSpPr/>
            <p:nvPr/>
          </p:nvSpPr>
          <p:spPr>
            <a:xfrm>
              <a:off x="3387535" y="2509183"/>
              <a:ext cx="73025" cy="71438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2" name="Rektangel 81"/>
            <p:cNvSpPr/>
            <p:nvPr/>
          </p:nvSpPr>
          <p:spPr>
            <a:xfrm>
              <a:off x="3064818" y="3473703"/>
              <a:ext cx="73025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3" name="Rektangel 82"/>
            <p:cNvSpPr/>
            <p:nvPr/>
          </p:nvSpPr>
          <p:spPr>
            <a:xfrm>
              <a:off x="3033522" y="4230033"/>
              <a:ext cx="73025" cy="71438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4" name="Rektangel 83"/>
            <p:cNvSpPr/>
            <p:nvPr/>
          </p:nvSpPr>
          <p:spPr>
            <a:xfrm>
              <a:off x="3381185" y="4009371"/>
              <a:ext cx="71437" cy="71437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5" name="Rektangel 84"/>
            <p:cNvSpPr/>
            <p:nvPr/>
          </p:nvSpPr>
          <p:spPr>
            <a:xfrm>
              <a:off x="3938397" y="3475971"/>
              <a:ext cx="71438" cy="71437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86" name="Rett linje 85"/>
            <p:cNvCxnSpPr>
              <a:stCxn id="80" idx="2"/>
            </p:cNvCxnSpPr>
            <p:nvPr/>
          </p:nvCxnSpPr>
          <p:spPr>
            <a:xfrm>
              <a:off x="3836797" y="2369483"/>
              <a:ext cx="76200" cy="76200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tt linje 86"/>
            <p:cNvCxnSpPr>
              <a:stCxn id="93" idx="0"/>
            </p:cNvCxnSpPr>
            <p:nvPr/>
          </p:nvCxnSpPr>
          <p:spPr>
            <a:xfrm flipV="1">
              <a:off x="3805047" y="2325033"/>
              <a:ext cx="276225" cy="201613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tt linje 87"/>
            <p:cNvCxnSpPr>
              <a:stCxn id="93" idx="1"/>
              <a:endCxn id="81" idx="3"/>
            </p:cNvCxnSpPr>
            <p:nvPr/>
          </p:nvCxnSpPr>
          <p:spPr>
            <a:xfrm flipH="1" flipV="1">
              <a:off x="3460560" y="2544108"/>
              <a:ext cx="307975" cy="17463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ett linje 88"/>
            <p:cNvCxnSpPr>
              <a:stCxn id="93" idx="2"/>
              <a:endCxn id="79" idx="0"/>
            </p:cNvCxnSpPr>
            <p:nvPr/>
          </p:nvCxnSpPr>
          <p:spPr>
            <a:xfrm flipH="1">
              <a:off x="3654235" y="2598083"/>
              <a:ext cx="150812" cy="146050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tt linje 89"/>
            <p:cNvCxnSpPr/>
            <p:nvPr/>
          </p:nvCxnSpPr>
          <p:spPr>
            <a:xfrm>
              <a:off x="3600260" y="2850496"/>
              <a:ext cx="663575" cy="160337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ktangel 90"/>
            <p:cNvSpPr/>
            <p:nvPr/>
          </p:nvSpPr>
          <p:spPr>
            <a:xfrm>
              <a:off x="3973781" y="3012421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92" name="Rett linje 91"/>
            <p:cNvCxnSpPr>
              <a:stCxn id="118" idx="3"/>
              <a:endCxn id="91" idx="1"/>
            </p:cNvCxnSpPr>
            <p:nvPr/>
          </p:nvCxnSpPr>
          <p:spPr>
            <a:xfrm>
              <a:off x="3543110" y="3017184"/>
              <a:ext cx="430671" cy="30956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ktangel 92"/>
            <p:cNvSpPr/>
            <p:nvPr/>
          </p:nvSpPr>
          <p:spPr>
            <a:xfrm>
              <a:off x="3768535" y="2526646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94" name="Rett linje 93"/>
            <p:cNvCxnSpPr>
              <a:stCxn id="93" idx="2"/>
              <a:endCxn id="91" idx="0"/>
            </p:cNvCxnSpPr>
            <p:nvPr/>
          </p:nvCxnSpPr>
          <p:spPr>
            <a:xfrm>
              <a:off x="3805048" y="2598083"/>
              <a:ext cx="205246" cy="414338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ktangel 94"/>
            <p:cNvSpPr/>
            <p:nvPr/>
          </p:nvSpPr>
          <p:spPr>
            <a:xfrm>
              <a:off x="3433572" y="3477558"/>
              <a:ext cx="71438" cy="71438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96" name="Rett linje 95"/>
            <p:cNvCxnSpPr/>
            <p:nvPr/>
          </p:nvCxnSpPr>
          <p:spPr>
            <a:xfrm flipH="1">
              <a:off x="3805047" y="3534708"/>
              <a:ext cx="139700" cy="101600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tt linje 96"/>
            <p:cNvCxnSpPr>
              <a:stCxn id="82" idx="3"/>
              <a:endCxn id="95" idx="1"/>
            </p:cNvCxnSpPr>
            <p:nvPr/>
          </p:nvCxnSpPr>
          <p:spPr>
            <a:xfrm>
              <a:off x="3137843" y="3510216"/>
              <a:ext cx="295729" cy="3061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tt linje 97"/>
            <p:cNvCxnSpPr>
              <a:endCxn id="84" idx="0"/>
            </p:cNvCxnSpPr>
            <p:nvPr/>
          </p:nvCxnSpPr>
          <p:spPr>
            <a:xfrm flipH="1">
              <a:off x="3416110" y="3553758"/>
              <a:ext cx="55562" cy="455613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tt linje 98"/>
            <p:cNvCxnSpPr>
              <a:stCxn id="95" idx="2"/>
              <a:endCxn id="100" idx="1"/>
            </p:cNvCxnSpPr>
            <p:nvPr/>
          </p:nvCxnSpPr>
          <p:spPr>
            <a:xfrm>
              <a:off x="3470085" y="3548996"/>
              <a:ext cx="862012" cy="493712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ktangel 99"/>
            <p:cNvSpPr/>
            <p:nvPr/>
          </p:nvSpPr>
          <p:spPr>
            <a:xfrm>
              <a:off x="4332097" y="4006196"/>
              <a:ext cx="71438" cy="73025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01" name="Rett linje 100"/>
            <p:cNvCxnSpPr/>
            <p:nvPr/>
          </p:nvCxnSpPr>
          <p:spPr>
            <a:xfrm flipH="1">
              <a:off x="3073210" y="4214158"/>
              <a:ext cx="223837" cy="55563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ektangel 101"/>
            <p:cNvSpPr/>
            <p:nvPr/>
          </p:nvSpPr>
          <p:spPr>
            <a:xfrm>
              <a:off x="4730560" y="2685396"/>
              <a:ext cx="71437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03" name="Rett linje 102"/>
            <p:cNvCxnSpPr>
              <a:endCxn id="61" idx="2"/>
            </p:cNvCxnSpPr>
            <p:nvPr/>
          </p:nvCxnSpPr>
          <p:spPr>
            <a:xfrm flipV="1">
              <a:off x="5125847" y="3909358"/>
              <a:ext cx="71438" cy="133350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ktangel 103"/>
            <p:cNvSpPr/>
            <p:nvPr/>
          </p:nvSpPr>
          <p:spPr>
            <a:xfrm>
              <a:off x="5089335" y="4630083"/>
              <a:ext cx="73025" cy="71438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5" name="Ellipse 104"/>
            <p:cNvSpPr/>
            <p:nvPr/>
          </p:nvSpPr>
          <p:spPr>
            <a:xfrm rot="5400000">
              <a:off x="3130359" y="3187160"/>
              <a:ext cx="287338" cy="719137"/>
            </a:xfrm>
            <a:prstGeom prst="ellipse">
              <a:avLst/>
            </a:prstGeom>
            <a:solidFill>
              <a:schemeClr val="accent3">
                <a:lumMod val="5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06" name="Rett linje 105"/>
            <p:cNvCxnSpPr/>
            <p:nvPr/>
          </p:nvCxnSpPr>
          <p:spPr>
            <a:xfrm flipH="1">
              <a:off x="841433" y="3621574"/>
              <a:ext cx="2127276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Ellipse 106"/>
            <p:cNvSpPr/>
            <p:nvPr/>
          </p:nvSpPr>
          <p:spPr>
            <a:xfrm rot="6283945">
              <a:off x="4846447" y="3072746"/>
              <a:ext cx="233363" cy="547687"/>
            </a:xfrm>
            <a:prstGeom prst="ellipse">
              <a:avLst/>
            </a:prstGeom>
            <a:solidFill>
              <a:srgbClr val="166B7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08" name="Rett linje 107"/>
            <p:cNvCxnSpPr/>
            <p:nvPr/>
          </p:nvCxnSpPr>
          <p:spPr>
            <a:xfrm flipV="1">
              <a:off x="5162360" y="3298356"/>
              <a:ext cx="2411821" cy="28392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kstSylinder 108"/>
            <p:cNvSpPr txBox="1">
              <a:spLocks noChangeArrowheads="1"/>
            </p:cNvSpPr>
            <p:nvPr/>
          </p:nvSpPr>
          <p:spPr bwMode="auto">
            <a:xfrm>
              <a:off x="5438126" y="2839262"/>
              <a:ext cx="22492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 </a:t>
              </a:r>
              <a:r>
                <a:rPr lang="nb-N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  Sandane-Reed</a:t>
              </a:r>
            </a:p>
            <a:p>
              <a:pPr algn="r"/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2017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10" name="Rett linje 109"/>
            <p:cNvCxnSpPr/>
            <p:nvPr/>
          </p:nvCxnSpPr>
          <p:spPr>
            <a:xfrm flipV="1">
              <a:off x="4225735" y="1275696"/>
              <a:ext cx="0" cy="1670050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kstSylinder 110"/>
            <p:cNvSpPr txBox="1">
              <a:spLocks noChangeArrowheads="1"/>
            </p:cNvSpPr>
            <p:nvPr/>
          </p:nvSpPr>
          <p:spPr bwMode="auto">
            <a:xfrm>
              <a:off x="2857657" y="1209306"/>
              <a:ext cx="139823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 </a:t>
              </a:r>
              <a:r>
                <a:rPr lang="nb-N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  </a:t>
              </a:r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Ålfoten-</a:t>
              </a:r>
              <a:r>
                <a:rPr lang="nb-NO" sz="120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Krokanakken</a:t>
              </a:r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(ny/re)</a:t>
              </a:r>
              <a:endPara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r"/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2015/16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12" name="Rett linje 111"/>
            <p:cNvCxnSpPr/>
            <p:nvPr/>
          </p:nvCxnSpPr>
          <p:spPr>
            <a:xfrm flipH="1" flipV="1">
              <a:off x="491703" y="2901296"/>
              <a:ext cx="3013308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tt linje 112"/>
            <p:cNvCxnSpPr/>
            <p:nvPr/>
          </p:nvCxnSpPr>
          <p:spPr>
            <a:xfrm flipH="1">
              <a:off x="3512947" y="2807633"/>
              <a:ext cx="120650" cy="174625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Ellipse 113"/>
            <p:cNvSpPr/>
            <p:nvPr/>
          </p:nvSpPr>
          <p:spPr>
            <a:xfrm rot="5400000">
              <a:off x="4903096" y="2524153"/>
              <a:ext cx="142875" cy="358775"/>
            </a:xfrm>
            <a:prstGeom prst="ellipse">
              <a:avLst/>
            </a:prstGeom>
            <a:solidFill>
              <a:srgbClr val="166B7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5" name="TekstSylinder 114"/>
            <p:cNvSpPr txBox="1">
              <a:spLocks noChangeArrowheads="1"/>
            </p:cNvSpPr>
            <p:nvPr/>
          </p:nvSpPr>
          <p:spPr bwMode="auto">
            <a:xfrm>
              <a:off x="4972763" y="1209306"/>
              <a:ext cx="20522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 </a:t>
              </a:r>
              <a:r>
                <a:rPr lang="nb-N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  </a:t>
              </a:r>
              <a:r>
                <a:rPr lang="nb-NO" sz="120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Leivdal-Navelsaker</a:t>
              </a:r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(re)</a:t>
              </a:r>
              <a:endPara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2020</a:t>
              </a:r>
            </a:p>
          </p:txBody>
        </p:sp>
        <p:cxnSp>
          <p:nvCxnSpPr>
            <p:cNvPr id="116" name="Rett linje 115"/>
            <p:cNvCxnSpPr/>
            <p:nvPr/>
          </p:nvCxnSpPr>
          <p:spPr>
            <a:xfrm flipV="1">
              <a:off x="4997719" y="1283633"/>
              <a:ext cx="0" cy="1374775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tt linje 116"/>
            <p:cNvCxnSpPr>
              <a:endCxn id="67" idx="0"/>
            </p:cNvCxnSpPr>
            <p:nvPr/>
          </p:nvCxnSpPr>
          <p:spPr>
            <a:xfrm>
              <a:off x="4297308" y="2325033"/>
              <a:ext cx="265771" cy="334963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ktangel 117"/>
            <p:cNvSpPr/>
            <p:nvPr/>
          </p:nvSpPr>
          <p:spPr>
            <a:xfrm>
              <a:off x="3471672" y="2980671"/>
              <a:ext cx="71438" cy="73025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9" name="Ellipse 118"/>
            <p:cNvSpPr/>
            <p:nvPr/>
          </p:nvSpPr>
          <p:spPr>
            <a:xfrm rot="4833569">
              <a:off x="3367691" y="2898915"/>
              <a:ext cx="288925" cy="255587"/>
            </a:xfrm>
            <a:prstGeom prst="ellipse">
              <a:avLst/>
            </a:prstGeom>
            <a:solidFill>
              <a:schemeClr val="accent3">
                <a:lumMod val="5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0" name="Rektangel 119"/>
            <p:cNvSpPr/>
            <p:nvPr/>
          </p:nvSpPr>
          <p:spPr>
            <a:xfrm>
              <a:off x="5549710" y="3191808"/>
              <a:ext cx="71437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1" name="Ellipse 120"/>
            <p:cNvSpPr/>
            <p:nvPr/>
          </p:nvSpPr>
          <p:spPr>
            <a:xfrm rot="3504197">
              <a:off x="4102777" y="2726496"/>
              <a:ext cx="233363" cy="547687"/>
            </a:xfrm>
            <a:prstGeom prst="ellipse">
              <a:avLst/>
            </a:prstGeom>
            <a:solidFill>
              <a:schemeClr val="accent3">
                <a:lumMod val="5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22" name="Rett linje 121"/>
            <p:cNvCxnSpPr>
              <a:endCxn id="123" idx="1"/>
            </p:cNvCxnSpPr>
            <p:nvPr/>
          </p:nvCxnSpPr>
          <p:spPr>
            <a:xfrm flipV="1">
              <a:off x="4047042" y="3009221"/>
              <a:ext cx="213754" cy="36289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ktangel 122"/>
            <p:cNvSpPr/>
            <p:nvPr/>
          </p:nvSpPr>
          <p:spPr>
            <a:xfrm>
              <a:off x="4260796" y="2973502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4" name="TekstSylinder 123"/>
            <p:cNvSpPr txBox="1">
              <a:spLocks noChangeArrowheads="1"/>
            </p:cNvSpPr>
            <p:nvPr/>
          </p:nvSpPr>
          <p:spPr bwMode="auto">
            <a:xfrm>
              <a:off x="491703" y="1206691"/>
              <a:ext cx="2376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132/22 </a:t>
              </a:r>
              <a:r>
                <a:rPr lang="nb-N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  </a:t>
              </a:r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Ålfoten (ny)</a:t>
              </a:r>
              <a:endPara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r"/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2015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25" name="Rett linje 124"/>
            <p:cNvCxnSpPr/>
            <p:nvPr/>
          </p:nvCxnSpPr>
          <p:spPr>
            <a:xfrm flipV="1">
              <a:off x="2857657" y="1275696"/>
              <a:ext cx="0" cy="884238"/>
            </a:xfrm>
            <a:prstGeom prst="line">
              <a:avLst/>
            </a:prstGeom>
            <a:ln w="19050">
              <a:solidFill>
                <a:schemeClr val="accent3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Ellipse 125"/>
            <p:cNvSpPr/>
            <p:nvPr/>
          </p:nvSpPr>
          <p:spPr>
            <a:xfrm rot="18641685">
              <a:off x="3602584" y="2428762"/>
              <a:ext cx="233363" cy="731614"/>
            </a:xfrm>
            <a:prstGeom prst="ellipse">
              <a:avLst/>
            </a:prstGeom>
            <a:solidFill>
              <a:srgbClr val="166B7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27" name="Rett linje 126"/>
            <p:cNvCxnSpPr/>
            <p:nvPr/>
          </p:nvCxnSpPr>
          <p:spPr>
            <a:xfrm flipH="1" flipV="1">
              <a:off x="2867191" y="2159933"/>
              <a:ext cx="1077556" cy="801688"/>
            </a:xfrm>
            <a:prstGeom prst="line">
              <a:avLst/>
            </a:prstGeom>
            <a:ln w="19050">
              <a:solidFill>
                <a:schemeClr val="accent3">
                  <a:lumMod val="50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tt linje 127"/>
            <p:cNvCxnSpPr/>
            <p:nvPr/>
          </p:nvCxnSpPr>
          <p:spPr>
            <a:xfrm>
              <a:off x="3434826" y="2580621"/>
              <a:ext cx="538955" cy="392881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kstSylinder 128"/>
            <p:cNvSpPr txBox="1">
              <a:spLocks noChangeArrowheads="1"/>
            </p:cNvSpPr>
            <p:nvPr/>
          </p:nvSpPr>
          <p:spPr bwMode="auto">
            <a:xfrm>
              <a:off x="1046509" y="1858878"/>
              <a:ext cx="16591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 </a:t>
              </a:r>
              <a:r>
                <a:rPr lang="nb-N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  </a:t>
              </a:r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Ålfoten - Deknepollen (ny/re)</a:t>
              </a:r>
              <a:endPara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2018?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30" name="Rett linje 129"/>
            <p:cNvCxnSpPr/>
            <p:nvPr/>
          </p:nvCxnSpPr>
          <p:spPr>
            <a:xfrm flipH="1" flipV="1">
              <a:off x="1129465" y="2649466"/>
              <a:ext cx="2339886" cy="3073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kstSylinder 130"/>
            <p:cNvSpPr txBox="1">
              <a:spLocks noChangeArrowheads="1"/>
            </p:cNvSpPr>
            <p:nvPr/>
          </p:nvSpPr>
          <p:spPr bwMode="auto">
            <a:xfrm>
              <a:off x="5737359" y="3490355"/>
              <a:ext cx="1727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 </a:t>
              </a:r>
              <a:r>
                <a:rPr lang="nb-N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  </a:t>
              </a:r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Sandane-</a:t>
              </a:r>
              <a:r>
                <a:rPr lang="nb-NO" sz="120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Øksenelvane</a:t>
              </a:r>
              <a:endPara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r"/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 2020-2025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32" name="Rett linje 131"/>
            <p:cNvCxnSpPr/>
            <p:nvPr/>
          </p:nvCxnSpPr>
          <p:spPr>
            <a:xfrm flipV="1">
              <a:off x="5492051" y="4125630"/>
              <a:ext cx="1866106" cy="14685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ett linje 132"/>
            <p:cNvCxnSpPr/>
            <p:nvPr/>
          </p:nvCxnSpPr>
          <p:spPr>
            <a:xfrm>
              <a:off x="4495678" y="3191808"/>
              <a:ext cx="996373" cy="941164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Ellipse 133"/>
            <p:cNvSpPr/>
            <p:nvPr/>
          </p:nvSpPr>
          <p:spPr>
            <a:xfrm rot="7211541">
              <a:off x="4425821" y="2893136"/>
              <a:ext cx="233363" cy="547687"/>
            </a:xfrm>
            <a:prstGeom prst="ellipse">
              <a:avLst/>
            </a:prstGeom>
            <a:solidFill>
              <a:srgbClr val="166B7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5" name="Ellipse 134"/>
            <p:cNvSpPr/>
            <p:nvPr/>
          </p:nvSpPr>
          <p:spPr>
            <a:xfrm rot="2886532">
              <a:off x="3143288" y="3869469"/>
              <a:ext cx="233363" cy="547687"/>
            </a:xfrm>
            <a:prstGeom prst="ellipse">
              <a:avLst/>
            </a:prstGeom>
            <a:solidFill>
              <a:srgbClr val="166B7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36" name="Rett linje 135"/>
            <p:cNvCxnSpPr>
              <a:stCxn id="123" idx="2"/>
              <a:endCxn id="134" idx="0"/>
            </p:cNvCxnSpPr>
            <p:nvPr/>
          </p:nvCxnSpPr>
          <p:spPr>
            <a:xfrm>
              <a:off x="4297309" y="3044939"/>
              <a:ext cx="481888" cy="259758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tt linje 136"/>
            <p:cNvCxnSpPr/>
            <p:nvPr/>
          </p:nvCxnSpPr>
          <p:spPr>
            <a:xfrm>
              <a:off x="4850416" y="3318925"/>
              <a:ext cx="275493" cy="58351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tt linje 137"/>
            <p:cNvCxnSpPr/>
            <p:nvPr/>
          </p:nvCxnSpPr>
          <p:spPr>
            <a:xfrm flipV="1">
              <a:off x="3077430" y="4046585"/>
              <a:ext cx="327873" cy="201054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ktangel 138"/>
            <p:cNvSpPr/>
            <p:nvPr/>
          </p:nvSpPr>
          <p:spPr>
            <a:xfrm>
              <a:off x="4746490" y="3262638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40" name="Rett linje 139"/>
            <p:cNvCxnSpPr>
              <a:stCxn id="141" idx="3"/>
            </p:cNvCxnSpPr>
            <p:nvPr/>
          </p:nvCxnSpPr>
          <p:spPr>
            <a:xfrm flipV="1">
              <a:off x="3085116" y="3547409"/>
              <a:ext cx="358066" cy="6349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ktangel 140"/>
            <p:cNvSpPr/>
            <p:nvPr/>
          </p:nvSpPr>
          <p:spPr>
            <a:xfrm>
              <a:off x="3013678" y="3518039"/>
              <a:ext cx="71438" cy="71438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42" name="Rett linje 141"/>
            <p:cNvCxnSpPr/>
            <p:nvPr/>
          </p:nvCxnSpPr>
          <p:spPr>
            <a:xfrm flipH="1">
              <a:off x="603846" y="4311319"/>
              <a:ext cx="2445575" cy="0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Rett linje 142"/>
            <p:cNvCxnSpPr/>
            <p:nvPr/>
          </p:nvCxnSpPr>
          <p:spPr>
            <a:xfrm>
              <a:off x="4798233" y="2692203"/>
              <a:ext cx="355688" cy="6686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tt linje 143"/>
            <p:cNvCxnSpPr/>
            <p:nvPr/>
          </p:nvCxnSpPr>
          <p:spPr>
            <a:xfrm>
              <a:off x="3419861" y="3878677"/>
              <a:ext cx="211778" cy="30681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ktangel 144"/>
            <p:cNvSpPr/>
            <p:nvPr/>
          </p:nvSpPr>
          <p:spPr>
            <a:xfrm>
              <a:off x="3582798" y="3873639"/>
              <a:ext cx="71437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6" name="TekstSylinder 145"/>
            <p:cNvSpPr txBox="1">
              <a:spLocks noChangeArrowheads="1"/>
            </p:cNvSpPr>
            <p:nvPr/>
          </p:nvSpPr>
          <p:spPr bwMode="auto">
            <a:xfrm>
              <a:off x="3208435" y="4469100"/>
              <a:ext cx="24320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Nordic Mining</a:t>
              </a:r>
            </a:p>
            <a:p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2022?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47" name="Rett linje 146"/>
            <p:cNvCxnSpPr/>
            <p:nvPr/>
          </p:nvCxnSpPr>
          <p:spPr>
            <a:xfrm flipH="1">
              <a:off x="3055118" y="4904721"/>
              <a:ext cx="1280784" cy="0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Rett linje 147"/>
            <p:cNvCxnSpPr>
              <a:stCxn id="145" idx="2"/>
            </p:cNvCxnSpPr>
            <p:nvPr/>
          </p:nvCxnSpPr>
          <p:spPr>
            <a:xfrm flipH="1">
              <a:off x="3064818" y="3945076"/>
              <a:ext cx="553699" cy="959645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Ellipse 148"/>
            <p:cNvSpPr/>
            <p:nvPr/>
          </p:nvSpPr>
          <p:spPr>
            <a:xfrm rot="5400000">
              <a:off x="3481285" y="3740825"/>
              <a:ext cx="180179" cy="304870"/>
            </a:xfrm>
            <a:prstGeom prst="ellipse">
              <a:avLst/>
            </a:prstGeom>
            <a:solidFill>
              <a:srgbClr val="166B7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354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Denne presentasjonen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SFE i korte trekk</a:t>
            </a:r>
          </a:p>
          <a:p>
            <a:r>
              <a:rPr lang="nn-NO" dirty="0" smtClean="0"/>
              <a:t>Finansielle nøkkeltal og verdiskaping</a:t>
            </a:r>
          </a:p>
          <a:p>
            <a:r>
              <a:rPr lang="nn-NO" dirty="0" smtClean="0"/>
              <a:t>Prosjekt og investeringar</a:t>
            </a:r>
          </a:p>
          <a:p>
            <a:r>
              <a:rPr lang="nn-NO" dirty="0" smtClean="0"/>
              <a:t>Aktuelle saker</a:t>
            </a:r>
          </a:p>
          <a:p>
            <a:r>
              <a:rPr lang="nn-NO" dirty="0" smtClean="0"/>
              <a:t>Generalforsamling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11140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757242" y="334754"/>
            <a:ext cx="7204795" cy="714460"/>
          </a:xfrm>
        </p:spPr>
        <p:txBody>
          <a:bodyPr>
            <a:normAutofit fontScale="90000"/>
          </a:bodyPr>
          <a:lstStyle/>
          <a:p>
            <a:r>
              <a:rPr lang="nn-NO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150-200 mill. i årlege investeringar </a:t>
            </a:r>
            <a:r>
              <a:rPr lang="nn-N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(forts.)</a:t>
            </a:r>
            <a:endParaRPr lang="nn-N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0" name="Gruppe 149"/>
          <p:cNvGrpSpPr/>
          <p:nvPr/>
        </p:nvGrpSpPr>
        <p:grpSpPr>
          <a:xfrm>
            <a:off x="130724" y="1225159"/>
            <a:ext cx="7443536" cy="5148535"/>
            <a:chOff x="337894" y="1442565"/>
            <a:chExt cx="7548089" cy="5220852"/>
          </a:xfrm>
        </p:grpSpPr>
        <p:sp>
          <p:nvSpPr>
            <p:cNvPr id="151" name="Freeform 93"/>
            <p:cNvSpPr>
              <a:spLocks/>
            </p:cNvSpPr>
            <p:nvPr/>
          </p:nvSpPr>
          <p:spPr bwMode="auto">
            <a:xfrm>
              <a:off x="4313047" y="3439204"/>
              <a:ext cx="1336675" cy="709613"/>
            </a:xfrm>
            <a:custGeom>
              <a:avLst/>
              <a:gdLst>
                <a:gd name="T0" fmla="*/ 1337296 w 117"/>
                <a:gd name="T1" fmla="*/ 297176 h 62"/>
                <a:gd name="T2" fmla="*/ 1245857 w 117"/>
                <a:gd name="T3" fmla="*/ 411475 h 62"/>
                <a:gd name="T4" fmla="*/ 1051549 w 117"/>
                <a:gd name="T5" fmla="*/ 628642 h 62"/>
                <a:gd name="T6" fmla="*/ 1028689 w 117"/>
                <a:gd name="T7" fmla="*/ 640072 h 62"/>
                <a:gd name="T8" fmla="*/ 1017259 w 117"/>
                <a:gd name="T9" fmla="*/ 651502 h 62"/>
                <a:gd name="T10" fmla="*/ 971540 w 117"/>
                <a:gd name="T11" fmla="*/ 708651 h 62"/>
                <a:gd name="T12" fmla="*/ 971540 w 117"/>
                <a:gd name="T13" fmla="*/ 651502 h 62"/>
                <a:gd name="T14" fmla="*/ 994400 w 117"/>
                <a:gd name="T15" fmla="*/ 640072 h 62"/>
                <a:gd name="T16" fmla="*/ 994400 w 117"/>
                <a:gd name="T17" fmla="*/ 640072 h 62"/>
                <a:gd name="T18" fmla="*/ 925820 w 117"/>
                <a:gd name="T19" fmla="*/ 582923 h 62"/>
                <a:gd name="T20" fmla="*/ 914391 w 117"/>
                <a:gd name="T21" fmla="*/ 605782 h 62"/>
                <a:gd name="T22" fmla="*/ 902961 w 117"/>
                <a:gd name="T23" fmla="*/ 640072 h 62"/>
                <a:gd name="T24" fmla="*/ 868671 w 117"/>
                <a:gd name="T25" fmla="*/ 628642 h 62"/>
                <a:gd name="T26" fmla="*/ 765802 w 117"/>
                <a:gd name="T27" fmla="*/ 582923 h 62"/>
                <a:gd name="T28" fmla="*/ 708653 w 117"/>
                <a:gd name="T29" fmla="*/ 605782 h 62"/>
                <a:gd name="T30" fmla="*/ 708653 w 117"/>
                <a:gd name="T31" fmla="*/ 605782 h 62"/>
                <a:gd name="T32" fmla="*/ 640073 w 117"/>
                <a:gd name="T33" fmla="*/ 640072 h 62"/>
                <a:gd name="T34" fmla="*/ 468625 w 117"/>
                <a:gd name="T35" fmla="*/ 628642 h 62"/>
                <a:gd name="T36" fmla="*/ 274317 w 117"/>
                <a:gd name="T37" fmla="*/ 685791 h 62"/>
                <a:gd name="T38" fmla="*/ 182878 w 117"/>
                <a:gd name="T39" fmla="*/ 605782 h 62"/>
                <a:gd name="T40" fmla="*/ 125729 w 117"/>
                <a:gd name="T41" fmla="*/ 628642 h 62"/>
                <a:gd name="T42" fmla="*/ 45720 w 117"/>
                <a:gd name="T43" fmla="*/ 640072 h 62"/>
                <a:gd name="T44" fmla="*/ 45720 w 117"/>
                <a:gd name="T45" fmla="*/ 640072 h 62"/>
                <a:gd name="T46" fmla="*/ 45720 w 117"/>
                <a:gd name="T47" fmla="*/ 640072 h 62"/>
                <a:gd name="T48" fmla="*/ 0 w 117"/>
                <a:gd name="T49" fmla="*/ 594352 h 62"/>
                <a:gd name="T50" fmla="*/ 91439 w 117"/>
                <a:gd name="T51" fmla="*/ 445764 h 62"/>
                <a:gd name="T52" fmla="*/ 182878 w 117"/>
                <a:gd name="T53" fmla="*/ 400045 h 62"/>
                <a:gd name="T54" fmla="*/ 320037 w 117"/>
                <a:gd name="T55" fmla="*/ 354326 h 62"/>
                <a:gd name="T56" fmla="*/ 377186 w 117"/>
                <a:gd name="T57" fmla="*/ 251457 h 62"/>
                <a:gd name="T58" fmla="*/ 491485 w 117"/>
                <a:gd name="T59" fmla="*/ 194308 h 62"/>
                <a:gd name="T60" fmla="*/ 491485 w 117"/>
                <a:gd name="T61" fmla="*/ 102869 h 62"/>
                <a:gd name="T62" fmla="*/ 571494 w 117"/>
                <a:gd name="T63" fmla="*/ 80009 h 62"/>
                <a:gd name="T64" fmla="*/ 560064 w 117"/>
                <a:gd name="T65" fmla="*/ 194308 h 62"/>
                <a:gd name="T66" fmla="*/ 640073 w 117"/>
                <a:gd name="T67" fmla="*/ 228597 h 62"/>
                <a:gd name="T68" fmla="*/ 708653 w 117"/>
                <a:gd name="T69" fmla="*/ 114299 h 62"/>
                <a:gd name="T70" fmla="*/ 731512 w 117"/>
                <a:gd name="T71" fmla="*/ 114299 h 62"/>
                <a:gd name="T72" fmla="*/ 800092 w 117"/>
                <a:gd name="T73" fmla="*/ 114299 h 62"/>
                <a:gd name="T74" fmla="*/ 868671 w 117"/>
                <a:gd name="T75" fmla="*/ 114299 h 62"/>
                <a:gd name="T76" fmla="*/ 868671 w 117"/>
                <a:gd name="T77" fmla="*/ 114299 h 62"/>
                <a:gd name="T78" fmla="*/ 902961 w 117"/>
                <a:gd name="T79" fmla="*/ 114299 h 62"/>
                <a:gd name="T80" fmla="*/ 902961 w 117"/>
                <a:gd name="T81" fmla="*/ 114299 h 62"/>
                <a:gd name="T82" fmla="*/ 948680 w 117"/>
                <a:gd name="T83" fmla="*/ 171448 h 62"/>
                <a:gd name="T84" fmla="*/ 1062979 w 117"/>
                <a:gd name="T85" fmla="*/ 68579 h 62"/>
                <a:gd name="T86" fmla="*/ 1074409 w 117"/>
                <a:gd name="T87" fmla="*/ 68579 h 62"/>
                <a:gd name="T88" fmla="*/ 1165848 w 117"/>
                <a:gd name="T89" fmla="*/ 0 h 62"/>
                <a:gd name="T90" fmla="*/ 1188708 w 117"/>
                <a:gd name="T91" fmla="*/ 102869 h 62"/>
                <a:gd name="T92" fmla="*/ 1200137 w 117"/>
                <a:gd name="T93" fmla="*/ 102869 h 62"/>
                <a:gd name="T94" fmla="*/ 1245857 w 117"/>
                <a:gd name="T95" fmla="*/ 125728 h 62"/>
                <a:gd name="T96" fmla="*/ 1222997 w 117"/>
                <a:gd name="T97" fmla="*/ 194308 h 62"/>
                <a:gd name="T98" fmla="*/ 1245857 w 117"/>
                <a:gd name="T99" fmla="*/ 205737 h 62"/>
                <a:gd name="T100" fmla="*/ 1337296 w 117"/>
                <a:gd name="T101" fmla="*/ 297176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62"/>
                <a:gd name="T155" fmla="*/ 117 w 117"/>
                <a:gd name="T156" fmla="*/ 62 h 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62">
                  <a:moveTo>
                    <a:pt x="117" y="26"/>
                  </a:moveTo>
                  <a:lnTo>
                    <a:pt x="109" y="36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7" y="56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79" y="56"/>
                  </a:lnTo>
                  <a:lnTo>
                    <a:pt x="76" y="55"/>
                  </a:lnTo>
                  <a:lnTo>
                    <a:pt x="67" y="51"/>
                  </a:lnTo>
                  <a:lnTo>
                    <a:pt x="62" y="53"/>
                  </a:lnTo>
                  <a:lnTo>
                    <a:pt x="56" y="56"/>
                  </a:lnTo>
                  <a:lnTo>
                    <a:pt x="41" y="55"/>
                  </a:lnTo>
                  <a:lnTo>
                    <a:pt x="24" y="60"/>
                  </a:lnTo>
                  <a:lnTo>
                    <a:pt x="16" y="53"/>
                  </a:lnTo>
                  <a:lnTo>
                    <a:pt x="11" y="55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8" y="39"/>
                  </a:lnTo>
                  <a:lnTo>
                    <a:pt x="16" y="35"/>
                  </a:lnTo>
                  <a:lnTo>
                    <a:pt x="28" y="31"/>
                  </a:lnTo>
                  <a:lnTo>
                    <a:pt x="33" y="22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49" y="17"/>
                  </a:lnTo>
                  <a:lnTo>
                    <a:pt x="56" y="2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70" y="10"/>
                  </a:lnTo>
                  <a:lnTo>
                    <a:pt x="76" y="10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102" y="0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9" y="1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7" y="2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2" name="Freeform 110"/>
            <p:cNvSpPr>
              <a:spLocks/>
            </p:cNvSpPr>
            <p:nvPr/>
          </p:nvSpPr>
          <p:spPr bwMode="auto">
            <a:xfrm>
              <a:off x="4895660" y="2524804"/>
              <a:ext cx="1657350" cy="1211263"/>
            </a:xfrm>
            <a:custGeom>
              <a:avLst/>
              <a:gdLst>
                <a:gd name="T0" fmla="*/ 1634471 w 145"/>
                <a:gd name="T1" fmla="*/ 125728 h 106"/>
                <a:gd name="T2" fmla="*/ 1645901 w 145"/>
                <a:gd name="T3" fmla="*/ 285746 h 106"/>
                <a:gd name="T4" fmla="*/ 1645901 w 145"/>
                <a:gd name="T5" fmla="*/ 434334 h 106"/>
                <a:gd name="T6" fmla="*/ 1634471 w 145"/>
                <a:gd name="T7" fmla="*/ 560063 h 106"/>
                <a:gd name="T8" fmla="*/ 1634471 w 145"/>
                <a:gd name="T9" fmla="*/ 560063 h 106"/>
                <a:gd name="T10" fmla="*/ 1623041 w 145"/>
                <a:gd name="T11" fmla="*/ 560063 h 106"/>
                <a:gd name="T12" fmla="*/ 1588752 w 145"/>
                <a:gd name="T13" fmla="*/ 582922 h 106"/>
                <a:gd name="T14" fmla="*/ 1040118 w 145"/>
                <a:gd name="T15" fmla="*/ 1040116 h 106"/>
                <a:gd name="T16" fmla="*/ 662932 w 145"/>
                <a:gd name="T17" fmla="*/ 1120125 h 106"/>
                <a:gd name="T18" fmla="*/ 662932 w 145"/>
                <a:gd name="T19" fmla="*/ 1040116 h 106"/>
                <a:gd name="T20" fmla="*/ 605783 w 145"/>
                <a:gd name="T21" fmla="*/ 1017257 h 106"/>
                <a:gd name="T22" fmla="*/ 582923 w 145"/>
                <a:gd name="T23" fmla="*/ 788660 h 106"/>
                <a:gd name="T24" fmla="*/ 662932 w 145"/>
                <a:gd name="T25" fmla="*/ 628642 h 106"/>
                <a:gd name="T26" fmla="*/ 560064 w 145"/>
                <a:gd name="T27" fmla="*/ 605782 h 106"/>
                <a:gd name="T28" fmla="*/ 422905 w 145"/>
                <a:gd name="T29" fmla="*/ 674361 h 106"/>
                <a:gd name="T30" fmla="*/ 80009 w 145"/>
                <a:gd name="T31" fmla="*/ 560063 h 106"/>
                <a:gd name="T32" fmla="*/ 0 w 145"/>
                <a:gd name="T33" fmla="*/ 434334 h 106"/>
                <a:gd name="T34" fmla="*/ 171448 w 145"/>
                <a:gd name="T35" fmla="*/ 525773 h 106"/>
                <a:gd name="T36" fmla="*/ 297177 w 145"/>
                <a:gd name="T37" fmla="*/ 582922 h 106"/>
                <a:gd name="T38" fmla="*/ 434335 w 145"/>
                <a:gd name="T39" fmla="*/ 502913 h 106"/>
                <a:gd name="T40" fmla="*/ 514344 w 145"/>
                <a:gd name="T41" fmla="*/ 445764 h 106"/>
                <a:gd name="T42" fmla="*/ 525774 w 145"/>
                <a:gd name="T43" fmla="*/ 445764 h 106"/>
                <a:gd name="T44" fmla="*/ 491484 w 145"/>
                <a:gd name="T45" fmla="*/ 411475 h 106"/>
                <a:gd name="T46" fmla="*/ 605783 w 145"/>
                <a:gd name="T47" fmla="*/ 411475 h 106"/>
                <a:gd name="T48" fmla="*/ 708652 w 145"/>
                <a:gd name="T49" fmla="*/ 457194 h 106"/>
                <a:gd name="T50" fmla="*/ 754371 w 145"/>
                <a:gd name="T51" fmla="*/ 525773 h 106"/>
                <a:gd name="T52" fmla="*/ 754371 w 145"/>
                <a:gd name="T53" fmla="*/ 400045 h 106"/>
                <a:gd name="T54" fmla="*/ 640073 w 145"/>
                <a:gd name="T55" fmla="*/ 308606 h 106"/>
                <a:gd name="T56" fmla="*/ 434335 w 145"/>
                <a:gd name="T57" fmla="*/ 320036 h 106"/>
                <a:gd name="T58" fmla="*/ 388616 w 145"/>
                <a:gd name="T59" fmla="*/ 400045 h 106"/>
                <a:gd name="T60" fmla="*/ 320036 w 145"/>
                <a:gd name="T61" fmla="*/ 457194 h 106"/>
                <a:gd name="T62" fmla="*/ 148588 w 145"/>
                <a:gd name="T63" fmla="*/ 388615 h 106"/>
                <a:gd name="T64" fmla="*/ 0 w 145"/>
                <a:gd name="T65" fmla="*/ 342895 h 106"/>
                <a:gd name="T66" fmla="*/ 11430 w 145"/>
                <a:gd name="T67" fmla="*/ 240027 h 106"/>
                <a:gd name="T68" fmla="*/ 45719 w 145"/>
                <a:gd name="T69" fmla="*/ 217167 h 106"/>
                <a:gd name="T70" fmla="*/ 171448 w 145"/>
                <a:gd name="T71" fmla="*/ 251457 h 106"/>
                <a:gd name="T72" fmla="*/ 285747 w 145"/>
                <a:gd name="T73" fmla="*/ 217167 h 106"/>
                <a:gd name="T74" fmla="*/ 331466 w 145"/>
                <a:gd name="T75" fmla="*/ 160018 h 106"/>
                <a:gd name="T76" fmla="*/ 434335 w 145"/>
                <a:gd name="T77" fmla="*/ 194307 h 106"/>
                <a:gd name="T78" fmla="*/ 560064 w 145"/>
                <a:gd name="T79" fmla="*/ 114299 h 106"/>
                <a:gd name="T80" fmla="*/ 800091 w 145"/>
                <a:gd name="T81" fmla="*/ 114299 h 106"/>
                <a:gd name="T82" fmla="*/ 1040118 w 145"/>
                <a:gd name="T83" fmla="*/ 91439 h 106"/>
                <a:gd name="T84" fmla="*/ 1211566 w 145"/>
                <a:gd name="T85" fmla="*/ 45719 h 106"/>
                <a:gd name="T86" fmla="*/ 1440163 w 145"/>
                <a:gd name="T87" fmla="*/ 0 h 106"/>
                <a:gd name="T88" fmla="*/ 1600182 w 145"/>
                <a:gd name="T89" fmla="*/ 102869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"/>
                <a:gd name="T136" fmla="*/ 0 h 106"/>
                <a:gd name="T137" fmla="*/ 145 w 145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" h="106">
                  <a:moveTo>
                    <a:pt x="140" y="9"/>
                  </a:moveTo>
                  <a:lnTo>
                    <a:pt x="143" y="11"/>
                  </a:lnTo>
                  <a:lnTo>
                    <a:pt x="145" y="13"/>
                  </a:lnTo>
                  <a:lnTo>
                    <a:pt x="144" y="25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3" y="43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0" y="51"/>
                  </a:lnTo>
                  <a:lnTo>
                    <a:pt x="139" y="51"/>
                  </a:lnTo>
                  <a:lnTo>
                    <a:pt x="118" y="61"/>
                  </a:lnTo>
                  <a:lnTo>
                    <a:pt x="91" y="91"/>
                  </a:lnTo>
                  <a:lnTo>
                    <a:pt x="66" y="106"/>
                  </a:lnTo>
                  <a:lnTo>
                    <a:pt x="58" y="98"/>
                  </a:lnTo>
                  <a:lnTo>
                    <a:pt x="56" y="97"/>
                  </a:lnTo>
                  <a:lnTo>
                    <a:pt x="58" y="91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1" y="80"/>
                  </a:lnTo>
                  <a:lnTo>
                    <a:pt x="51" y="69"/>
                  </a:lnTo>
                  <a:lnTo>
                    <a:pt x="58" y="61"/>
                  </a:lnTo>
                  <a:lnTo>
                    <a:pt x="58" y="55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5" y="55"/>
                  </a:lnTo>
                  <a:lnTo>
                    <a:pt x="37" y="59"/>
                  </a:lnTo>
                  <a:lnTo>
                    <a:pt x="25" y="56"/>
                  </a:lnTo>
                  <a:lnTo>
                    <a:pt x="7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15" y="46"/>
                  </a:lnTo>
                  <a:lnTo>
                    <a:pt x="22" y="49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53" y="36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6" y="46"/>
                  </a:lnTo>
                  <a:lnTo>
                    <a:pt x="71" y="39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56" y="27"/>
                  </a:lnTo>
                  <a:lnTo>
                    <a:pt x="50" y="30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3" y="34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9" y="14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6" y="13"/>
                  </a:lnTo>
                  <a:lnTo>
                    <a:pt x="91" y="8"/>
                  </a:lnTo>
                  <a:lnTo>
                    <a:pt x="102" y="10"/>
                  </a:lnTo>
                  <a:lnTo>
                    <a:pt x="106" y="4"/>
                  </a:lnTo>
                  <a:lnTo>
                    <a:pt x="118" y="5"/>
                  </a:lnTo>
                  <a:lnTo>
                    <a:pt x="126" y="0"/>
                  </a:lnTo>
                  <a:lnTo>
                    <a:pt x="127" y="4"/>
                  </a:lnTo>
                  <a:lnTo>
                    <a:pt x="140" y="9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3" name="Freeform 132"/>
            <p:cNvSpPr>
              <a:spLocks/>
            </p:cNvSpPr>
            <p:nvPr/>
          </p:nvSpPr>
          <p:spPr bwMode="auto">
            <a:xfrm>
              <a:off x="3820922" y="2399392"/>
              <a:ext cx="1406525" cy="479425"/>
            </a:xfrm>
            <a:custGeom>
              <a:avLst/>
              <a:gdLst>
                <a:gd name="T0" fmla="*/ 1325866 w 123"/>
                <a:gd name="T1" fmla="*/ 125728 h 42"/>
                <a:gd name="T2" fmla="*/ 1348726 w 123"/>
                <a:gd name="T3" fmla="*/ 171448 h 42"/>
                <a:gd name="T4" fmla="*/ 1405875 w 123"/>
                <a:gd name="T5" fmla="*/ 274317 h 42"/>
                <a:gd name="T6" fmla="*/ 1405875 w 123"/>
                <a:gd name="T7" fmla="*/ 285746 h 42"/>
                <a:gd name="T8" fmla="*/ 1405875 w 123"/>
                <a:gd name="T9" fmla="*/ 285746 h 42"/>
                <a:gd name="T10" fmla="*/ 1371585 w 123"/>
                <a:gd name="T11" fmla="*/ 331466 h 42"/>
                <a:gd name="T12" fmla="*/ 1360155 w 123"/>
                <a:gd name="T13" fmla="*/ 342896 h 42"/>
                <a:gd name="T14" fmla="*/ 1360155 w 123"/>
                <a:gd name="T15" fmla="*/ 388615 h 42"/>
                <a:gd name="T16" fmla="*/ 1245857 w 123"/>
                <a:gd name="T17" fmla="*/ 377185 h 42"/>
                <a:gd name="T18" fmla="*/ 1222997 w 123"/>
                <a:gd name="T19" fmla="*/ 377185 h 42"/>
                <a:gd name="T20" fmla="*/ 1120128 w 123"/>
                <a:gd name="T21" fmla="*/ 342896 h 42"/>
                <a:gd name="T22" fmla="*/ 1085838 w 123"/>
                <a:gd name="T23" fmla="*/ 342896 h 42"/>
                <a:gd name="T24" fmla="*/ 1085838 w 123"/>
                <a:gd name="T25" fmla="*/ 365755 h 42"/>
                <a:gd name="T26" fmla="*/ 1085838 w 123"/>
                <a:gd name="T27" fmla="*/ 388615 h 42"/>
                <a:gd name="T28" fmla="*/ 1074409 w 123"/>
                <a:gd name="T29" fmla="*/ 468624 h 42"/>
                <a:gd name="T30" fmla="*/ 1062979 w 123"/>
                <a:gd name="T31" fmla="*/ 445764 h 42"/>
                <a:gd name="T32" fmla="*/ 960110 w 123"/>
                <a:gd name="T33" fmla="*/ 480054 h 42"/>
                <a:gd name="T34" fmla="*/ 891531 w 123"/>
                <a:gd name="T35" fmla="*/ 480054 h 42"/>
                <a:gd name="T36" fmla="*/ 822951 w 123"/>
                <a:gd name="T37" fmla="*/ 411475 h 42"/>
                <a:gd name="T38" fmla="*/ 788662 w 123"/>
                <a:gd name="T39" fmla="*/ 388615 h 42"/>
                <a:gd name="T40" fmla="*/ 674363 w 123"/>
                <a:gd name="T41" fmla="*/ 365755 h 42"/>
                <a:gd name="T42" fmla="*/ 571494 w 123"/>
                <a:gd name="T43" fmla="*/ 342896 h 42"/>
                <a:gd name="T44" fmla="*/ 434335 w 123"/>
                <a:gd name="T45" fmla="*/ 377185 h 42"/>
                <a:gd name="T46" fmla="*/ 400046 w 123"/>
                <a:gd name="T47" fmla="*/ 274317 h 42"/>
                <a:gd name="T48" fmla="*/ 685793 w 123"/>
                <a:gd name="T49" fmla="*/ 320036 h 42"/>
                <a:gd name="T50" fmla="*/ 697223 w 123"/>
                <a:gd name="T51" fmla="*/ 285746 h 42"/>
                <a:gd name="T52" fmla="*/ 697223 w 123"/>
                <a:gd name="T53" fmla="*/ 274317 h 42"/>
                <a:gd name="T54" fmla="*/ 594354 w 123"/>
                <a:gd name="T55" fmla="*/ 228597 h 42"/>
                <a:gd name="T56" fmla="*/ 502915 w 123"/>
                <a:gd name="T57" fmla="*/ 217167 h 42"/>
                <a:gd name="T58" fmla="*/ 354326 w 123"/>
                <a:gd name="T59" fmla="*/ 194308 h 42"/>
                <a:gd name="T60" fmla="*/ 251457 w 123"/>
                <a:gd name="T61" fmla="*/ 194308 h 42"/>
                <a:gd name="T62" fmla="*/ 57149 w 123"/>
                <a:gd name="T63" fmla="*/ 137158 h 42"/>
                <a:gd name="T64" fmla="*/ 0 w 123"/>
                <a:gd name="T65" fmla="*/ 102869 h 42"/>
                <a:gd name="T66" fmla="*/ 11430 w 123"/>
                <a:gd name="T67" fmla="*/ 91439 h 42"/>
                <a:gd name="T68" fmla="*/ 91439 w 123"/>
                <a:gd name="T69" fmla="*/ 22860 h 42"/>
                <a:gd name="T70" fmla="*/ 91439 w 123"/>
                <a:gd name="T71" fmla="*/ 22860 h 42"/>
                <a:gd name="T72" fmla="*/ 308607 w 123"/>
                <a:gd name="T73" fmla="*/ 34290 h 42"/>
                <a:gd name="T74" fmla="*/ 377186 w 123"/>
                <a:gd name="T75" fmla="*/ 0 h 42"/>
                <a:gd name="T76" fmla="*/ 468625 w 123"/>
                <a:gd name="T77" fmla="*/ 57149 h 42"/>
                <a:gd name="T78" fmla="*/ 697223 w 123"/>
                <a:gd name="T79" fmla="*/ 22860 h 42"/>
                <a:gd name="T80" fmla="*/ 731512 w 123"/>
                <a:gd name="T81" fmla="*/ 45719 h 42"/>
                <a:gd name="T82" fmla="*/ 777232 w 123"/>
                <a:gd name="T83" fmla="*/ 102869 h 42"/>
                <a:gd name="T84" fmla="*/ 788662 w 123"/>
                <a:gd name="T85" fmla="*/ 137158 h 42"/>
                <a:gd name="T86" fmla="*/ 925820 w 123"/>
                <a:gd name="T87" fmla="*/ 102869 h 42"/>
                <a:gd name="T88" fmla="*/ 937250 w 123"/>
                <a:gd name="T89" fmla="*/ 102869 h 42"/>
                <a:gd name="T90" fmla="*/ 960110 w 123"/>
                <a:gd name="T91" fmla="*/ 102869 h 42"/>
                <a:gd name="T92" fmla="*/ 937250 w 123"/>
                <a:gd name="T93" fmla="*/ 80009 h 42"/>
                <a:gd name="T94" fmla="*/ 937250 w 123"/>
                <a:gd name="T95" fmla="*/ 57149 h 42"/>
                <a:gd name="T96" fmla="*/ 937250 w 123"/>
                <a:gd name="T97" fmla="*/ 57149 h 42"/>
                <a:gd name="T98" fmla="*/ 960110 w 123"/>
                <a:gd name="T99" fmla="*/ 57149 h 42"/>
                <a:gd name="T100" fmla="*/ 1017259 w 123"/>
                <a:gd name="T101" fmla="*/ 0 h 42"/>
                <a:gd name="T102" fmla="*/ 1120128 w 123"/>
                <a:gd name="T103" fmla="*/ 34290 h 42"/>
                <a:gd name="T104" fmla="*/ 1108698 w 123"/>
                <a:gd name="T105" fmla="*/ 57149 h 42"/>
                <a:gd name="T106" fmla="*/ 1085838 w 123"/>
                <a:gd name="T107" fmla="*/ 80009 h 42"/>
                <a:gd name="T108" fmla="*/ 1165848 w 123"/>
                <a:gd name="T109" fmla="*/ 148588 h 42"/>
                <a:gd name="T110" fmla="*/ 1177277 w 123"/>
                <a:gd name="T111" fmla="*/ 182878 h 42"/>
                <a:gd name="T112" fmla="*/ 1303006 w 123"/>
                <a:gd name="T113" fmla="*/ 137158 h 42"/>
                <a:gd name="T114" fmla="*/ 1325866 w 123"/>
                <a:gd name="T115" fmla="*/ 125728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42"/>
                <a:gd name="T176" fmla="*/ 123 w 123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42">
                  <a:moveTo>
                    <a:pt x="116" y="11"/>
                  </a:moveTo>
                  <a:lnTo>
                    <a:pt x="118" y="1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9" y="30"/>
                  </a:lnTo>
                  <a:lnTo>
                    <a:pt x="119" y="34"/>
                  </a:lnTo>
                  <a:lnTo>
                    <a:pt x="109" y="33"/>
                  </a:lnTo>
                  <a:lnTo>
                    <a:pt x="107" y="33"/>
                  </a:lnTo>
                  <a:lnTo>
                    <a:pt x="98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4" y="41"/>
                  </a:lnTo>
                  <a:lnTo>
                    <a:pt x="93" y="39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9" y="34"/>
                  </a:lnTo>
                  <a:lnTo>
                    <a:pt x="59" y="32"/>
                  </a:lnTo>
                  <a:lnTo>
                    <a:pt x="50" y="30"/>
                  </a:lnTo>
                  <a:lnTo>
                    <a:pt x="38" y="33"/>
                  </a:lnTo>
                  <a:lnTo>
                    <a:pt x="35" y="24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2" y="20"/>
                  </a:lnTo>
                  <a:lnTo>
                    <a:pt x="44" y="19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5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2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8" y="9"/>
                  </a:lnTo>
                  <a:lnTo>
                    <a:pt x="69" y="12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102" y="13"/>
                  </a:lnTo>
                  <a:lnTo>
                    <a:pt x="103" y="16"/>
                  </a:lnTo>
                  <a:lnTo>
                    <a:pt x="114" y="12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4" name="Freeform 133"/>
            <p:cNvSpPr>
              <a:spLocks/>
            </p:cNvSpPr>
            <p:nvPr/>
          </p:nvSpPr>
          <p:spPr bwMode="auto">
            <a:xfrm>
              <a:off x="3912997" y="2834367"/>
              <a:ext cx="1646238" cy="833437"/>
            </a:xfrm>
            <a:custGeom>
              <a:avLst/>
              <a:gdLst>
                <a:gd name="T0" fmla="*/ 994397 w 144"/>
                <a:gd name="T1" fmla="*/ 182878 h 73"/>
                <a:gd name="T2" fmla="*/ 1268713 w 144"/>
                <a:gd name="T3" fmla="*/ 331467 h 73"/>
                <a:gd name="T4" fmla="*/ 1497310 w 144"/>
                <a:gd name="T5" fmla="*/ 320037 h 73"/>
                <a:gd name="T6" fmla="*/ 1554459 w 144"/>
                <a:gd name="T7" fmla="*/ 285748 h 73"/>
                <a:gd name="T8" fmla="*/ 1645898 w 144"/>
                <a:gd name="T9" fmla="*/ 388617 h 73"/>
                <a:gd name="T10" fmla="*/ 1565889 w 144"/>
                <a:gd name="T11" fmla="*/ 605785 h 73"/>
                <a:gd name="T12" fmla="*/ 1463021 w 144"/>
                <a:gd name="T13" fmla="*/ 674364 h 73"/>
                <a:gd name="T14" fmla="*/ 1303002 w 144"/>
                <a:gd name="T15" fmla="*/ 720084 h 73"/>
                <a:gd name="T16" fmla="*/ 1268713 w 144"/>
                <a:gd name="T17" fmla="*/ 720084 h 73"/>
                <a:gd name="T18" fmla="*/ 1200134 w 144"/>
                <a:gd name="T19" fmla="*/ 720084 h 73"/>
                <a:gd name="T20" fmla="*/ 1108695 w 144"/>
                <a:gd name="T21" fmla="*/ 720084 h 73"/>
                <a:gd name="T22" fmla="*/ 960107 w 144"/>
                <a:gd name="T23" fmla="*/ 800093 h 73"/>
                <a:gd name="T24" fmla="*/ 891528 w 144"/>
                <a:gd name="T25" fmla="*/ 708654 h 73"/>
                <a:gd name="T26" fmla="*/ 628642 w 144"/>
                <a:gd name="T27" fmla="*/ 685794 h 73"/>
                <a:gd name="T28" fmla="*/ 91439 w 144"/>
                <a:gd name="T29" fmla="*/ 754374 h 73"/>
                <a:gd name="T30" fmla="*/ 0 w 144"/>
                <a:gd name="T31" fmla="*/ 662934 h 73"/>
                <a:gd name="T32" fmla="*/ 45719 w 144"/>
                <a:gd name="T33" fmla="*/ 571495 h 73"/>
                <a:gd name="T34" fmla="*/ 68579 w 144"/>
                <a:gd name="T35" fmla="*/ 331467 h 73"/>
                <a:gd name="T36" fmla="*/ 205737 w 144"/>
                <a:gd name="T37" fmla="*/ 274318 h 73"/>
                <a:gd name="T38" fmla="*/ 354325 w 144"/>
                <a:gd name="T39" fmla="*/ 217168 h 73"/>
                <a:gd name="T40" fmla="*/ 400045 w 144"/>
                <a:gd name="T41" fmla="*/ 80009 h 73"/>
                <a:gd name="T42" fmla="*/ 491483 w 144"/>
                <a:gd name="T43" fmla="*/ 0 h 73"/>
                <a:gd name="T44" fmla="*/ 491483 w 144"/>
                <a:gd name="T45" fmla="*/ 182878 h 73"/>
                <a:gd name="T46" fmla="*/ 434334 w 144"/>
                <a:gd name="T47" fmla="*/ 320037 h 73"/>
                <a:gd name="T48" fmla="*/ 548633 w 144"/>
                <a:gd name="T49" fmla="*/ 228598 h 73"/>
                <a:gd name="T50" fmla="*/ 605782 w 144"/>
                <a:gd name="T51" fmla="*/ 102869 h 73"/>
                <a:gd name="T52" fmla="*/ 651501 w 144"/>
                <a:gd name="T53" fmla="*/ 91439 h 73"/>
                <a:gd name="T54" fmla="*/ 685791 w 144"/>
                <a:gd name="T55" fmla="*/ 217168 h 73"/>
                <a:gd name="T56" fmla="*/ 800089 w 144"/>
                <a:gd name="T57" fmla="*/ 297177 h 73"/>
                <a:gd name="T58" fmla="*/ 845809 w 144"/>
                <a:gd name="T59" fmla="*/ 274318 h 73"/>
                <a:gd name="T60" fmla="*/ 788659 w 144"/>
                <a:gd name="T61" fmla="*/ 148589 h 73"/>
                <a:gd name="T62" fmla="*/ 777230 w 144"/>
                <a:gd name="T63" fmla="*/ 125729 h 73"/>
                <a:gd name="T64" fmla="*/ 891528 w 144"/>
                <a:gd name="T65" fmla="*/ 125729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73"/>
                <a:gd name="T101" fmla="*/ 144 w 144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73">
                  <a:moveTo>
                    <a:pt x="86" y="11"/>
                  </a:moveTo>
                  <a:lnTo>
                    <a:pt x="87" y="16"/>
                  </a:lnTo>
                  <a:lnTo>
                    <a:pt x="93" y="22"/>
                  </a:lnTo>
                  <a:lnTo>
                    <a:pt x="111" y="29"/>
                  </a:lnTo>
                  <a:lnTo>
                    <a:pt x="123" y="32"/>
                  </a:lnTo>
                  <a:lnTo>
                    <a:pt x="131" y="28"/>
                  </a:lnTo>
                  <a:lnTo>
                    <a:pt x="135" y="26"/>
                  </a:lnTo>
                  <a:lnTo>
                    <a:pt x="136" y="25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37" y="42"/>
                  </a:lnTo>
                  <a:lnTo>
                    <a:pt x="137" y="53"/>
                  </a:lnTo>
                  <a:lnTo>
                    <a:pt x="129" y="59"/>
                  </a:lnTo>
                  <a:lnTo>
                    <a:pt x="128" y="59"/>
                  </a:lnTo>
                  <a:lnTo>
                    <a:pt x="118" y="68"/>
                  </a:lnTo>
                  <a:lnTo>
                    <a:pt x="114" y="63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1" y="73"/>
                  </a:lnTo>
                  <a:lnTo>
                    <a:pt x="84" y="70"/>
                  </a:lnTo>
                  <a:lnTo>
                    <a:pt x="85" y="60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55" y="60"/>
                  </a:lnTo>
                  <a:lnTo>
                    <a:pt x="42" y="56"/>
                  </a:lnTo>
                  <a:lnTo>
                    <a:pt x="8" y="66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4" y="50"/>
                  </a:lnTo>
                  <a:lnTo>
                    <a:pt x="10" y="38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8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43" y="16"/>
                  </a:lnTo>
                  <a:lnTo>
                    <a:pt x="39" y="2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0" y="19"/>
                  </a:lnTo>
                  <a:lnTo>
                    <a:pt x="65" y="24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5" name="Freeform 184"/>
            <p:cNvSpPr>
              <a:spLocks/>
            </p:cNvSpPr>
            <p:nvPr/>
          </p:nvSpPr>
          <p:spPr bwMode="auto">
            <a:xfrm>
              <a:off x="5146485" y="2307317"/>
              <a:ext cx="549275" cy="423862"/>
            </a:xfrm>
            <a:custGeom>
              <a:avLst/>
              <a:gdLst>
                <a:gd name="T0" fmla="*/ 548633 w 48"/>
                <a:gd name="T1" fmla="*/ 331468 h 37"/>
                <a:gd name="T2" fmla="*/ 468624 w 48"/>
                <a:gd name="T3" fmla="*/ 377188 h 37"/>
                <a:gd name="T4" fmla="*/ 308606 w 48"/>
                <a:gd name="T5" fmla="*/ 331468 h 37"/>
                <a:gd name="T6" fmla="*/ 240027 w 48"/>
                <a:gd name="T7" fmla="*/ 365758 h 37"/>
                <a:gd name="T8" fmla="*/ 182878 w 48"/>
                <a:gd name="T9" fmla="*/ 411478 h 37"/>
                <a:gd name="T10" fmla="*/ 171448 w 48"/>
                <a:gd name="T11" fmla="*/ 422908 h 37"/>
                <a:gd name="T12" fmla="*/ 80009 w 48"/>
                <a:gd name="T13" fmla="*/ 377188 h 37"/>
                <a:gd name="T14" fmla="*/ 80009 w 48"/>
                <a:gd name="T15" fmla="*/ 377188 h 37"/>
                <a:gd name="T16" fmla="*/ 80009 w 48"/>
                <a:gd name="T17" fmla="*/ 365758 h 37"/>
                <a:gd name="T18" fmla="*/ 22860 w 48"/>
                <a:gd name="T19" fmla="*/ 262889 h 37"/>
                <a:gd name="T20" fmla="*/ 0 w 48"/>
                <a:gd name="T21" fmla="*/ 217169 h 37"/>
                <a:gd name="T22" fmla="*/ 0 w 48"/>
                <a:gd name="T23" fmla="*/ 217169 h 37"/>
                <a:gd name="T24" fmla="*/ 34290 w 48"/>
                <a:gd name="T25" fmla="*/ 125729 h 37"/>
                <a:gd name="T26" fmla="*/ 137158 w 48"/>
                <a:gd name="T27" fmla="*/ 137159 h 37"/>
                <a:gd name="T28" fmla="*/ 160018 w 48"/>
                <a:gd name="T29" fmla="*/ 80010 h 37"/>
                <a:gd name="T30" fmla="*/ 217167 w 48"/>
                <a:gd name="T31" fmla="*/ 34290 h 37"/>
                <a:gd name="T32" fmla="*/ 331466 w 48"/>
                <a:gd name="T33" fmla="*/ 45720 h 37"/>
                <a:gd name="T34" fmla="*/ 388615 w 48"/>
                <a:gd name="T35" fmla="*/ 0 h 37"/>
                <a:gd name="T36" fmla="*/ 434334 w 48"/>
                <a:gd name="T37" fmla="*/ 80010 h 37"/>
                <a:gd name="T38" fmla="*/ 468624 w 48"/>
                <a:gd name="T39" fmla="*/ 148589 h 37"/>
                <a:gd name="T40" fmla="*/ 502914 w 48"/>
                <a:gd name="T41" fmla="*/ 228599 h 37"/>
                <a:gd name="T42" fmla="*/ 548633 w 48"/>
                <a:gd name="T43" fmla="*/ 331468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37"/>
                <a:gd name="T68" fmla="*/ 48 w 48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37">
                  <a:moveTo>
                    <a:pt x="48" y="29"/>
                  </a:moveTo>
                  <a:lnTo>
                    <a:pt x="41" y="33"/>
                  </a:lnTo>
                  <a:lnTo>
                    <a:pt x="27" y="29"/>
                  </a:lnTo>
                  <a:lnTo>
                    <a:pt x="21" y="32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9" y="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4" y="20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6" name="Freeform 207"/>
            <p:cNvSpPr>
              <a:spLocks noEditPoints="1"/>
            </p:cNvSpPr>
            <p:nvPr/>
          </p:nvSpPr>
          <p:spPr bwMode="auto">
            <a:xfrm>
              <a:off x="4416235" y="4228192"/>
              <a:ext cx="868362" cy="925512"/>
            </a:xfrm>
            <a:custGeom>
              <a:avLst/>
              <a:gdLst>
                <a:gd name="T0" fmla="*/ 868668 w 76"/>
                <a:gd name="T1" fmla="*/ 537205 h 81"/>
                <a:gd name="T2" fmla="*/ 708650 w 76"/>
                <a:gd name="T3" fmla="*/ 628644 h 81"/>
                <a:gd name="T4" fmla="*/ 697220 w 76"/>
                <a:gd name="T5" fmla="*/ 617214 h 81"/>
                <a:gd name="T6" fmla="*/ 731510 w 76"/>
                <a:gd name="T7" fmla="*/ 571494 h 81"/>
                <a:gd name="T8" fmla="*/ 765799 w 76"/>
                <a:gd name="T9" fmla="*/ 548635 h 81"/>
                <a:gd name="T10" fmla="*/ 777229 w 76"/>
                <a:gd name="T11" fmla="*/ 571494 h 81"/>
                <a:gd name="T12" fmla="*/ 868668 w 76"/>
                <a:gd name="T13" fmla="*/ 537205 h 81"/>
                <a:gd name="T14" fmla="*/ 754370 w 76"/>
                <a:gd name="T15" fmla="*/ 240028 h 81"/>
                <a:gd name="T16" fmla="*/ 754370 w 76"/>
                <a:gd name="T17" fmla="*/ 422906 h 81"/>
                <a:gd name="T18" fmla="*/ 754370 w 76"/>
                <a:gd name="T19" fmla="*/ 434336 h 81"/>
                <a:gd name="T20" fmla="*/ 765799 w 76"/>
                <a:gd name="T21" fmla="*/ 468625 h 81"/>
                <a:gd name="T22" fmla="*/ 731510 w 76"/>
                <a:gd name="T23" fmla="*/ 491485 h 81"/>
                <a:gd name="T24" fmla="*/ 708650 w 76"/>
                <a:gd name="T25" fmla="*/ 525775 h 81"/>
                <a:gd name="T26" fmla="*/ 708650 w 76"/>
                <a:gd name="T27" fmla="*/ 434336 h 81"/>
                <a:gd name="T28" fmla="*/ 697220 w 76"/>
                <a:gd name="T29" fmla="*/ 377186 h 81"/>
                <a:gd name="T30" fmla="*/ 697220 w 76"/>
                <a:gd name="T31" fmla="*/ 388616 h 81"/>
                <a:gd name="T32" fmla="*/ 662931 w 76"/>
                <a:gd name="T33" fmla="*/ 400046 h 81"/>
                <a:gd name="T34" fmla="*/ 651501 w 76"/>
                <a:gd name="T35" fmla="*/ 468625 h 81"/>
                <a:gd name="T36" fmla="*/ 605782 w 76"/>
                <a:gd name="T37" fmla="*/ 445766 h 81"/>
                <a:gd name="T38" fmla="*/ 605782 w 76"/>
                <a:gd name="T39" fmla="*/ 480055 h 81"/>
                <a:gd name="T40" fmla="*/ 617211 w 76"/>
                <a:gd name="T41" fmla="*/ 525775 h 81"/>
                <a:gd name="T42" fmla="*/ 617211 w 76"/>
                <a:gd name="T43" fmla="*/ 548635 h 81"/>
                <a:gd name="T44" fmla="*/ 628641 w 76"/>
                <a:gd name="T45" fmla="*/ 628644 h 81"/>
                <a:gd name="T46" fmla="*/ 651501 w 76"/>
                <a:gd name="T47" fmla="*/ 628644 h 81"/>
                <a:gd name="T48" fmla="*/ 651501 w 76"/>
                <a:gd name="T49" fmla="*/ 628644 h 81"/>
                <a:gd name="T50" fmla="*/ 571492 w 76"/>
                <a:gd name="T51" fmla="*/ 594354 h 81"/>
                <a:gd name="T52" fmla="*/ 571492 w 76"/>
                <a:gd name="T53" fmla="*/ 662933 h 81"/>
                <a:gd name="T54" fmla="*/ 571492 w 76"/>
                <a:gd name="T55" fmla="*/ 662933 h 81"/>
                <a:gd name="T56" fmla="*/ 628641 w 76"/>
                <a:gd name="T57" fmla="*/ 674363 h 81"/>
                <a:gd name="T58" fmla="*/ 617211 w 76"/>
                <a:gd name="T59" fmla="*/ 777233 h 81"/>
                <a:gd name="T60" fmla="*/ 605782 w 76"/>
                <a:gd name="T61" fmla="*/ 811522 h 81"/>
                <a:gd name="T62" fmla="*/ 605782 w 76"/>
                <a:gd name="T63" fmla="*/ 857242 h 81"/>
                <a:gd name="T64" fmla="*/ 491483 w 76"/>
                <a:gd name="T65" fmla="*/ 868672 h 81"/>
                <a:gd name="T66" fmla="*/ 491483 w 76"/>
                <a:gd name="T67" fmla="*/ 925821 h 81"/>
                <a:gd name="T68" fmla="*/ 365755 w 76"/>
                <a:gd name="T69" fmla="*/ 914391 h 81"/>
                <a:gd name="T70" fmla="*/ 148588 w 76"/>
                <a:gd name="T71" fmla="*/ 765803 h 81"/>
                <a:gd name="T72" fmla="*/ 148588 w 76"/>
                <a:gd name="T73" fmla="*/ 731513 h 81"/>
                <a:gd name="T74" fmla="*/ 148588 w 76"/>
                <a:gd name="T75" fmla="*/ 662933 h 81"/>
                <a:gd name="T76" fmla="*/ 68579 w 76"/>
                <a:gd name="T77" fmla="*/ 697223 h 81"/>
                <a:gd name="T78" fmla="*/ 0 w 76"/>
                <a:gd name="T79" fmla="*/ 720083 h 81"/>
                <a:gd name="T80" fmla="*/ 0 w 76"/>
                <a:gd name="T81" fmla="*/ 697223 h 81"/>
                <a:gd name="T82" fmla="*/ 91439 w 76"/>
                <a:gd name="T83" fmla="*/ 628644 h 81"/>
                <a:gd name="T84" fmla="*/ 125728 w 76"/>
                <a:gd name="T85" fmla="*/ 582924 h 81"/>
                <a:gd name="T86" fmla="*/ 297176 w 76"/>
                <a:gd name="T87" fmla="*/ 525775 h 81"/>
                <a:gd name="T88" fmla="*/ 411474 w 76"/>
                <a:gd name="T89" fmla="*/ 537205 h 81"/>
                <a:gd name="T90" fmla="*/ 457194 w 76"/>
                <a:gd name="T91" fmla="*/ 491485 h 81"/>
                <a:gd name="T92" fmla="*/ 365755 w 76"/>
                <a:gd name="T93" fmla="*/ 422906 h 81"/>
                <a:gd name="T94" fmla="*/ 365755 w 76"/>
                <a:gd name="T95" fmla="*/ 354327 h 81"/>
                <a:gd name="T96" fmla="*/ 468624 w 76"/>
                <a:gd name="T97" fmla="*/ 297177 h 81"/>
                <a:gd name="T98" fmla="*/ 468624 w 76"/>
                <a:gd name="T99" fmla="*/ 297177 h 81"/>
                <a:gd name="T100" fmla="*/ 480053 w 76"/>
                <a:gd name="T101" fmla="*/ 251458 h 81"/>
                <a:gd name="T102" fmla="*/ 480053 w 76"/>
                <a:gd name="T103" fmla="*/ 240028 h 81"/>
                <a:gd name="T104" fmla="*/ 491483 w 76"/>
                <a:gd name="T105" fmla="*/ 240028 h 81"/>
                <a:gd name="T106" fmla="*/ 662931 w 76"/>
                <a:gd name="T107" fmla="*/ 68579 h 81"/>
                <a:gd name="T108" fmla="*/ 674361 w 76"/>
                <a:gd name="T109" fmla="*/ 57149 h 81"/>
                <a:gd name="T110" fmla="*/ 731510 w 76"/>
                <a:gd name="T111" fmla="*/ 0 h 81"/>
                <a:gd name="T112" fmla="*/ 811519 w 76"/>
                <a:gd name="T113" fmla="*/ 34290 h 81"/>
                <a:gd name="T114" fmla="*/ 822949 w 76"/>
                <a:gd name="T115" fmla="*/ 34290 h 81"/>
                <a:gd name="T116" fmla="*/ 822949 w 76"/>
                <a:gd name="T117" fmla="*/ 45720 h 81"/>
                <a:gd name="T118" fmla="*/ 845808 w 76"/>
                <a:gd name="T119" fmla="*/ 68579 h 81"/>
                <a:gd name="T120" fmla="*/ 777229 w 76"/>
                <a:gd name="T121" fmla="*/ 114299 h 81"/>
                <a:gd name="T122" fmla="*/ 800089 w 76"/>
                <a:gd name="T123" fmla="*/ 205738 h 81"/>
                <a:gd name="T124" fmla="*/ 754370 w 76"/>
                <a:gd name="T125" fmla="*/ 240028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"/>
                <a:gd name="T190" fmla="*/ 0 h 81"/>
                <a:gd name="T191" fmla="*/ 76 w 76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" h="81">
                  <a:moveTo>
                    <a:pt x="76" y="47"/>
                  </a:moveTo>
                  <a:lnTo>
                    <a:pt x="62" y="55"/>
                  </a:lnTo>
                  <a:lnTo>
                    <a:pt x="61" y="54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8" y="50"/>
                  </a:lnTo>
                  <a:lnTo>
                    <a:pt x="76" y="47"/>
                  </a:lnTo>
                  <a:close/>
                  <a:moveTo>
                    <a:pt x="66" y="21"/>
                  </a:moveTo>
                  <a:lnTo>
                    <a:pt x="66" y="37"/>
                  </a:lnTo>
                  <a:lnTo>
                    <a:pt x="66" y="38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2" y="46"/>
                  </a:lnTo>
                  <a:lnTo>
                    <a:pt x="62" y="38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3" y="39"/>
                  </a:lnTo>
                  <a:lnTo>
                    <a:pt x="53" y="42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0" y="52"/>
                  </a:lnTo>
                  <a:lnTo>
                    <a:pt x="50" y="58"/>
                  </a:lnTo>
                  <a:lnTo>
                    <a:pt x="55" y="59"/>
                  </a:lnTo>
                  <a:lnTo>
                    <a:pt x="54" y="68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43" y="76"/>
                  </a:lnTo>
                  <a:lnTo>
                    <a:pt x="43" y="81"/>
                  </a:lnTo>
                  <a:lnTo>
                    <a:pt x="32" y="80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6" y="61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1" y="51"/>
                  </a:lnTo>
                  <a:lnTo>
                    <a:pt x="26" y="46"/>
                  </a:lnTo>
                  <a:lnTo>
                    <a:pt x="36" y="47"/>
                  </a:lnTo>
                  <a:lnTo>
                    <a:pt x="40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41" y="26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70" y="18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7" name="Freeform 209"/>
            <p:cNvSpPr>
              <a:spLocks/>
            </p:cNvSpPr>
            <p:nvPr/>
          </p:nvSpPr>
          <p:spPr bwMode="auto">
            <a:xfrm>
              <a:off x="5170297" y="5428342"/>
              <a:ext cx="1508125" cy="1235075"/>
            </a:xfrm>
            <a:custGeom>
              <a:avLst/>
              <a:gdLst>
                <a:gd name="T0" fmla="*/ 1417301 w 132"/>
                <a:gd name="T1" fmla="*/ 925818 h 108"/>
                <a:gd name="T2" fmla="*/ 1405871 w 132"/>
                <a:gd name="T3" fmla="*/ 1074406 h 108"/>
                <a:gd name="T4" fmla="*/ 1211564 w 132"/>
                <a:gd name="T5" fmla="*/ 1085836 h 108"/>
                <a:gd name="T6" fmla="*/ 1028686 w 132"/>
                <a:gd name="T7" fmla="*/ 1234424 h 108"/>
                <a:gd name="T8" fmla="*/ 685791 w 132"/>
                <a:gd name="T9" fmla="*/ 1120126 h 108"/>
                <a:gd name="T10" fmla="*/ 537203 w 132"/>
                <a:gd name="T11" fmla="*/ 1120126 h 108"/>
                <a:gd name="T12" fmla="*/ 342895 w 132"/>
                <a:gd name="T13" fmla="*/ 1028687 h 108"/>
                <a:gd name="T14" fmla="*/ 342895 w 132"/>
                <a:gd name="T15" fmla="*/ 948678 h 108"/>
                <a:gd name="T16" fmla="*/ 171448 w 132"/>
                <a:gd name="T17" fmla="*/ 845809 h 108"/>
                <a:gd name="T18" fmla="*/ 297176 w 132"/>
                <a:gd name="T19" fmla="*/ 685791 h 108"/>
                <a:gd name="T20" fmla="*/ 205737 w 132"/>
                <a:gd name="T21" fmla="*/ 582922 h 108"/>
                <a:gd name="T22" fmla="*/ 148588 w 132"/>
                <a:gd name="T23" fmla="*/ 628642 h 108"/>
                <a:gd name="T24" fmla="*/ 0 w 132"/>
                <a:gd name="T25" fmla="*/ 594352 h 108"/>
                <a:gd name="T26" fmla="*/ 22860 w 132"/>
                <a:gd name="T27" fmla="*/ 537203 h 108"/>
                <a:gd name="T28" fmla="*/ 160018 w 132"/>
                <a:gd name="T29" fmla="*/ 445764 h 108"/>
                <a:gd name="T30" fmla="*/ 57149 w 132"/>
                <a:gd name="T31" fmla="*/ 400045 h 108"/>
                <a:gd name="T32" fmla="*/ 160018 w 132"/>
                <a:gd name="T33" fmla="*/ 125728 h 108"/>
                <a:gd name="T34" fmla="*/ 480054 w 132"/>
                <a:gd name="T35" fmla="*/ 102869 h 108"/>
                <a:gd name="T36" fmla="*/ 411475 w 132"/>
                <a:gd name="T37" fmla="*/ 217167 h 108"/>
                <a:gd name="T38" fmla="*/ 240027 w 132"/>
                <a:gd name="T39" fmla="*/ 342896 h 108"/>
                <a:gd name="T40" fmla="*/ 251457 w 132"/>
                <a:gd name="T41" fmla="*/ 445764 h 108"/>
                <a:gd name="T42" fmla="*/ 354325 w 132"/>
                <a:gd name="T43" fmla="*/ 342896 h 108"/>
                <a:gd name="T44" fmla="*/ 502913 w 132"/>
                <a:gd name="T45" fmla="*/ 251457 h 108"/>
                <a:gd name="T46" fmla="*/ 640071 w 132"/>
                <a:gd name="T47" fmla="*/ 400045 h 108"/>
                <a:gd name="T48" fmla="*/ 605782 w 132"/>
                <a:gd name="T49" fmla="*/ 514343 h 108"/>
                <a:gd name="T50" fmla="*/ 594352 w 132"/>
                <a:gd name="T51" fmla="*/ 594352 h 108"/>
                <a:gd name="T52" fmla="*/ 685791 w 132"/>
                <a:gd name="T53" fmla="*/ 491484 h 108"/>
                <a:gd name="T54" fmla="*/ 720080 w 132"/>
                <a:gd name="T55" fmla="*/ 434334 h 108"/>
                <a:gd name="T56" fmla="*/ 731510 w 132"/>
                <a:gd name="T57" fmla="*/ 354325 h 108"/>
                <a:gd name="T58" fmla="*/ 582922 w 132"/>
                <a:gd name="T59" fmla="*/ 262887 h 108"/>
                <a:gd name="T60" fmla="*/ 548633 w 132"/>
                <a:gd name="T61" fmla="*/ 57149 h 108"/>
                <a:gd name="T62" fmla="*/ 548633 w 132"/>
                <a:gd name="T63" fmla="*/ 0 h 108"/>
                <a:gd name="T64" fmla="*/ 594352 w 132"/>
                <a:gd name="T65" fmla="*/ 11430 h 108"/>
                <a:gd name="T66" fmla="*/ 594352 w 132"/>
                <a:gd name="T67" fmla="*/ 57149 h 108"/>
                <a:gd name="T68" fmla="*/ 777230 w 132"/>
                <a:gd name="T69" fmla="*/ 91439 h 108"/>
                <a:gd name="T70" fmla="*/ 960107 w 132"/>
                <a:gd name="T71" fmla="*/ 102869 h 108"/>
                <a:gd name="T72" fmla="*/ 971537 w 132"/>
                <a:gd name="T73" fmla="*/ 102869 h 108"/>
                <a:gd name="T74" fmla="*/ 1040116 w 132"/>
                <a:gd name="T75" fmla="*/ 297176 h 108"/>
                <a:gd name="T76" fmla="*/ 1177274 w 132"/>
                <a:gd name="T77" fmla="*/ 388615 h 108"/>
                <a:gd name="T78" fmla="*/ 1508740 w 132"/>
                <a:gd name="T79" fmla="*/ 77723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108"/>
                <a:gd name="T122" fmla="*/ 132 w 132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108">
                  <a:moveTo>
                    <a:pt x="132" y="68"/>
                  </a:moveTo>
                  <a:lnTo>
                    <a:pt x="124" y="81"/>
                  </a:lnTo>
                  <a:lnTo>
                    <a:pt x="125" y="89"/>
                  </a:lnTo>
                  <a:lnTo>
                    <a:pt x="123" y="94"/>
                  </a:lnTo>
                  <a:lnTo>
                    <a:pt x="111" y="91"/>
                  </a:lnTo>
                  <a:lnTo>
                    <a:pt x="106" y="95"/>
                  </a:lnTo>
                  <a:lnTo>
                    <a:pt x="104" y="97"/>
                  </a:lnTo>
                  <a:lnTo>
                    <a:pt x="90" y="108"/>
                  </a:lnTo>
                  <a:lnTo>
                    <a:pt x="85" y="106"/>
                  </a:lnTo>
                  <a:lnTo>
                    <a:pt x="60" y="98"/>
                  </a:lnTo>
                  <a:lnTo>
                    <a:pt x="57" y="98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0" y="76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6" y="60"/>
                  </a:lnTo>
                  <a:lnTo>
                    <a:pt x="29" y="56"/>
                  </a:lnTo>
                  <a:lnTo>
                    <a:pt x="18" y="51"/>
                  </a:lnTo>
                  <a:lnTo>
                    <a:pt x="13" y="55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2" y="32"/>
                  </a:lnTo>
                  <a:lnTo>
                    <a:pt x="5" y="35"/>
                  </a:lnTo>
                  <a:lnTo>
                    <a:pt x="6" y="28"/>
                  </a:lnTo>
                  <a:lnTo>
                    <a:pt x="14" y="11"/>
                  </a:lnTo>
                  <a:lnTo>
                    <a:pt x="38" y="11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6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4" y="22"/>
                  </a:lnTo>
                  <a:lnTo>
                    <a:pt x="49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3" y="45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56" y="27"/>
                  </a:lnTo>
                  <a:lnTo>
                    <a:pt x="51" y="23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64" y="0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5" y="26"/>
                  </a:lnTo>
                  <a:lnTo>
                    <a:pt x="91" y="26"/>
                  </a:lnTo>
                  <a:lnTo>
                    <a:pt x="93" y="26"/>
                  </a:lnTo>
                  <a:lnTo>
                    <a:pt x="103" y="34"/>
                  </a:lnTo>
                  <a:lnTo>
                    <a:pt x="124" y="63"/>
                  </a:lnTo>
                  <a:lnTo>
                    <a:pt x="132" y="68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Freeform 270"/>
            <p:cNvSpPr>
              <a:spLocks noEditPoints="1"/>
            </p:cNvSpPr>
            <p:nvPr/>
          </p:nvSpPr>
          <p:spPr bwMode="auto">
            <a:xfrm>
              <a:off x="2381060" y="4971142"/>
              <a:ext cx="1235075" cy="754062"/>
            </a:xfrm>
            <a:custGeom>
              <a:avLst/>
              <a:gdLst>
                <a:gd name="T0" fmla="*/ 137158 w 108"/>
                <a:gd name="T1" fmla="*/ 651501 h 66"/>
                <a:gd name="T2" fmla="*/ 80009 w 108"/>
                <a:gd name="T3" fmla="*/ 548633 h 66"/>
                <a:gd name="T4" fmla="*/ 0 w 108"/>
                <a:gd name="T5" fmla="*/ 502913 h 66"/>
                <a:gd name="T6" fmla="*/ 34290 w 108"/>
                <a:gd name="T7" fmla="*/ 457194 h 66"/>
                <a:gd name="T8" fmla="*/ 148588 w 108"/>
                <a:gd name="T9" fmla="*/ 525773 h 66"/>
                <a:gd name="T10" fmla="*/ 285746 w 108"/>
                <a:gd name="T11" fmla="*/ 525773 h 66"/>
                <a:gd name="T12" fmla="*/ 228597 w 108"/>
                <a:gd name="T13" fmla="*/ 662931 h 66"/>
                <a:gd name="T14" fmla="*/ 137158 w 108"/>
                <a:gd name="T15" fmla="*/ 388615 h 66"/>
                <a:gd name="T16" fmla="*/ 285746 w 108"/>
                <a:gd name="T17" fmla="*/ 525773 h 66"/>
                <a:gd name="T18" fmla="*/ 960108 w 108"/>
                <a:gd name="T19" fmla="*/ 240027 h 66"/>
                <a:gd name="T20" fmla="*/ 1017257 w 108"/>
                <a:gd name="T21" fmla="*/ 262886 h 66"/>
                <a:gd name="T22" fmla="*/ 1040117 w 108"/>
                <a:gd name="T23" fmla="*/ 331466 h 66"/>
                <a:gd name="T24" fmla="*/ 1051546 w 108"/>
                <a:gd name="T25" fmla="*/ 331466 h 66"/>
                <a:gd name="T26" fmla="*/ 1062976 w 108"/>
                <a:gd name="T27" fmla="*/ 171448 h 66"/>
                <a:gd name="T28" fmla="*/ 1142985 w 108"/>
                <a:gd name="T29" fmla="*/ 148588 h 66"/>
                <a:gd name="T30" fmla="*/ 1234424 w 108"/>
                <a:gd name="T31" fmla="*/ 125728 h 66"/>
                <a:gd name="T32" fmla="*/ 1234424 w 108"/>
                <a:gd name="T33" fmla="*/ 194307 h 66"/>
                <a:gd name="T34" fmla="*/ 1200134 w 108"/>
                <a:gd name="T35" fmla="*/ 308606 h 66"/>
                <a:gd name="T36" fmla="*/ 1211564 w 108"/>
                <a:gd name="T37" fmla="*/ 422904 h 66"/>
                <a:gd name="T38" fmla="*/ 1017257 w 108"/>
                <a:gd name="T39" fmla="*/ 560062 h 66"/>
                <a:gd name="T40" fmla="*/ 777230 w 108"/>
                <a:gd name="T41" fmla="*/ 560062 h 66"/>
                <a:gd name="T42" fmla="*/ 731511 w 108"/>
                <a:gd name="T43" fmla="*/ 480054 h 66"/>
                <a:gd name="T44" fmla="*/ 685791 w 108"/>
                <a:gd name="T45" fmla="*/ 502913 h 66"/>
                <a:gd name="T46" fmla="*/ 525773 w 108"/>
                <a:gd name="T47" fmla="*/ 560062 h 66"/>
                <a:gd name="T48" fmla="*/ 468624 w 108"/>
                <a:gd name="T49" fmla="*/ 662931 h 66"/>
                <a:gd name="T50" fmla="*/ 422905 w 108"/>
                <a:gd name="T51" fmla="*/ 754370 h 66"/>
                <a:gd name="T52" fmla="*/ 365755 w 108"/>
                <a:gd name="T53" fmla="*/ 697221 h 66"/>
                <a:gd name="T54" fmla="*/ 377185 w 108"/>
                <a:gd name="T55" fmla="*/ 502913 h 66"/>
                <a:gd name="T56" fmla="*/ 342896 w 108"/>
                <a:gd name="T57" fmla="*/ 342895 h 66"/>
                <a:gd name="T58" fmla="*/ 480054 w 108"/>
                <a:gd name="T59" fmla="*/ 457194 h 66"/>
                <a:gd name="T60" fmla="*/ 514343 w 108"/>
                <a:gd name="T61" fmla="*/ 434334 h 66"/>
                <a:gd name="T62" fmla="*/ 514343 w 108"/>
                <a:gd name="T63" fmla="*/ 377185 h 66"/>
                <a:gd name="T64" fmla="*/ 571493 w 108"/>
                <a:gd name="T65" fmla="*/ 377185 h 66"/>
                <a:gd name="T66" fmla="*/ 685791 w 108"/>
                <a:gd name="T67" fmla="*/ 377185 h 66"/>
                <a:gd name="T68" fmla="*/ 628642 w 108"/>
                <a:gd name="T69" fmla="*/ 331466 h 66"/>
                <a:gd name="T70" fmla="*/ 617212 w 108"/>
                <a:gd name="T71" fmla="*/ 331466 h 66"/>
                <a:gd name="T72" fmla="*/ 582922 w 108"/>
                <a:gd name="T73" fmla="*/ 285746 h 66"/>
                <a:gd name="T74" fmla="*/ 468624 w 108"/>
                <a:gd name="T75" fmla="*/ 285746 h 66"/>
                <a:gd name="T76" fmla="*/ 388615 w 108"/>
                <a:gd name="T77" fmla="*/ 308606 h 66"/>
                <a:gd name="T78" fmla="*/ 422905 w 108"/>
                <a:gd name="T79" fmla="*/ 148588 h 66"/>
                <a:gd name="T80" fmla="*/ 411475 w 108"/>
                <a:gd name="T81" fmla="*/ 114298 h 66"/>
                <a:gd name="T82" fmla="*/ 457194 w 108"/>
                <a:gd name="T83" fmla="*/ 45719 h 66"/>
                <a:gd name="T84" fmla="*/ 605782 w 108"/>
                <a:gd name="T85" fmla="*/ 0 h 66"/>
                <a:gd name="T86" fmla="*/ 662931 w 108"/>
                <a:gd name="T87" fmla="*/ 34290 h 66"/>
                <a:gd name="T88" fmla="*/ 754370 w 108"/>
                <a:gd name="T89" fmla="*/ 91439 h 66"/>
                <a:gd name="T90" fmla="*/ 800090 w 108"/>
                <a:gd name="T91" fmla="*/ 125728 h 66"/>
                <a:gd name="T92" fmla="*/ 948678 w 108"/>
                <a:gd name="T93" fmla="*/ 240027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66"/>
                <a:gd name="T143" fmla="*/ 108 w 108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66">
                  <a:moveTo>
                    <a:pt x="13" y="57"/>
                  </a:moveTo>
                  <a:lnTo>
                    <a:pt x="12" y="57"/>
                  </a:lnTo>
                  <a:lnTo>
                    <a:pt x="7" y="53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40"/>
                  </a:lnTo>
                  <a:lnTo>
                    <a:pt x="12" y="41"/>
                  </a:lnTo>
                  <a:lnTo>
                    <a:pt x="13" y="46"/>
                  </a:lnTo>
                  <a:lnTo>
                    <a:pt x="13" y="57"/>
                  </a:lnTo>
                  <a:close/>
                  <a:moveTo>
                    <a:pt x="25" y="46"/>
                  </a:moveTo>
                  <a:lnTo>
                    <a:pt x="26" y="58"/>
                  </a:lnTo>
                  <a:lnTo>
                    <a:pt x="20" y="58"/>
                  </a:lnTo>
                  <a:lnTo>
                    <a:pt x="17" y="46"/>
                  </a:lnTo>
                  <a:lnTo>
                    <a:pt x="12" y="34"/>
                  </a:lnTo>
                  <a:lnTo>
                    <a:pt x="25" y="36"/>
                  </a:lnTo>
                  <a:lnTo>
                    <a:pt x="25" y="46"/>
                  </a:lnTo>
                  <a:close/>
                  <a:moveTo>
                    <a:pt x="83" y="21"/>
                  </a:moveTo>
                  <a:lnTo>
                    <a:pt x="84" y="21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100" y="13"/>
                  </a:lnTo>
                  <a:lnTo>
                    <a:pt x="104" y="12"/>
                  </a:lnTo>
                  <a:lnTo>
                    <a:pt x="108" y="11"/>
                  </a:lnTo>
                  <a:lnTo>
                    <a:pt x="105" y="15"/>
                  </a:lnTo>
                  <a:lnTo>
                    <a:pt x="108" y="17"/>
                  </a:lnTo>
                  <a:lnTo>
                    <a:pt x="104" y="23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6" y="3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80" y="46"/>
                  </a:lnTo>
                  <a:lnTo>
                    <a:pt x="68" y="49"/>
                  </a:lnTo>
                  <a:lnTo>
                    <a:pt x="67" y="49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1" y="58"/>
                  </a:lnTo>
                  <a:lnTo>
                    <a:pt x="38" y="66"/>
                  </a:lnTo>
                  <a:lnTo>
                    <a:pt x="37" y="66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54"/>
                  </a:lnTo>
                  <a:lnTo>
                    <a:pt x="33" y="4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41" y="34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37" y="13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4" y="17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9" name="Freeform 271"/>
            <p:cNvSpPr>
              <a:spLocks noEditPoints="1"/>
            </p:cNvSpPr>
            <p:nvPr/>
          </p:nvSpPr>
          <p:spPr bwMode="auto">
            <a:xfrm>
              <a:off x="2712847" y="3793217"/>
              <a:ext cx="982663" cy="446087"/>
            </a:xfrm>
            <a:custGeom>
              <a:avLst/>
              <a:gdLst>
                <a:gd name="T0" fmla="*/ 182878 w 86"/>
                <a:gd name="T1" fmla="*/ 388617 h 39"/>
                <a:gd name="T2" fmla="*/ 102869 w 86"/>
                <a:gd name="T3" fmla="*/ 445767 h 39"/>
                <a:gd name="T4" fmla="*/ 0 w 86"/>
                <a:gd name="T5" fmla="*/ 331468 h 39"/>
                <a:gd name="T6" fmla="*/ 80009 w 86"/>
                <a:gd name="T7" fmla="*/ 240028 h 39"/>
                <a:gd name="T8" fmla="*/ 160018 w 86"/>
                <a:gd name="T9" fmla="*/ 274318 h 39"/>
                <a:gd name="T10" fmla="*/ 194307 w 86"/>
                <a:gd name="T11" fmla="*/ 388617 h 39"/>
                <a:gd name="T12" fmla="*/ 182878 w 86"/>
                <a:gd name="T13" fmla="*/ 388617 h 39"/>
                <a:gd name="T14" fmla="*/ 582922 w 86"/>
                <a:gd name="T15" fmla="*/ 0 h 39"/>
                <a:gd name="T16" fmla="*/ 720080 w 86"/>
                <a:gd name="T17" fmla="*/ 91439 h 39"/>
                <a:gd name="T18" fmla="*/ 731510 w 86"/>
                <a:gd name="T19" fmla="*/ 45720 h 39"/>
                <a:gd name="T20" fmla="*/ 822949 w 86"/>
                <a:gd name="T21" fmla="*/ 80009 h 39"/>
                <a:gd name="T22" fmla="*/ 822949 w 86"/>
                <a:gd name="T23" fmla="*/ 137159 h 39"/>
                <a:gd name="T24" fmla="*/ 822949 w 86"/>
                <a:gd name="T25" fmla="*/ 148589 h 39"/>
                <a:gd name="T26" fmla="*/ 880098 w 86"/>
                <a:gd name="T27" fmla="*/ 182879 h 39"/>
                <a:gd name="T28" fmla="*/ 948677 w 86"/>
                <a:gd name="T29" fmla="*/ 194309 h 39"/>
                <a:gd name="T30" fmla="*/ 982967 w 86"/>
                <a:gd name="T31" fmla="*/ 240028 h 39"/>
                <a:gd name="T32" fmla="*/ 788660 w 86"/>
                <a:gd name="T33" fmla="*/ 240028 h 39"/>
                <a:gd name="T34" fmla="*/ 788660 w 86"/>
                <a:gd name="T35" fmla="*/ 274318 h 39"/>
                <a:gd name="T36" fmla="*/ 777230 w 86"/>
                <a:gd name="T37" fmla="*/ 308608 h 39"/>
                <a:gd name="T38" fmla="*/ 765800 w 86"/>
                <a:gd name="T39" fmla="*/ 308608 h 39"/>
                <a:gd name="T40" fmla="*/ 765800 w 86"/>
                <a:gd name="T41" fmla="*/ 308608 h 39"/>
                <a:gd name="T42" fmla="*/ 674361 w 86"/>
                <a:gd name="T43" fmla="*/ 342898 h 39"/>
                <a:gd name="T44" fmla="*/ 640071 w 86"/>
                <a:gd name="T45" fmla="*/ 342898 h 39"/>
                <a:gd name="T46" fmla="*/ 548633 w 86"/>
                <a:gd name="T47" fmla="*/ 342898 h 39"/>
                <a:gd name="T48" fmla="*/ 434334 w 86"/>
                <a:gd name="T49" fmla="*/ 342898 h 39"/>
                <a:gd name="T50" fmla="*/ 434334 w 86"/>
                <a:gd name="T51" fmla="*/ 342898 h 39"/>
                <a:gd name="T52" fmla="*/ 400045 w 86"/>
                <a:gd name="T53" fmla="*/ 400047 h 39"/>
                <a:gd name="T54" fmla="*/ 320036 w 86"/>
                <a:gd name="T55" fmla="*/ 422907 h 39"/>
                <a:gd name="T56" fmla="*/ 274316 w 86"/>
                <a:gd name="T57" fmla="*/ 422907 h 39"/>
                <a:gd name="T58" fmla="*/ 297176 w 86"/>
                <a:gd name="T59" fmla="*/ 377187 h 39"/>
                <a:gd name="T60" fmla="*/ 228597 w 86"/>
                <a:gd name="T61" fmla="*/ 377187 h 39"/>
                <a:gd name="T62" fmla="*/ 228597 w 86"/>
                <a:gd name="T63" fmla="*/ 240028 h 39"/>
                <a:gd name="T64" fmla="*/ 342895 w 86"/>
                <a:gd name="T65" fmla="*/ 285748 h 39"/>
                <a:gd name="T66" fmla="*/ 354325 w 86"/>
                <a:gd name="T67" fmla="*/ 194309 h 39"/>
                <a:gd name="T68" fmla="*/ 434334 w 86"/>
                <a:gd name="T69" fmla="*/ 182879 h 39"/>
                <a:gd name="T70" fmla="*/ 422904 w 86"/>
                <a:gd name="T71" fmla="*/ 160019 h 39"/>
                <a:gd name="T72" fmla="*/ 422904 w 86"/>
                <a:gd name="T73" fmla="*/ 114299 h 39"/>
                <a:gd name="T74" fmla="*/ 377185 w 86"/>
                <a:gd name="T75" fmla="*/ 137159 h 39"/>
                <a:gd name="T76" fmla="*/ 205737 w 86"/>
                <a:gd name="T77" fmla="*/ 182879 h 39"/>
                <a:gd name="T78" fmla="*/ 194307 w 86"/>
                <a:gd name="T79" fmla="*/ 114299 h 39"/>
                <a:gd name="T80" fmla="*/ 320036 w 86"/>
                <a:gd name="T81" fmla="*/ 57150 h 39"/>
                <a:gd name="T82" fmla="*/ 388615 w 86"/>
                <a:gd name="T83" fmla="*/ 57150 h 39"/>
                <a:gd name="T84" fmla="*/ 468624 w 86"/>
                <a:gd name="T85" fmla="*/ 57150 h 39"/>
                <a:gd name="T86" fmla="*/ 480054 w 86"/>
                <a:gd name="T87" fmla="*/ 57150 h 39"/>
                <a:gd name="T88" fmla="*/ 548633 w 86"/>
                <a:gd name="T89" fmla="*/ 80009 h 39"/>
                <a:gd name="T90" fmla="*/ 548633 w 86"/>
                <a:gd name="T91" fmla="*/ 80009 h 39"/>
                <a:gd name="T92" fmla="*/ 582922 w 86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39"/>
                <a:gd name="T143" fmla="*/ 86 w 86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39">
                  <a:moveTo>
                    <a:pt x="16" y="34"/>
                  </a:moveTo>
                  <a:lnTo>
                    <a:pt x="9" y="39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4" y="24"/>
                  </a:lnTo>
                  <a:lnTo>
                    <a:pt x="17" y="34"/>
                  </a:lnTo>
                  <a:lnTo>
                    <a:pt x="16" y="34"/>
                  </a:lnTo>
                  <a:close/>
                  <a:moveTo>
                    <a:pt x="51" y="0"/>
                  </a:moveTo>
                  <a:lnTo>
                    <a:pt x="63" y="8"/>
                  </a:lnTo>
                  <a:lnTo>
                    <a:pt x="6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7" y="16"/>
                  </a:lnTo>
                  <a:lnTo>
                    <a:pt x="83" y="17"/>
                  </a:lnTo>
                  <a:lnTo>
                    <a:pt x="86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59" y="30"/>
                  </a:lnTo>
                  <a:lnTo>
                    <a:pt x="56" y="30"/>
                  </a:lnTo>
                  <a:lnTo>
                    <a:pt x="48" y="30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28" y="37"/>
                  </a:lnTo>
                  <a:lnTo>
                    <a:pt x="24" y="37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21"/>
                  </a:lnTo>
                  <a:lnTo>
                    <a:pt x="30" y="25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18" y="16"/>
                  </a:lnTo>
                  <a:lnTo>
                    <a:pt x="17" y="10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0" name="Freeform 272"/>
            <p:cNvSpPr>
              <a:spLocks noEditPoints="1"/>
            </p:cNvSpPr>
            <p:nvPr/>
          </p:nvSpPr>
          <p:spPr bwMode="auto">
            <a:xfrm>
              <a:off x="2803335" y="3028042"/>
              <a:ext cx="1223962" cy="754062"/>
            </a:xfrm>
            <a:custGeom>
              <a:avLst/>
              <a:gdLst>
                <a:gd name="T0" fmla="*/ 0 w 107"/>
                <a:gd name="T1" fmla="*/ 171448 h 66"/>
                <a:gd name="T2" fmla="*/ 102869 w 107"/>
                <a:gd name="T3" fmla="*/ 0 h 66"/>
                <a:gd name="T4" fmla="*/ 68579 w 107"/>
                <a:gd name="T5" fmla="*/ 171448 h 66"/>
                <a:gd name="T6" fmla="*/ 1177277 w 107"/>
                <a:gd name="T7" fmla="*/ 137158 h 66"/>
                <a:gd name="T8" fmla="*/ 1154418 w 107"/>
                <a:gd name="T9" fmla="*/ 377185 h 66"/>
                <a:gd name="T10" fmla="*/ 1108698 w 107"/>
                <a:gd name="T11" fmla="*/ 468624 h 66"/>
                <a:gd name="T12" fmla="*/ 1200137 w 107"/>
                <a:gd name="T13" fmla="*/ 560062 h 66"/>
                <a:gd name="T14" fmla="*/ 1211567 w 107"/>
                <a:gd name="T15" fmla="*/ 628642 h 66"/>
                <a:gd name="T16" fmla="*/ 1131558 w 107"/>
                <a:gd name="T17" fmla="*/ 640071 h 66"/>
                <a:gd name="T18" fmla="*/ 1028689 w 107"/>
                <a:gd name="T19" fmla="*/ 662931 h 66"/>
                <a:gd name="T20" fmla="*/ 1005829 w 107"/>
                <a:gd name="T21" fmla="*/ 731510 h 66"/>
                <a:gd name="T22" fmla="*/ 960110 w 107"/>
                <a:gd name="T23" fmla="*/ 754370 h 66"/>
                <a:gd name="T24" fmla="*/ 525774 w 107"/>
                <a:gd name="T25" fmla="*/ 708650 h 66"/>
                <a:gd name="T26" fmla="*/ 480055 w 107"/>
                <a:gd name="T27" fmla="*/ 685791 h 66"/>
                <a:gd name="T28" fmla="*/ 400046 w 107"/>
                <a:gd name="T29" fmla="*/ 662931 h 66"/>
                <a:gd name="T30" fmla="*/ 422906 w 107"/>
                <a:gd name="T31" fmla="*/ 582922 h 66"/>
                <a:gd name="T32" fmla="*/ 548634 w 107"/>
                <a:gd name="T33" fmla="*/ 605782 h 66"/>
                <a:gd name="T34" fmla="*/ 628643 w 107"/>
                <a:gd name="T35" fmla="*/ 560062 h 66"/>
                <a:gd name="T36" fmla="*/ 502915 w 107"/>
                <a:gd name="T37" fmla="*/ 468624 h 66"/>
                <a:gd name="T38" fmla="*/ 742942 w 107"/>
                <a:gd name="T39" fmla="*/ 422904 h 66"/>
                <a:gd name="T40" fmla="*/ 548634 w 107"/>
                <a:gd name="T41" fmla="*/ 411475 h 66"/>
                <a:gd name="T42" fmla="*/ 194308 w 107"/>
                <a:gd name="T43" fmla="*/ 445764 h 66"/>
                <a:gd name="T44" fmla="*/ 182878 w 107"/>
                <a:gd name="T45" fmla="*/ 377185 h 66"/>
                <a:gd name="T46" fmla="*/ 400046 w 107"/>
                <a:gd name="T47" fmla="*/ 342895 h 66"/>
                <a:gd name="T48" fmla="*/ 594354 w 107"/>
                <a:gd name="T49" fmla="*/ 342895 h 66"/>
                <a:gd name="T50" fmla="*/ 720082 w 107"/>
                <a:gd name="T51" fmla="*/ 365755 h 66"/>
                <a:gd name="T52" fmla="*/ 731512 w 107"/>
                <a:gd name="T53" fmla="*/ 297176 h 66"/>
                <a:gd name="T54" fmla="*/ 628643 w 107"/>
                <a:gd name="T55" fmla="*/ 251457 h 66"/>
                <a:gd name="T56" fmla="*/ 388616 w 107"/>
                <a:gd name="T57" fmla="*/ 240027 h 66"/>
                <a:gd name="T58" fmla="*/ 251457 w 107"/>
                <a:gd name="T59" fmla="*/ 217167 h 66"/>
                <a:gd name="T60" fmla="*/ 205738 w 107"/>
                <a:gd name="T61" fmla="*/ 137158 h 66"/>
                <a:gd name="T62" fmla="*/ 251457 w 107"/>
                <a:gd name="T63" fmla="*/ 102869 h 66"/>
                <a:gd name="T64" fmla="*/ 434335 w 107"/>
                <a:gd name="T65" fmla="*/ 182878 h 66"/>
                <a:gd name="T66" fmla="*/ 525774 w 107"/>
                <a:gd name="T67" fmla="*/ 228597 h 66"/>
                <a:gd name="T68" fmla="*/ 662933 w 107"/>
                <a:gd name="T69" fmla="*/ 80009 h 66"/>
                <a:gd name="T70" fmla="*/ 834381 w 107"/>
                <a:gd name="T71" fmla="*/ 34290 h 66"/>
                <a:gd name="T72" fmla="*/ 1062979 w 107"/>
                <a:gd name="T73" fmla="*/ 0 h 66"/>
                <a:gd name="T74" fmla="*/ 1154418 w 107"/>
                <a:gd name="T75" fmla="*/ 80009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66"/>
                <a:gd name="T116" fmla="*/ 107 w 107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66">
                  <a:moveTo>
                    <a:pt x="6" y="15"/>
                  </a:moveTo>
                  <a:lnTo>
                    <a:pt x="0" y="15"/>
                  </a:lnTo>
                  <a:lnTo>
                    <a:pt x="1" y="4"/>
                  </a:lnTo>
                  <a:lnTo>
                    <a:pt x="9" y="0"/>
                  </a:lnTo>
                  <a:lnTo>
                    <a:pt x="8" y="13"/>
                  </a:lnTo>
                  <a:lnTo>
                    <a:pt x="6" y="15"/>
                  </a:lnTo>
                  <a:close/>
                  <a:moveTo>
                    <a:pt x="101" y="7"/>
                  </a:moveTo>
                  <a:lnTo>
                    <a:pt x="103" y="12"/>
                  </a:lnTo>
                  <a:lnTo>
                    <a:pt x="107" y="21"/>
                  </a:lnTo>
                  <a:lnTo>
                    <a:pt x="101" y="33"/>
                  </a:lnTo>
                  <a:lnTo>
                    <a:pt x="97" y="41"/>
                  </a:lnTo>
                  <a:lnTo>
                    <a:pt x="98" y="47"/>
                  </a:lnTo>
                  <a:lnTo>
                    <a:pt x="105" y="49"/>
                  </a:lnTo>
                  <a:lnTo>
                    <a:pt x="106" y="54"/>
                  </a:lnTo>
                  <a:lnTo>
                    <a:pt x="106" y="55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64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59"/>
                  </a:lnTo>
                  <a:lnTo>
                    <a:pt x="35" y="58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5" y="49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63" y="42"/>
                  </a:lnTo>
                  <a:lnTo>
                    <a:pt x="65" y="37"/>
                  </a:lnTo>
                  <a:lnTo>
                    <a:pt x="56" y="37"/>
                  </a:lnTo>
                  <a:lnTo>
                    <a:pt x="48" y="36"/>
                  </a:lnTo>
                  <a:lnTo>
                    <a:pt x="37" y="34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20" y="30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52" y="30"/>
                  </a:lnTo>
                  <a:lnTo>
                    <a:pt x="59" y="32"/>
                  </a:lnTo>
                  <a:lnTo>
                    <a:pt x="63" y="32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55" y="22"/>
                  </a:lnTo>
                  <a:lnTo>
                    <a:pt x="46" y="21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46" y="20"/>
                  </a:lnTo>
                  <a:lnTo>
                    <a:pt x="60" y="17"/>
                  </a:lnTo>
                  <a:lnTo>
                    <a:pt x="58" y="7"/>
                  </a:lnTo>
                  <a:lnTo>
                    <a:pt x="68" y="9"/>
                  </a:lnTo>
                  <a:lnTo>
                    <a:pt x="73" y="3"/>
                  </a:lnTo>
                  <a:lnTo>
                    <a:pt x="85" y="2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101" y="7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1" name="Freeform 279"/>
            <p:cNvSpPr>
              <a:spLocks noEditPoints="1"/>
            </p:cNvSpPr>
            <p:nvPr/>
          </p:nvSpPr>
          <p:spPr bwMode="auto">
            <a:xfrm>
              <a:off x="3341497" y="4525054"/>
              <a:ext cx="1531938" cy="1006475"/>
            </a:xfrm>
            <a:custGeom>
              <a:avLst/>
              <a:gdLst>
                <a:gd name="T0" fmla="*/ 948677 w 134"/>
                <a:gd name="T1" fmla="*/ 571493 h 88"/>
                <a:gd name="T2" fmla="*/ 1062975 w 134"/>
                <a:gd name="T3" fmla="*/ 571493 h 88"/>
                <a:gd name="T4" fmla="*/ 1142984 w 134"/>
                <a:gd name="T5" fmla="*/ 594352 h 88"/>
                <a:gd name="T6" fmla="*/ 1028686 w 134"/>
                <a:gd name="T7" fmla="*/ 960108 h 88"/>
                <a:gd name="T8" fmla="*/ 868668 w 134"/>
                <a:gd name="T9" fmla="*/ 777230 h 88"/>
                <a:gd name="T10" fmla="*/ 857238 w 134"/>
                <a:gd name="T11" fmla="*/ 777230 h 88"/>
                <a:gd name="T12" fmla="*/ 628641 w 134"/>
                <a:gd name="T13" fmla="*/ 1005827 h 88"/>
                <a:gd name="T14" fmla="*/ 525773 w 134"/>
                <a:gd name="T15" fmla="*/ 880099 h 88"/>
                <a:gd name="T16" fmla="*/ 377185 w 134"/>
                <a:gd name="T17" fmla="*/ 960108 h 88"/>
                <a:gd name="T18" fmla="*/ 240027 w 134"/>
                <a:gd name="T19" fmla="*/ 777230 h 88"/>
                <a:gd name="T20" fmla="*/ 228597 w 134"/>
                <a:gd name="T21" fmla="*/ 708651 h 88"/>
                <a:gd name="T22" fmla="*/ 240027 w 134"/>
                <a:gd name="T23" fmla="*/ 617212 h 88"/>
                <a:gd name="T24" fmla="*/ 274316 w 134"/>
                <a:gd name="T25" fmla="*/ 571493 h 88"/>
                <a:gd name="T26" fmla="*/ 331465 w 134"/>
                <a:gd name="T27" fmla="*/ 617212 h 88"/>
                <a:gd name="T28" fmla="*/ 354325 w 134"/>
                <a:gd name="T29" fmla="*/ 582922 h 88"/>
                <a:gd name="T30" fmla="*/ 388615 w 134"/>
                <a:gd name="T31" fmla="*/ 491484 h 88"/>
                <a:gd name="T32" fmla="*/ 445764 w 134"/>
                <a:gd name="T33" fmla="*/ 525773 h 88"/>
                <a:gd name="T34" fmla="*/ 571492 w 134"/>
                <a:gd name="T35" fmla="*/ 480054 h 88"/>
                <a:gd name="T36" fmla="*/ 582922 w 134"/>
                <a:gd name="T37" fmla="*/ 582922 h 88"/>
                <a:gd name="T38" fmla="*/ 571492 w 134"/>
                <a:gd name="T39" fmla="*/ 662931 h 88"/>
                <a:gd name="T40" fmla="*/ 640071 w 134"/>
                <a:gd name="T41" fmla="*/ 582922 h 88"/>
                <a:gd name="T42" fmla="*/ 674361 w 134"/>
                <a:gd name="T43" fmla="*/ 571493 h 88"/>
                <a:gd name="T44" fmla="*/ 685790 w 134"/>
                <a:gd name="T45" fmla="*/ 571493 h 88"/>
                <a:gd name="T46" fmla="*/ 731510 w 134"/>
                <a:gd name="T47" fmla="*/ 468624 h 88"/>
                <a:gd name="T48" fmla="*/ 868668 w 134"/>
                <a:gd name="T49" fmla="*/ 491484 h 88"/>
                <a:gd name="T50" fmla="*/ 1177274 w 134"/>
                <a:gd name="T51" fmla="*/ 125728 h 88"/>
                <a:gd name="T52" fmla="*/ 1440160 w 134"/>
                <a:gd name="T53" fmla="*/ 57149 h 88"/>
                <a:gd name="T54" fmla="*/ 1531599 w 134"/>
                <a:gd name="T55" fmla="*/ 194308 h 88"/>
                <a:gd name="T56" fmla="*/ 1371581 w 134"/>
                <a:gd name="T57" fmla="*/ 228597 h 88"/>
                <a:gd name="T58" fmla="*/ 1165844 w 134"/>
                <a:gd name="T59" fmla="*/ 331466 h 88"/>
                <a:gd name="T60" fmla="*/ 1074405 w 134"/>
                <a:gd name="T61" fmla="*/ 422905 h 88"/>
                <a:gd name="T62" fmla="*/ 1051545 w 134"/>
                <a:gd name="T63" fmla="*/ 422905 h 88"/>
                <a:gd name="T64" fmla="*/ 982966 w 134"/>
                <a:gd name="T65" fmla="*/ 434334 h 88"/>
                <a:gd name="T66" fmla="*/ 1005826 w 134"/>
                <a:gd name="T67" fmla="*/ 331466 h 88"/>
                <a:gd name="T68" fmla="*/ 1028686 w 134"/>
                <a:gd name="T69" fmla="*/ 251457 h 88"/>
                <a:gd name="T70" fmla="*/ 971537 w 134"/>
                <a:gd name="T71" fmla="*/ 285746 h 88"/>
                <a:gd name="T72" fmla="*/ 822949 w 134"/>
                <a:gd name="T73" fmla="*/ 388615 h 88"/>
                <a:gd name="T74" fmla="*/ 662931 w 134"/>
                <a:gd name="T75" fmla="*/ 342896 h 88"/>
                <a:gd name="T76" fmla="*/ 662931 w 134"/>
                <a:gd name="T77" fmla="*/ 285746 h 88"/>
                <a:gd name="T78" fmla="*/ 594352 w 134"/>
                <a:gd name="T79" fmla="*/ 285746 h 88"/>
                <a:gd name="T80" fmla="*/ 571492 w 134"/>
                <a:gd name="T81" fmla="*/ 342896 h 88"/>
                <a:gd name="T82" fmla="*/ 468624 w 134"/>
                <a:gd name="T83" fmla="*/ 388615 h 88"/>
                <a:gd name="T84" fmla="*/ 342895 w 134"/>
                <a:gd name="T85" fmla="*/ 342896 h 88"/>
                <a:gd name="T86" fmla="*/ 285746 w 134"/>
                <a:gd name="T87" fmla="*/ 422905 h 88"/>
                <a:gd name="T88" fmla="*/ 148588 w 134"/>
                <a:gd name="T89" fmla="*/ 514343 h 88"/>
                <a:gd name="T90" fmla="*/ 45719 w 134"/>
                <a:gd name="T91" fmla="*/ 514343 h 88"/>
                <a:gd name="T92" fmla="*/ 57149 w 134"/>
                <a:gd name="T93" fmla="*/ 434334 h 88"/>
                <a:gd name="T94" fmla="*/ 91439 w 134"/>
                <a:gd name="T95" fmla="*/ 274316 h 88"/>
                <a:gd name="T96" fmla="*/ 342895 w 134"/>
                <a:gd name="T97" fmla="*/ 251457 h 88"/>
                <a:gd name="T98" fmla="*/ 377185 w 134"/>
                <a:gd name="T99" fmla="*/ 205737 h 88"/>
                <a:gd name="T100" fmla="*/ 434334 w 134"/>
                <a:gd name="T101" fmla="*/ 137158 h 88"/>
                <a:gd name="T102" fmla="*/ 491483 w 134"/>
                <a:gd name="T103" fmla="*/ 102869 h 88"/>
                <a:gd name="T104" fmla="*/ 640071 w 134"/>
                <a:gd name="T105" fmla="*/ 125728 h 88"/>
                <a:gd name="T106" fmla="*/ 674361 w 134"/>
                <a:gd name="T107" fmla="*/ 125728 h 88"/>
                <a:gd name="T108" fmla="*/ 822949 w 134"/>
                <a:gd name="T109" fmla="*/ 0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"/>
                <a:gd name="T166" fmla="*/ 0 h 88"/>
                <a:gd name="T167" fmla="*/ 134 w 134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" h="88">
                  <a:moveTo>
                    <a:pt x="76" y="43"/>
                  </a:moveTo>
                  <a:lnTo>
                    <a:pt x="83" y="50"/>
                  </a:lnTo>
                  <a:lnTo>
                    <a:pt x="85" y="50"/>
                  </a:lnTo>
                  <a:lnTo>
                    <a:pt x="93" y="50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94" y="68"/>
                  </a:lnTo>
                  <a:lnTo>
                    <a:pt x="90" y="84"/>
                  </a:lnTo>
                  <a:lnTo>
                    <a:pt x="81" y="79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63" y="73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46" y="77"/>
                  </a:lnTo>
                  <a:lnTo>
                    <a:pt x="38" y="81"/>
                  </a:lnTo>
                  <a:lnTo>
                    <a:pt x="33" y="84"/>
                  </a:lnTo>
                  <a:lnTo>
                    <a:pt x="22" y="76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29" y="54"/>
                  </a:lnTo>
                  <a:lnTo>
                    <a:pt x="33" y="52"/>
                  </a:lnTo>
                  <a:lnTo>
                    <a:pt x="31" y="51"/>
                  </a:lnTo>
                  <a:lnTo>
                    <a:pt x="29" y="47"/>
                  </a:lnTo>
                  <a:lnTo>
                    <a:pt x="34" y="43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7" y="45"/>
                  </a:lnTo>
                  <a:lnTo>
                    <a:pt x="50" y="42"/>
                  </a:lnTo>
                  <a:lnTo>
                    <a:pt x="54" y="43"/>
                  </a:lnTo>
                  <a:lnTo>
                    <a:pt x="51" y="51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4" y="41"/>
                  </a:lnTo>
                  <a:lnTo>
                    <a:pt x="75" y="43"/>
                  </a:lnTo>
                  <a:lnTo>
                    <a:pt x="76" y="43"/>
                  </a:lnTo>
                  <a:close/>
                  <a:moveTo>
                    <a:pt x="101" y="3"/>
                  </a:moveTo>
                  <a:lnTo>
                    <a:pt x="103" y="11"/>
                  </a:lnTo>
                  <a:lnTo>
                    <a:pt x="113" y="5"/>
                  </a:lnTo>
                  <a:lnTo>
                    <a:pt x="126" y="5"/>
                  </a:lnTo>
                  <a:lnTo>
                    <a:pt x="126" y="11"/>
                  </a:lnTo>
                  <a:lnTo>
                    <a:pt x="134" y="17"/>
                  </a:lnTo>
                  <a:lnTo>
                    <a:pt x="130" y="21"/>
                  </a:lnTo>
                  <a:lnTo>
                    <a:pt x="120" y="20"/>
                  </a:lnTo>
                  <a:lnTo>
                    <a:pt x="105" y="25"/>
                  </a:lnTo>
                  <a:lnTo>
                    <a:pt x="102" y="29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0" y="34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6" y="21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72" y="34"/>
                  </a:lnTo>
                  <a:lnTo>
                    <a:pt x="64" y="34"/>
                  </a:lnTo>
                  <a:lnTo>
                    <a:pt x="58" y="30"/>
                  </a:lnTo>
                  <a:lnTo>
                    <a:pt x="58" y="25"/>
                  </a:lnTo>
                  <a:lnTo>
                    <a:pt x="56" y="20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41" y="34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5" y="37"/>
                  </a:lnTo>
                  <a:lnTo>
                    <a:pt x="14" y="43"/>
                  </a:lnTo>
                  <a:lnTo>
                    <a:pt x="13" y="45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8" y="24"/>
                  </a:lnTo>
                  <a:lnTo>
                    <a:pt x="9" y="13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7" y="5"/>
                  </a:lnTo>
                  <a:lnTo>
                    <a:pt x="72" y="0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2" name="Freeform 280"/>
            <p:cNvSpPr>
              <a:spLocks/>
            </p:cNvSpPr>
            <p:nvPr/>
          </p:nvSpPr>
          <p:spPr bwMode="auto">
            <a:xfrm>
              <a:off x="3660585" y="3691617"/>
              <a:ext cx="1646237" cy="776287"/>
            </a:xfrm>
            <a:custGeom>
              <a:avLst/>
              <a:gdLst>
                <a:gd name="T0" fmla="*/ 1485880 w 144"/>
                <a:gd name="T1" fmla="*/ 537203 h 68"/>
                <a:gd name="T2" fmla="*/ 1417301 w 144"/>
                <a:gd name="T3" fmla="*/ 605782 h 68"/>
                <a:gd name="T4" fmla="*/ 1234423 w 144"/>
                <a:gd name="T5" fmla="*/ 777230 h 68"/>
                <a:gd name="T6" fmla="*/ 1177274 w 144"/>
                <a:gd name="T7" fmla="*/ 731511 h 68"/>
                <a:gd name="T8" fmla="*/ 1142985 w 144"/>
                <a:gd name="T9" fmla="*/ 605782 h 68"/>
                <a:gd name="T10" fmla="*/ 994397 w 144"/>
                <a:gd name="T11" fmla="*/ 571493 h 68"/>
                <a:gd name="T12" fmla="*/ 880098 w 144"/>
                <a:gd name="T13" fmla="*/ 582922 h 68"/>
                <a:gd name="T14" fmla="*/ 788659 w 144"/>
                <a:gd name="T15" fmla="*/ 628642 h 68"/>
                <a:gd name="T16" fmla="*/ 537203 w 144"/>
                <a:gd name="T17" fmla="*/ 628642 h 68"/>
                <a:gd name="T18" fmla="*/ 422904 w 144"/>
                <a:gd name="T19" fmla="*/ 457194 h 68"/>
                <a:gd name="T20" fmla="*/ 411475 w 144"/>
                <a:gd name="T21" fmla="*/ 411475 h 68"/>
                <a:gd name="T22" fmla="*/ 205737 w 144"/>
                <a:gd name="T23" fmla="*/ 400045 h 68"/>
                <a:gd name="T24" fmla="*/ 34290 w 144"/>
                <a:gd name="T25" fmla="*/ 342896 h 68"/>
                <a:gd name="T26" fmla="*/ 22860 w 144"/>
                <a:gd name="T27" fmla="*/ 308606 h 68"/>
                <a:gd name="T28" fmla="*/ 114298 w 144"/>
                <a:gd name="T29" fmla="*/ 308606 h 68"/>
                <a:gd name="T30" fmla="*/ 171448 w 144"/>
                <a:gd name="T31" fmla="*/ 262887 h 68"/>
                <a:gd name="T32" fmla="*/ 274316 w 144"/>
                <a:gd name="T33" fmla="*/ 217167 h 68"/>
                <a:gd name="T34" fmla="*/ 365755 w 144"/>
                <a:gd name="T35" fmla="*/ 251457 h 68"/>
                <a:gd name="T36" fmla="*/ 468624 w 144"/>
                <a:gd name="T37" fmla="*/ 297176 h 68"/>
                <a:gd name="T38" fmla="*/ 468624 w 144"/>
                <a:gd name="T39" fmla="*/ 262887 h 68"/>
                <a:gd name="T40" fmla="*/ 445764 w 144"/>
                <a:gd name="T41" fmla="*/ 194308 h 68"/>
                <a:gd name="T42" fmla="*/ 411475 w 144"/>
                <a:gd name="T43" fmla="*/ 137158 h 68"/>
                <a:gd name="T44" fmla="*/ 468624 w 144"/>
                <a:gd name="T45" fmla="*/ 148588 h 68"/>
                <a:gd name="T46" fmla="*/ 651501 w 144"/>
                <a:gd name="T47" fmla="*/ 68579 h 68"/>
                <a:gd name="T48" fmla="*/ 697221 w 144"/>
                <a:gd name="T49" fmla="*/ 91439 h 68"/>
                <a:gd name="T50" fmla="*/ 822949 w 144"/>
                <a:gd name="T51" fmla="*/ 0 h 68"/>
                <a:gd name="T52" fmla="*/ 971537 w 144"/>
                <a:gd name="T53" fmla="*/ 102869 h 68"/>
                <a:gd name="T54" fmla="*/ 742940 w 144"/>
                <a:gd name="T55" fmla="*/ 194308 h 68"/>
                <a:gd name="T56" fmla="*/ 697221 w 144"/>
                <a:gd name="T57" fmla="*/ 388615 h 68"/>
                <a:gd name="T58" fmla="*/ 697221 w 144"/>
                <a:gd name="T59" fmla="*/ 388615 h 68"/>
                <a:gd name="T60" fmla="*/ 834379 w 144"/>
                <a:gd name="T61" fmla="*/ 354325 h 68"/>
                <a:gd name="T62" fmla="*/ 1120125 w 144"/>
                <a:gd name="T63" fmla="*/ 377185 h 68"/>
                <a:gd name="T64" fmla="*/ 1360152 w 144"/>
                <a:gd name="T65" fmla="*/ 354325 h 68"/>
                <a:gd name="T66" fmla="*/ 1417301 w 144"/>
                <a:gd name="T67" fmla="*/ 331466 h 68"/>
                <a:gd name="T68" fmla="*/ 1554459 w 144"/>
                <a:gd name="T69" fmla="*/ 388615 h 68"/>
                <a:gd name="T70" fmla="*/ 1577319 w 144"/>
                <a:gd name="T71" fmla="*/ 331466 h 68"/>
                <a:gd name="T72" fmla="*/ 1645898 w 144"/>
                <a:gd name="T73" fmla="*/ 388615 h 68"/>
                <a:gd name="T74" fmla="*/ 1623038 w 144"/>
                <a:gd name="T75" fmla="*/ 457194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68"/>
                <a:gd name="T116" fmla="*/ 144 w 144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68">
                  <a:moveTo>
                    <a:pt x="142" y="40"/>
                  </a:moveTo>
                  <a:lnTo>
                    <a:pt x="130" y="47"/>
                  </a:lnTo>
                  <a:lnTo>
                    <a:pt x="125" y="52"/>
                  </a:lnTo>
                  <a:lnTo>
                    <a:pt x="124" y="53"/>
                  </a:lnTo>
                  <a:lnTo>
                    <a:pt x="109" y="68"/>
                  </a:lnTo>
                  <a:lnTo>
                    <a:pt x="108" y="68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4" y="56"/>
                  </a:lnTo>
                  <a:lnTo>
                    <a:pt x="100" y="53"/>
                  </a:lnTo>
                  <a:lnTo>
                    <a:pt x="94" y="48"/>
                  </a:lnTo>
                  <a:lnTo>
                    <a:pt x="87" y="50"/>
                  </a:lnTo>
                  <a:lnTo>
                    <a:pt x="77" y="51"/>
                  </a:lnTo>
                  <a:lnTo>
                    <a:pt x="73" y="48"/>
                  </a:lnTo>
                  <a:lnTo>
                    <a:pt x="69" y="55"/>
                  </a:lnTo>
                  <a:lnTo>
                    <a:pt x="62" y="51"/>
                  </a:lnTo>
                  <a:lnTo>
                    <a:pt x="47" y="55"/>
                  </a:lnTo>
                  <a:lnTo>
                    <a:pt x="40" y="51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4" y="19"/>
                  </a:lnTo>
                  <a:lnTo>
                    <a:pt x="32" y="22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41" y="13"/>
                  </a:lnTo>
                  <a:lnTo>
                    <a:pt x="52" y="14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5" y="9"/>
                  </a:lnTo>
                  <a:lnTo>
                    <a:pt x="73" y="13"/>
                  </a:lnTo>
                  <a:lnTo>
                    <a:pt x="65" y="17"/>
                  </a:lnTo>
                  <a:lnTo>
                    <a:pt x="57" y="30"/>
                  </a:lnTo>
                  <a:lnTo>
                    <a:pt x="61" y="34"/>
                  </a:lnTo>
                  <a:lnTo>
                    <a:pt x="68" y="33"/>
                  </a:lnTo>
                  <a:lnTo>
                    <a:pt x="73" y="31"/>
                  </a:lnTo>
                  <a:lnTo>
                    <a:pt x="81" y="38"/>
                  </a:lnTo>
                  <a:lnTo>
                    <a:pt x="98" y="33"/>
                  </a:lnTo>
                  <a:lnTo>
                    <a:pt x="113" y="34"/>
                  </a:lnTo>
                  <a:lnTo>
                    <a:pt x="119" y="31"/>
                  </a:lnTo>
                  <a:lnTo>
                    <a:pt x="124" y="29"/>
                  </a:lnTo>
                  <a:lnTo>
                    <a:pt x="133" y="33"/>
                  </a:lnTo>
                  <a:lnTo>
                    <a:pt x="136" y="34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4" y="34"/>
                  </a:lnTo>
                  <a:lnTo>
                    <a:pt x="142" y="35"/>
                  </a:lnTo>
                  <a:lnTo>
                    <a:pt x="142" y="4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3" name="Freeform 313"/>
            <p:cNvSpPr>
              <a:spLocks/>
            </p:cNvSpPr>
            <p:nvPr/>
          </p:nvSpPr>
          <p:spPr bwMode="auto">
            <a:xfrm>
              <a:off x="4346385" y="5017179"/>
              <a:ext cx="1303337" cy="822325"/>
            </a:xfrm>
            <a:custGeom>
              <a:avLst/>
              <a:gdLst>
                <a:gd name="T0" fmla="*/ 1257284 w 114"/>
                <a:gd name="T1" fmla="*/ 537203 h 72"/>
                <a:gd name="T2" fmla="*/ 891528 w 114"/>
                <a:gd name="T3" fmla="*/ 731510 h 72"/>
                <a:gd name="T4" fmla="*/ 822949 w 114"/>
                <a:gd name="T5" fmla="*/ 662931 h 72"/>
                <a:gd name="T6" fmla="*/ 742940 w 114"/>
                <a:gd name="T7" fmla="*/ 731510 h 72"/>
                <a:gd name="T8" fmla="*/ 502913 w 114"/>
                <a:gd name="T9" fmla="*/ 765800 h 72"/>
                <a:gd name="T10" fmla="*/ 491484 w 114"/>
                <a:gd name="T11" fmla="*/ 651501 h 72"/>
                <a:gd name="T12" fmla="*/ 434334 w 114"/>
                <a:gd name="T13" fmla="*/ 708650 h 72"/>
                <a:gd name="T14" fmla="*/ 205737 w 114"/>
                <a:gd name="T15" fmla="*/ 811519 h 72"/>
                <a:gd name="T16" fmla="*/ 0 w 114"/>
                <a:gd name="T17" fmla="*/ 605782 h 72"/>
                <a:gd name="T18" fmla="*/ 68579 w 114"/>
                <a:gd name="T19" fmla="*/ 285746 h 72"/>
                <a:gd name="T20" fmla="*/ 171448 w 114"/>
                <a:gd name="T21" fmla="*/ 137158 h 72"/>
                <a:gd name="T22" fmla="*/ 285746 w 114"/>
                <a:gd name="T23" fmla="*/ 148588 h 72"/>
                <a:gd name="T24" fmla="*/ 297176 w 114"/>
                <a:gd name="T25" fmla="*/ 240027 h 72"/>
                <a:gd name="T26" fmla="*/ 240027 w 114"/>
                <a:gd name="T27" fmla="*/ 297176 h 72"/>
                <a:gd name="T28" fmla="*/ 308606 w 114"/>
                <a:gd name="T29" fmla="*/ 285746 h 72"/>
                <a:gd name="T30" fmla="*/ 411475 w 114"/>
                <a:gd name="T31" fmla="*/ 274316 h 72"/>
                <a:gd name="T32" fmla="*/ 354325 w 114"/>
                <a:gd name="T33" fmla="*/ 388615 h 72"/>
                <a:gd name="T34" fmla="*/ 411475 w 114"/>
                <a:gd name="T35" fmla="*/ 422904 h 72"/>
                <a:gd name="T36" fmla="*/ 480054 w 114"/>
                <a:gd name="T37" fmla="*/ 342895 h 72"/>
                <a:gd name="T38" fmla="*/ 491484 w 114"/>
                <a:gd name="T39" fmla="*/ 285746 h 72"/>
                <a:gd name="T40" fmla="*/ 582922 w 114"/>
                <a:gd name="T41" fmla="*/ 240027 h 72"/>
                <a:gd name="T42" fmla="*/ 685791 w 114"/>
                <a:gd name="T43" fmla="*/ 217167 h 72"/>
                <a:gd name="T44" fmla="*/ 731511 w 114"/>
                <a:gd name="T45" fmla="*/ 194307 h 72"/>
                <a:gd name="T46" fmla="*/ 822949 w 114"/>
                <a:gd name="T47" fmla="*/ 0 h 72"/>
                <a:gd name="T48" fmla="*/ 845809 w 114"/>
                <a:gd name="T49" fmla="*/ 34290 h 72"/>
                <a:gd name="T50" fmla="*/ 960108 w 114"/>
                <a:gd name="T51" fmla="*/ 102869 h 72"/>
                <a:gd name="T52" fmla="*/ 1017257 w 114"/>
                <a:gd name="T53" fmla="*/ 102869 h 72"/>
                <a:gd name="T54" fmla="*/ 1120125 w 114"/>
                <a:gd name="T55" fmla="*/ 194307 h 72"/>
                <a:gd name="T56" fmla="*/ 1131555 w 114"/>
                <a:gd name="T57" fmla="*/ 285746 h 72"/>
                <a:gd name="T58" fmla="*/ 1165845 w 114"/>
                <a:gd name="T59" fmla="*/ 342895 h 72"/>
                <a:gd name="T60" fmla="*/ 1234424 w 114"/>
                <a:gd name="T61" fmla="*/ 342895 h 72"/>
                <a:gd name="T62" fmla="*/ 1280143 w 114"/>
                <a:gd name="T63" fmla="*/ 434334 h 72"/>
                <a:gd name="T64" fmla="*/ 1303003 w 114"/>
                <a:gd name="T65" fmla="*/ 514343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72"/>
                <a:gd name="T101" fmla="*/ 114 w 11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72">
                  <a:moveTo>
                    <a:pt x="114" y="45"/>
                  </a:moveTo>
                  <a:lnTo>
                    <a:pt x="110" y="47"/>
                  </a:lnTo>
                  <a:lnTo>
                    <a:pt x="86" y="47"/>
                  </a:lnTo>
                  <a:lnTo>
                    <a:pt x="78" y="64"/>
                  </a:lnTo>
                  <a:lnTo>
                    <a:pt x="73" y="64"/>
                  </a:lnTo>
                  <a:lnTo>
                    <a:pt x="72" y="58"/>
                  </a:lnTo>
                  <a:lnTo>
                    <a:pt x="67" y="57"/>
                  </a:lnTo>
                  <a:lnTo>
                    <a:pt x="65" y="64"/>
                  </a:lnTo>
                  <a:lnTo>
                    <a:pt x="49" y="72"/>
                  </a:lnTo>
                  <a:lnTo>
                    <a:pt x="44" y="67"/>
                  </a:lnTo>
                  <a:lnTo>
                    <a:pt x="47" y="63"/>
                  </a:lnTo>
                  <a:lnTo>
                    <a:pt x="43" y="57"/>
                  </a:lnTo>
                  <a:lnTo>
                    <a:pt x="38" y="62"/>
                  </a:lnTo>
                  <a:lnTo>
                    <a:pt x="31" y="59"/>
                  </a:lnTo>
                  <a:lnTo>
                    <a:pt x="18" y="71"/>
                  </a:lnTo>
                  <a:lnTo>
                    <a:pt x="8" y="61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6" y="25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5" y="29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6" y="37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0" y="19"/>
                  </a:lnTo>
                  <a:lnTo>
                    <a:pt x="63" y="20"/>
                  </a:lnTo>
                  <a:lnTo>
                    <a:pt x="64" y="17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74" y="3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8" y="17"/>
                  </a:lnTo>
                  <a:lnTo>
                    <a:pt x="98" y="24"/>
                  </a:lnTo>
                  <a:lnTo>
                    <a:pt x="99" y="25"/>
                  </a:lnTo>
                  <a:lnTo>
                    <a:pt x="102" y="30"/>
                  </a:lnTo>
                  <a:lnTo>
                    <a:pt x="107" y="30"/>
                  </a:lnTo>
                  <a:lnTo>
                    <a:pt x="108" y="30"/>
                  </a:lnTo>
                  <a:lnTo>
                    <a:pt x="111" y="30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4" y="45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4" name="Freeform 347"/>
            <p:cNvSpPr>
              <a:spLocks/>
            </p:cNvSpPr>
            <p:nvPr/>
          </p:nvSpPr>
          <p:spPr bwMode="auto">
            <a:xfrm>
              <a:off x="6316881" y="4364717"/>
              <a:ext cx="1257300" cy="1017587"/>
            </a:xfrm>
            <a:custGeom>
              <a:avLst/>
              <a:gdLst>
                <a:gd name="T0" fmla="*/ 1142985 w 110"/>
                <a:gd name="T1" fmla="*/ 217168 h 89"/>
                <a:gd name="T2" fmla="*/ 1188704 w 110"/>
                <a:gd name="T3" fmla="*/ 365756 h 89"/>
                <a:gd name="T4" fmla="*/ 1234423 w 110"/>
                <a:gd name="T5" fmla="*/ 480055 h 89"/>
                <a:gd name="T6" fmla="*/ 1097265 w 110"/>
                <a:gd name="T7" fmla="*/ 582924 h 89"/>
                <a:gd name="T8" fmla="*/ 1062976 w 110"/>
                <a:gd name="T9" fmla="*/ 594354 h 89"/>
                <a:gd name="T10" fmla="*/ 868668 w 110"/>
                <a:gd name="T11" fmla="*/ 697223 h 89"/>
                <a:gd name="T12" fmla="*/ 800089 w 110"/>
                <a:gd name="T13" fmla="*/ 754373 h 89"/>
                <a:gd name="T14" fmla="*/ 685791 w 110"/>
                <a:gd name="T15" fmla="*/ 868672 h 89"/>
                <a:gd name="T16" fmla="*/ 537203 w 110"/>
                <a:gd name="T17" fmla="*/ 937251 h 89"/>
                <a:gd name="T18" fmla="*/ 560062 w 110"/>
                <a:gd name="T19" fmla="*/ 1017260 h 89"/>
                <a:gd name="T20" fmla="*/ 251457 w 110"/>
                <a:gd name="T21" fmla="*/ 937251 h 89"/>
                <a:gd name="T22" fmla="*/ 57149 w 110"/>
                <a:gd name="T23" fmla="*/ 880101 h 89"/>
                <a:gd name="T24" fmla="*/ 102869 w 110"/>
                <a:gd name="T25" fmla="*/ 800092 h 89"/>
                <a:gd name="T26" fmla="*/ 102869 w 110"/>
                <a:gd name="T27" fmla="*/ 788662 h 89"/>
                <a:gd name="T28" fmla="*/ 285746 w 110"/>
                <a:gd name="T29" fmla="*/ 777232 h 89"/>
                <a:gd name="T30" fmla="*/ 365755 w 110"/>
                <a:gd name="T31" fmla="*/ 697223 h 89"/>
                <a:gd name="T32" fmla="*/ 434334 w 110"/>
                <a:gd name="T33" fmla="*/ 674363 h 89"/>
                <a:gd name="T34" fmla="*/ 434334 w 110"/>
                <a:gd name="T35" fmla="*/ 674363 h 89"/>
                <a:gd name="T36" fmla="*/ 411474 w 110"/>
                <a:gd name="T37" fmla="*/ 628644 h 89"/>
                <a:gd name="T38" fmla="*/ 297176 w 110"/>
                <a:gd name="T39" fmla="*/ 674363 h 89"/>
                <a:gd name="T40" fmla="*/ 45719 w 110"/>
                <a:gd name="T41" fmla="*/ 697223 h 89"/>
                <a:gd name="T42" fmla="*/ 45719 w 110"/>
                <a:gd name="T43" fmla="*/ 651504 h 89"/>
                <a:gd name="T44" fmla="*/ 34290 w 110"/>
                <a:gd name="T45" fmla="*/ 560064 h 89"/>
                <a:gd name="T46" fmla="*/ 182878 w 110"/>
                <a:gd name="T47" fmla="*/ 388616 h 89"/>
                <a:gd name="T48" fmla="*/ 297176 w 110"/>
                <a:gd name="T49" fmla="*/ 388616 h 89"/>
                <a:gd name="T50" fmla="*/ 320036 w 110"/>
                <a:gd name="T51" fmla="*/ 331467 h 89"/>
                <a:gd name="T52" fmla="*/ 377185 w 110"/>
                <a:gd name="T53" fmla="*/ 57149 h 89"/>
                <a:gd name="T54" fmla="*/ 571492 w 110"/>
                <a:gd name="T55" fmla="*/ 57149 h 89"/>
                <a:gd name="T56" fmla="*/ 628642 w 110"/>
                <a:gd name="T57" fmla="*/ 68579 h 89"/>
                <a:gd name="T58" fmla="*/ 822949 w 110"/>
                <a:gd name="T59" fmla="*/ 45720 h 89"/>
                <a:gd name="T60" fmla="*/ 868668 w 110"/>
                <a:gd name="T61" fmla="*/ 91439 h 89"/>
                <a:gd name="T62" fmla="*/ 925818 w 110"/>
                <a:gd name="T63" fmla="*/ 114299 h 89"/>
                <a:gd name="T64" fmla="*/ 1142985 w 110"/>
                <a:gd name="T65" fmla="*/ 125729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89"/>
                <a:gd name="T101" fmla="*/ 110 w 110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89">
                  <a:moveTo>
                    <a:pt x="100" y="11"/>
                  </a:moveTo>
                  <a:lnTo>
                    <a:pt x="100" y="19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4" y="46"/>
                  </a:lnTo>
                  <a:lnTo>
                    <a:pt x="96" y="51"/>
                  </a:lnTo>
                  <a:lnTo>
                    <a:pt x="93" y="52"/>
                  </a:lnTo>
                  <a:lnTo>
                    <a:pt x="83" y="63"/>
                  </a:lnTo>
                  <a:lnTo>
                    <a:pt x="76" y="61"/>
                  </a:lnTo>
                  <a:lnTo>
                    <a:pt x="68" y="61"/>
                  </a:lnTo>
                  <a:lnTo>
                    <a:pt x="70" y="66"/>
                  </a:lnTo>
                  <a:lnTo>
                    <a:pt x="64" y="68"/>
                  </a:lnTo>
                  <a:lnTo>
                    <a:pt x="60" y="76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51" y="87"/>
                  </a:lnTo>
                  <a:lnTo>
                    <a:pt x="49" y="89"/>
                  </a:lnTo>
                  <a:lnTo>
                    <a:pt x="28" y="89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5" y="77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8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9"/>
                  </a:lnTo>
                  <a:lnTo>
                    <a:pt x="15" y="59"/>
                  </a:lnTo>
                  <a:lnTo>
                    <a:pt x="4" y="61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3" y="49"/>
                  </a:lnTo>
                  <a:lnTo>
                    <a:pt x="8" y="39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28" y="29"/>
                  </a:lnTo>
                  <a:lnTo>
                    <a:pt x="37" y="1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96" y="11"/>
                  </a:lnTo>
                  <a:lnTo>
                    <a:pt x="100" y="1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5" name="Freeform 373"/>
            <p:cNvSpPr>
              <a:spLocks noEditPoints="1"/>
            </p:cNvSpPr>
            <p:nvPr/>
          </p:nvSpPr>
          <p:spPr bwMode="auto">
            <a:xfrm>
              <a:off x="2209610" y="4525054"/>
              <a:ext cx="606425" cy="628650"/>
            </a:xfrm>
            <a:custGeom>
              <a:avLst/>
              <a:gdLst>
                <a:gd name="T0" fmla="*/ 148589 w 53"/>
                <a:gd name="T1" fmla="*/ 525776 h 55"/>
                <a:gd name="T2" fmla="*/ 102869 w 53"/>
                <a:gd name="T3" fmla="*/ 628645 h 55"/>
                <a:gd name="T4" fmla="*/ 34290 w 53"/>
                <a:gd name="T5" fmla="*/ 594355 h 55"/>
                <a:gd name="T6" fmla="*/ 0 w 53"/>
                <a:gd name="T7" fmla="*/ 491486 h 55"/>
                <a:gd name="T8" fmla="*/ 68580 w 53"/>
                <a:gd name="T9" fmla="*/ 365757 h 55"/>
                <a:gd name="T10" fmla="*/ 125729 w 53"/>
                <a:gd name="T11" fmla="*/ 377187 h 55"/>
                <a:gd name="T12" fmla="*/ 114299 w 53"/>
                <a:gd name="T13" fmla="*/ 468626 h 55"/>
                <a:gd name="T14" fmla="*/ 125729 w 53"/>
                <a:gd name="T15" fmla="*/ 491486 h 55"/>
                <a:gd name="T16" fmla="*/ 148589 w 53"/>
                <a:gd name="T17" fmla="*/ 525776 h 55"/>
                <a:gd name="T18" fmla="*/ 605786 w 53"/>
                <a:gd name="T19" fmla="*/ 137159 h 55"/>
                <a:gd name="T20" fmla="*/ 582926 w 53"/>
                <a:gd name="T21" fmla="*/ 331467 h 55"/>
                <a:gd name="T22" fmla="*/ 491487 w 53"/>
                <a:gd name="T23" fmla="*/ 400047 h 55"/>
                <a:gd name="T24" fmla="*/ 445767 w 53"/>
                <a:gd name="T25" fmla="*/ 434337 h 55"/>
                <a:gd name="T26" fmla="*/ 411477 w 53"/>
                <a:gd name="T27" fmla="*/ 342897 h 55"/>
                <a:gd name="T28" fmla="*/ 297178 w 53"/>
                <a:gd name="T29" fmla="*/ 434337 h 55"/>
                <a:gd name="T30" fmla="*/ 171449 w 53"/>
                <a:gd name="T31" fmla="*/ 525776 h 55"/>
                <a:gd name="T32" fmla="*/ 171449 w 53"/>
                <a:gd name="T33" fmla="*/ 331467 h 55"/>
                <a:gd name="T34" fmla="*/ 297178 w 53"/>
                <a:gd name="T35" fmla="*/ 274318 h 55"/>
                <a:gd name="T36" fmla="*/ 308608 w 53"/>
                <a:gd name="T37" fmla="*/ 171449 h 55"/>
                <a:gd name="T38" fmla="*/ 365758 w 53"/>
                <a:gd name="T39" fmla="*/ 137159 h 55"/>
                <a:gd name="T40" fmla="*/ 434337 w 53"/>
                <a:gd name="T41" fmla="*/ 205738 h 55"/>
                <a:gd name="T42" fmla="*/ 445767 w 53"/>
                <a:gd name="T43" fmla="*/ 0 h 55"/>
                <a:gd name="T44" fmla="*/ 605786 w 53"/>
                <a:gd name="T45" fmla="*/ 91439 h 55"/>
                <a:gd name="T46" fmla="*/ 594356 w 53"/>
                <a:gd name="T47" fmla="*/ 137159 h 55"/>
                <a:gd name="T48" fmla="*/ 605786 w 53"/>
                <a:gd name="T49" fmla="*/ 137159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5"/>
                <a:gd name="T77" fmla="*/ 53 w 53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5">
                  <a:moveTo>
                    <a:pt x="13" y="46"/>
                  </a:moveTo>
                  <a:lnTo>
                    <a:pt x="9" y="55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6" y="32"/>
                  </a:lnTo>
                  <a:lnTo>
                    <a:pt x="11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6"/>
                  </a:lnTo>
                  <a:close/>
                  <a:moveTo>
                    <a:pt x="53" y="12"/>
                  </a:moveTo>
                  <a:lnTo>
                    <a:pt x="51" y="29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6" y="30"/>
                  </a:lnTo>
                  <a:lnTo>
                    <a:pt x="26" y="38"/>
                  </a:lnTo>
                  <a:lnTo>
                    <a:pt x="15" y="46"/>
                  </a:lnTo>
                  <a:lnTo>
                    <a:pt x="15" y="29"/>
                  </a:lnTo>
                  <a:lnTo>
                    <a:pt x="26" y="24"/>
                  </a:lnTo>
                  <a:lnTo>
                    <a:pt x="27" y="15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9" y="0"/>
                  </a:lnTo>
                  <a:lnTo>
                    <a:pt x="53" y="8"/>
                  </a:lnTo>
                  <a:lnTo>
                    <a:pt x="52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6" name="Freeform 375"/>
            <p:cNvSpPr>
              <a:spLocks/>
            </p:cNvSpPr>
            <p:nvPr/>
          </p:nvSpPr>
          <p:spPr bwMode="auto">
            <a:xfrm>
              <a:off x="3398647" y="1621517"/>
              <a:ext cx="490538" cy="835025"/>
            </a:xfrm>
            <a:custGeom>
              <a:avLst/>
              <a:gdLst>
                <a:gd name="T0" fmla="*/ 491487 w 43"/>
                <a:gd name="T1" fmla="*/ 582925 h 73"/>
                <a:gd name="T2" fmla="*/ 480057 w 43"/>
                <a:gd name="T3" fmla="*/ 662934 h 73"/>
                <a:gd name="T4" fmla="*/ 468627 w 43"/>
                <a:gd name="T5" fmla="*/ 674364 h 73"/>
                <a:gd name="T6" fmla="*/ 377188 w 43"/>
                <a:gd name="T7" fmla="*/ 754374 h 73"/>
                <a:gd name="T8" fmla="*/ 377188 w 43"/>
                <a:gd name="T9" fmla="*/ 731514 h 73"/>
                <a:gd name="T10" fmla="*/ 377188 w 43"/>
                <a:gd name="T11" fmla="*/ 731514 h 73"/>
                <a:gd name="T12" fmla="*/ 297178 w 43"/>
                <a:gd name="T13" fmla="*/ 685794 h 73"/>
                <a:gd name="T14" fmla="*/ 285748 w 43"/>
                <a:gd name="T15" fmla="*/ 685794 h 73"/>
                <a:gd name="T16" fmla="*/ 137159 w 43"/>
                <a:gd name="T17" fmla="*/ 834383 h 73"/>
                <a:gd name="T18" fmla="*/ 34290 w 43"/>
                <a:gd name="T19" fmla="*/ 731514 h 73"/>
                <a:gd name="T20" fmla="*/ 45720 w 43"/>
                <a:gd name="T21" fmla="*/ 674364 h 73"/>
                <a:gd name="T22" fmla="*/ 137159 w 43"/>
                <a:gd name="T23" fmla="*/ 708654 h 73"/>
                <a:gd name="T24" fmla="*/ 217169 w 43"/>
                <a:gd name="T25" fmla="*/ 708654 h 73"/>
                <a:gd name="T26" fmla="*/ 285748 w 43"/>
                <a:gd name="T27" fmla="*/ 582925 h 73"/>
                <a:gd name="T28" fmla="*/ 377188 w 43"/>
                <a:gd name="T29" fmla="*/ 605785 h 73"/>
                <a:gd name="T30" fmla="*/ 377188 w 43"/>
                <a:gd name="T31" fmla="*/ 617215 h 73"/>
                <a:gd name="T32" fmla="*/ 377188 w 43"/>
                <a:gd name="T33" fmla="*/ 605785 h 73"/>
                <a:gd name="T34" fmla="*/ 285748 w 43"/>
                <a:gd name="T35" fmla="*/ 525776 h 73"/>
                <a:gd name="T36" fmla="*/ 228599 w 43"/>
                <a:gd name="T37" fmla="*/ 377187 h 73"/>
                <a:gd name="T38" fmla="*/ 182879 w 43"/>
                <a:gd name="T39" fmla="*/ 297177 h 73"/>
                <a:gd name="T40" fmla="*/ 22860 w 43"/>
                <a:gd name="T41" fmla="*/ 274318 h 73"/>
                <a:gd name="T42" fmla="*/ 22860 w 43"/>
                <a:gd name="T43" fmla="*/ 205738 h 73"/>
                <a:gd name="T44" fmla="*/ 80010 w 43"/>
                <a:gd name="T45" fmla="*/ 194308 h 73"/>
                <a:gd name="T46" fmla="*/ 0 w 43"/>
                <a:gd name="T47" fmla="*/ 125729 h 73"/>
                <a:gd name="T48" fmla="*/ 22860 w 43"/>
                <a:gd name="T49" fmla="*/ 11430 h 73"/>
                <a:gd name="T50" fmla="*/ 182879 w 43"/>
                <a:gd name="T51" fmla="*/ 0 h 73"/>
                <a:gd name="T52" fmla="*/ 228599 w 43"/>
                <a:gd name="T53" fmla="*/ 102869 h 73"/>
                <a:gd name="T54" fmla="*/ 331468 w 43"/>
                <a:gd name="T55" fmla="*/ 171449 h 73"/>
                <a:gd name="T56" fmla="*/ 274318 w 43"/>
                <a:gd name="T57" fmla="*/ 240028 h 73"/>
                <a:gd name="T58" fmla="*/ 377188 w 43"/>
                <a:gd name="T59" fmla="*/ 377187 h 73"/>
                <a:gd name="T60" fmla="*/ 377188 w 43"/>
                <a:gd name="T61" fmla="*/ 377187 h 73"/>
                <a:gd name="T62" fmla="*/ 457197 w 43"/>
                <a:gd name="T63" fmla="*/ 480056 h 73"/>
                <a:gd name="T64" fmla="*/ 468627 w 43"/>
                <a:gd name="T65" fmla="*/ 605785 h 73"/>
                <a:gd name="T66" fmla="*/ 468627 w 43"/>
                <a:gd name="T67" fmla="*/ 617215 h 73"/>
                <a:gd name="T68" fmla="*/ 491487 w 43"/>
                <a:gd name="T69" fmla="*/ 582925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73"/>
                <a:gd name="T107" fmla="*/ 43 w 43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73">
                  <a:moveTo>
                    <a:pt x="43" y="51"/>
                  </a:moveTo>
                  <a:lnTo>
                    <a:pt x="42" y="58"/>
                  </a:lnTo>
                  <a:lnTo>
                    <a:pt x="41" y="59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12" y="73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12" y="62"/>
                  </a:lnTo>
                  <a:lnTo>
                    <a:pt x="19" y="62"/>
                  </a:lnTo>
                  <a:lnTo>
                    <a:pt x="25" y="51"/>
                  </a:lnTo>
                  <a:lnTo>
                    <a:pt x="33" y="53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25" y="46"/>
                  </a:lnTo>
                  <a:lnTo>
                    <a:pt x="20" y="33"/>
                  </a:lnTo>
                  <a:lnTo>
                    <a:pt x="16" y="26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24" y="21"/>
                  </a:lnTo>
                  <a:lnTo>
                    <a:pt x="33" y="33"/>
                  </a:lnTo>
                  <a:lnTo>
                    <a:pt x="40" y="4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3" y="5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7" name="Freeform 382"/>
            <p:cNvSpPr>
              <a:spLocks/>
            </p:cNvSpPr>
            <p:nvPr/>
          </p:nvSpPr>
          <p:spPr bwMode="auto">
            <a:xfrm>
              <a:off x="5146485" y="3850367"/>
              <a:ext cx="1109662" cy="1406525"/>
            </a:xfrm>
            <a:custGeom>
              <a:avLst/>
              <a:gdLst>
                <a:gd name="T0" fmla="*/ 1108698 w 97"/>
                <a:gd name="T1" fmla="*/ 1268717 h 123"/>
                <a:gd name="T2" fmla="*/ 1051549 w 97"/>
                <a:gd name="T3" fmla="*/ 1303007 h 123"/>
                <a:gd name="T4" fmla="*/ 982969 w 97"/>
                <a:gd name="T5" fmla="*/ 1314437 h 123"/>
                <a:gd name="T6" fmla="*/ 891530 w 97"/>
                <a:gd name="T7" fmla="*/ 1257288 h 123"/>
                <a:gd name="T8" fmla="*/ 822951 w 97"/>
                <a:gd name="T9" fmla="*/ 1257288 h 123"/>
                <a:gd name="T10" fmla="*/ 754372 w 97"/>
                <a:gd name="T11" fmla="*/ 1348727 h 123"/>
                <a:gd name="T12" fmla="*/ 628643 w 97"/>
                <a:gd name="T13" fmla="*/ 1314437 h 123"/>
                <a:gd name="T14" fmla="*/ 571494 w 97"/>
                <a:gd name="T15" fmla="*/ 1348727 h 123"/>
                <a:gd name="T16" fmla="*/ 502915 w 97"/>
                <a:gd name="T17" fmla="*/ 1394446 h 123"/>
                <a:gd name="T18" fmla="*/ 434335 w 97"/>
                <a:gd name="T19" fmla="*/ 1303007 h 123"/>
                <a:gd name="T20" fmla="*/ 514344 w 97"/>
                <a:gd name="T21" fmla="*/ 1303007 h 123"/>
                <a:gd name="T22" fmla="*/ 582924 w 97"/>
                <a:gd name="T23" fmla="*/ 1257288 h 123"/>
                <a:gd name="T24" fmla="*/ 720082 w 97"/>
                <a:gd name="T25" fmla="*/ 1188708 h 123"/>
                <a:gd name="T26" fmla="*/ 800091 w 97"/>
                <a:gd name="T27" fmla="*/ 1165848 h 123"/>
                <a:gd name="T28" fmla="*/ 742942 w 97"/>
                <a:gd name="T29" fmla="*/ 1108699 h 123"/>
                <a:gd name="T30" fmla="*/ 788662 w 97"/>
                <a:gd name="T31" fmla="*/ 1051550 h 123"/>
                <a:gd name="T32" fmla="*/ 822951 w 97"/>
                <a:gd name="T33" fmla="*/ 994400 h 123"/>
                <a:gd name="T34" fmla="*/ 754372 w 97"/>
                <a:gd name="T35" fmla="*/ 1017260 h 123"/>
                <a:gd name="T36" fmla="*/ 720082 w 97"/>
                <a:gd name="T37" fmla="*/ 1051550 h 123"/>
                <a:gd name="T38" fmla="*/ 674363 w 97"/>
                <a:gd name="T39" fmla="*/ 1108699 h 123"/>
                <a:gd name="T40" fmla="*/ 548634 w 97"/>
                <a:gd name="T41" fmla="*/ 1234428 h 123"/>
                <a:gd name="T42" fmla="*/ 388616 w 97"/>
                <a:gd name="T43" fmla="*/ 1211568 h 123"/>
                <a:gd name="T44" fmla="*/ 422905 w 97"/>
                <a:gd name="T45" fmla="*/ 1165848 h 123"/>
                <a:gd name="T46" fmla="*/ 434335 w 97"/>
                <a:gd name="T47" fmla="*/ 1005830 h 123"/>
                <a:gd name="T48" fmla="*/ 480055 w 97"/>
                <a:gd name="T49" fmla="*/ 914391 h 123"/>
                <a:gd name="T50" fmla="*/ 422905 w 97"/>
                <a:gd name="T51" fmla="*/ 811522 h 123"/>
                <a:gd name="T52" fmla="*/ 285747 w 97"/>
                <a:gd name="T53" fmla="*/ 777232 h 123"/>
                <a:gd name="T54" fmla="*/ 240027 w 97"/>
                <a:gd name="T55" fmla="*/ 765803 h 123"/>
                <a:gd name="T56" fmla="*/ 171448 w 97"/>
                <a:gd name="T57" fmla="*/ 822952 h 123"/>
                <a:gd name="T58" fmla="*/ 91439 w 97"/>
                <a:gd name="T59" fmla="*/ 868671 h 123"/>
                <a:gd name="T60" fmla="*/ 160018 w 97"/>
                <a:gd name="T61" fmla="*/ 811522 h 123"/>
                <a:gd name="T62" fmla="*/ 274317 w 97"/>
                <a:gd name="T63" fmla="*/ 537205 h 123"/>
                <a:gd name="T64" fmla="*/ 308607 w 97"/>
                <a:gd name="T65" fmla="*/ 445766 h 123"/>
                <a:gd name="T66" fmla="*/ 228598 w 97"/>
                <a:gd name="T67" fmla="*/ 468625 h 123"/>
                <a:gd name="T68" fmla="*/ 194308 w 97"/>
                <a:gd name="T69" fmla="*/ 628644 h 123"/>
                <a:gd name="T70" fmla="*/ 114299 w 97"/>
                <a:gd name="T71" fmla="*/ 708653 h 123"/>
                <a:gd name="T72" fmla="*/ 68579 w 97"/>
                <a:gd name="T73" fmla="*/ 811522 h 123"/>
                <a:gd name="T74" fmla="*/ 22860 w 97"/>
                <a:gd name="T75" fmla="*/ 811522 h 123"/>
                <a:gd name="T76" fmla="*/ 22860 w 97"/>
                <a:gd name="T77" fmla="*/ 617214 h 123"/>
                <a:gd name="T78" fmla="*/ 45720 w 97"/>
                <a:gd name="T79" fmla="*/ 491485 h 123"/>
                <a:gd name="T80" fmla="*/ 91439 w 97"/>
                <a:gd name="T81" fmla="*/ 422906 h 123"/>
                <a:gd name="T82" fmla="*/ 80009 w 97"/>
                <a:gd name="T83" fmla="*/ 411476 h 123"/>
                <a:gd name="T84" fmla="*/ 137159 w 97"/>
                <a:gd name="T85" fmla="*/ 297177 h 123"/>
                <a:gd name="T86" fmla="*/ 194308 w 97"/>
                <a:gd name="T87" fmla="*/ 228598 h 123"/>
                <a:gd name="T88" fmla="*/ 411476 w 97"/>
                <a:gd name="T89" fmla="*/ 0 h 123"/>
                <a:gd name="T90" fmla="*/ 480055 w 97"/>
                <a:gd name="T91" fmla="*/ 125729 h 123"/>
                <a:gd name="T92" fmla="*/ 514344 w 97"/>
                <a:gd name="T93" fmla="*/ 274317 h 123"/>
                <a:gd name="T94" fmla="*/ 457195 w 97"/>
                <a:gd name="T95" fmla="*/ 480055 h 123"/>
                <a:gd name="T96" fmla="*/ 548634 w 97"/>
                <a:gd name="T97" fmla="*/ 617214 h 123"/>
                <a:gd name="T98" fmla="*/ 628643 w 97"/>
                <a:gd name="T99" fmla="*/ 685793 h 123"/>
                <a:gd name="T100" fmla="*/ 742942 w 97"/>
                <a:gd name="T101" fmla="*/ 880101 h 123"/>
                <a:gd name="T102" fmla="*/ 845811 w 97"/>
                <a:gd name="T103" fmla="*/ 914391 h 123"/>
                <a:gd name="T104" fmla="*/ 891530 w 97"/>
                <a:gd name="T105" fmla="*/ 925821 h 123"/>
                <a:gd name="T106" fmla="*/ 1062979 w 97"/>
                <a:gd name="T107" fmla="*/ 1257288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123"/>
                <a:gd name="T164" fmla="*/ 97 w 97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123">
                  <a:moveTo>
                    <a:pt x="96" y="110"/>
                  </a:moveTo>
                  <a:lnTo>
                    <a:pt x="97" y="111"/>
                  </a:lnTo>
                  <a:lnTo>
                    <a:pt x="96" y="113"/>
                  </a:lnTo>
                  <a:lnTo>
                    <a:pt x="92" y="114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4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69" y="114"/>
                  </a:lnTo>
                  <a:lnTo>
                    <a:pt x="66" y="118"/>
                  </a:lnTo>
                  <a:lnTo>
                    <a:pt x="57" y="117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50" y="118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38" y="121"/>
                  </a:lnTo>
                  <a:lnTo>
                    <a:pt x="38" y="114"/>
                  </a:lnTo>
                  <a:lnTo>
                    <a:pt x="45" y="114"/>
                  </a:lnTo>
                  <a:lnTo>
                    <a:pt x="48" y="113"/>
                  </a:lnTo>
                  <a:lnTo>
                    <a:pt x="51" y="110"/>
                  </a:lnTo>
                  <a:lnTo>
                    <a:pt x="58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70" y="102"/>
                  </a:lnTo>
                  <a:lnTo>
                    <a:pt x="63" y="100"/>
                  </a:lnTo>
                  <a:lnTo>
                    <a:pt x="65" y="97"/>
                  </a:lnTo>
                  <a:lnTo>
                    <a:pt x="66" y="94"/>
                  </a:lnTo>
                  <a:lnTo>
                    <a:pt x="69" y="92"/>
                  </a:lnTo>
                  <a:lnTo>
                    <a:pt x="72" y="88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6" y="89"/>
                  </a:lnTo>
                  <a:lnTo>
                    <a:pt x="65" y="92"/>
                  </a:lnTo>
                  <a:lnTo>
                    <a:pt x="63" y="92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4" y="101"/>
                  </a:lnTo>
                  <a:lnTo>
                    <a:pt x="48" y="108"/>
                  </a:lnTo>
                  <a:lnTo>
                    <a:pt x="42" y="110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7" y="102"/>
                  </a:lnTo>
                  <a:lnTo>
                    <a:pt x="38" y="101"/>
                  </a:lnTo>
                  <a:lnTo>
                    <a:pt x="38" y="88"/>
                  </a:lnTo>
                  <a:lnTo>
                    <a:pt x="44" y="85"/>
                  </a:lnTo>
                  <a:lnTo>
                    <a:pt x="42" y="80"/>
                  </a:lnTo>
                  <a:lnTo>
                    <a:pt x="38" y="80"/>
                  </a:lnTo>
                  <a:lnTo>
                    <a:pt x="37" y="71"/>
                  </a:lnTo>
                  <a:lnTo>
                    <a:pt x="27" y="72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16" y="68"/>
                  </a:lnTo>
                  <a:lnTo>
                    <a:pt x="15" y="72"/>
                  </a:lnTo>
                  <a:lnTo>
                    <a:pt x="15" y="80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4" y="71"/>
                  </a:lnTo>
                  <a:lnTo>
                    <a:pt x="19" y="6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0" y="41"/>
                  </a:lnTo>
                  <a:lnTo>
                    <a:pt x="19" y="50"/>
                  </a:lnTo>
                  <a:lnTo>
                    <a:pt x="17" y="55"/>
                  </a:lnTo>
                  <a:lnTo>
                    <a:pt x="10" y="62"/>
                  </a:lnTo>
                  <a:lnTo>
                    <a:pt x="7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4" y="43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36" y="0"/>
                  </a:lnTo>
                  <a:lnTo>
                    <a:pt x="37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5" y="2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50" y="45"/>
                  </a:lnTo>
                  <a:lnTo>
                    <a:pt x="48" y="54"/>
                  </a:lnTo>
                  <a:lnTo>
                    <a:pt x="49" y="56"/>
                  </a:lnTo>
                  <a:lnTo>
                    <a:pt x="55" y="60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4" y="84"/>
                  </a:lnTo>
                  <a:lnTo>
                    <a:pt x="78" y="81"/>
                  </a:lnTo>
                  <a:lnTo>
                    <a:pt x="88" y="92"/>
                  </a:lnTo>
                  <a:lnTo>
                    <a:pt x="93" y="110"/>
                  </a:lnTo>
                  <a:lnTo>
                    <a:pt x="96" y="11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8" name="Freeform 405"/>
            <p:cNvSpPr>
              <a:spLocks noEditPoints="1"/>
            </p:cNvSpPr>
            <p:nvPr/>
          </p:nvSpPr>
          <p:spPr bwMode="auto">
            <a:xfrm>
              <a:off x="2803335" y="4377417"/>
              <a:ext cx="641350" cy="661987"/>
            </a:xfrm>
            <a:custGeom>
              <a:avLst/>
              <a:gdLst>
                <a:gd name="T0" fmla="*/ 11430 w 56"/>
                <a:gd name="T1" fmla="*/ 240027 h 58"/>
                <a:gd name="T2" fmla="*/ 11430 w 56"/>
                <a:gd name="T3" fmla="*/ 285746 h 58"/>
                <a:gd name="T4" fmla="*/ 0 w 56"/>
                <a:gd name="T5" fmla="*/ 285746 h 58"/>
                <a:gd name="T6" fmla="*/ 11430 w 56"/>
                <a:gd name="T7" fmla="*/ 240027 h 58"/>
                <a:gd name="T8" fmla="*/ 11430 w 56"/>
                <a:gd name="T9" fmla="*/ 240027 h 58"/>
                <a:gd name="T10" fmla="*/ 148588 w 56"/>
                <a:gd name="T11" fmla="*/ 0 h 58"/>
                <a:gd name="T12" fmla="*/ 262887 w 56"/>
                <a:gd name="T13" fmla="*/ 80009 h 58"/>
                <a:gd name="T14" fmla="*/ 422905 w 56"/>
                <a:gd name="T15" fmla="*/ 34290 h 58"/>
                <a:gd name="T16" fmla="*/ 388615 w 56"/>
                <a:gd name="T17" fmla="*/ 91439 h 58"/>
                <a:gd name="T18" fmla="*/ 400045 w 56"/>
                <a:gd name="T19" fmla="*/ 91439 h 58"/>
                <a:gd name="T20" fmla="*/ 457194 w 56"/>
                <a:gd name="T21" fmla="*/ 182878 h 58"/>
                <a:gd name="T22" fmla="*/ 525773 w 56"/>
                <a:gd name="T23" fmla="*/ 160018 h 58"/>
                <a:gd name="T24" fmla="*/ 548633 w 56"/>
                <a:gd name="T25" fmla="*/ 160018 h 58"/>
                <a:gd name="T26" fmla="*/ 571493 w 56"/>
                <a:gd name="T27" fmla="*/ 194307 h 58"/>
                <a:gd name="T28" fmla="*/ 582923 w 56"/>
                <a:gd name="T29" fmla="*/ 274316 h 58"/>
                <a:gd name="T30" fmla="*/ 594353 w 56"/>
                <a:gd name="T31" fmla="*/ 274316 h 58"/>
                <a:gd name="T32" fmla="*/ 640072 w 56"/>
                <a:gd name="T33" fmla="*/ 297176 h 58"/>
                <a:gd name="T34" fmla="*/ 628642 w 56"/>
                <a:gd name="T35" fmla="*/ 422904 h 58"/>
                <a:gd name="T36" fmla="*/ 617212 w 56"/>
                <a:gd name="T37" fmla="*/ 514343 h 58"/>
                <a:gd name="T38" fmla="*/ 594353 w 56"/>
                <a:gd name="T39" fmla="*/ 582922 h 58"/>
                <a:gd name="T40" fmla="*/ 537203 w 56"/>
                <a:gd name="T41" fmla="*/ 662931 h 58"/>
                <a:gd name="T42" fmla="*/ 525773 w 56"/>
                <a:gd name="T43" fmla="*/ 662931 h 58"/>
                <a:gd name="T44" fmla="*/ 502914 w 56"/>
                <a:gd name="T45" fmla="*/ 537203 h 58"/>
                <a:gd name="T46" fmla="*/ 480054 w 56"/>
                <a:gd name="T47" fmla="*/ 445764 h 58"/>
                <a:gd name="T48" fmla="*/ 422905 w 56"/>
                <a:gd name="T49" fmla="*/ 491483 h 58"/>
                <a:gd name="T50" fmla="*/ 331466 w 56"/>
                <a:gd name="T51" fmla="*/ 548633 h 58"/>
                <a:gd name="T52" fmla="*/ 308606 w 56"/>
                <a:gd name="T53" fmla="*/ 537203 h 58"/>
                <a:gd name="T54" fmla="*/ 285746 w 56"/>
                <a:gd name="T55" fmla="*/ 537203 h 58"/>
                <a:gd name="T56" fmla="*/ 297176 w 56"/>
                <a:gd name="T57" fmla="*/ 491483 h 58"/>
                <a:gd name="T58" fmla="*/ 308606 w 56"/>
                <a:gd name="T59" fmla="*/ 468624 h 58"/>
                <a:gd name="T60" fmla="*/ 354326 w 56"/>
                <a:gd name="T61" fmla="*/ 468624 h 58"/>
                <a:gd name="T62" fmla="*/ 377185 w 56"/>
                <a:gd name="T63" fmla="*/ 434334 h 58"/>
                <a:gd name="T64" fmla="*/ 354326 w 56"/>
                <a:gd name="T65" fmla="*/ 422904 h 58"/>
                <a:gd name="T66" fmla="*/ 308606 w 56"/>
                <a:gd name="T67" fmla="*/ 377185 h 58"/>
                <a:gd name="T68" fmla="*/ 308606 w 56"/>
                <a:gd name="T69" fmla="*/ 377185 h 58"/>
                <a:gd name="T70" fmla="*/ 240027 w 56"/>
                <a:gd name="T71" fmla="*/ 388615 h 58"/>
                <a:gd name="T72" fmla="*/ 160018 w 56"/>
                <a:gd name="T73" fmla="*/ 331466 h 58"/>
                <a:gd name="T74" fmla="*/ 137158 w 56"/>
                <a:gd name="T75" fmla="*/ 320036 h 58"/>
                <a:gd name="T76" fmla="*/ 137158 w 56"/>
                <a:gd name="T77" fmla="*/ 320036 h 58"/>
                <a:gd name="T78" fmla="*/ 160018 w 56"/>
                <a:gd name="T79" fmla="*/ 251457 h 58"/>
                <a:gd name="T80" fmla="*/ 160018 w 56"/>
                <a:gd name="T81" fmla="*/ 240027 h 58"/>
                <a:gd name="T82" fmla="*/ 228597 w 56"/>
                <a:gd name="T83" fmla="*/ 251457 h 58"/>
                <a:gd name="T84" fmla="*/ 251457 w 56"/>
                <a:gd name="T85" fmla="*/ 251457 h 58"/>
                <a:gd name="T86" fmla="*/ 308606 w 56"/>
                <a:gd name="T87" fmla="*/ 297176 h 58"/>
                <a:gd name="T88" fmla="*/ 331466 w 56"/>
                <a:gd name="T89" fmla="*/ 320036 h 58"/>
                <a:gd name="T90" fmla="*/ 377185 w 56"/>
                <a:gd name="T91" fmla="*/ 354325 h 58"/>
                <a:gd name="T92" fmla="*/ 422905 w 56"/>
                <a:gd name="T93" fmla="*/ 297176 h 58"/>
                <a:gd name="T94" fmla="*/ 422905 w 56"/>
                <a:gd name="T95" fmla="*/ 285746 h 58"/>
                <a:gd name="T96" fmla="*/ 331466 w 56"/>
                <a:gd name="T97" fmla="*/ 205737 h 58"/>
                <a:gd name="T98" fmla="*/ 285746 w 56"/>
                <a:gd name="T99" fmla="*/ 160018 h 58"/>
                <a:gd name="T100" fmla="*/ 262887 w 56"/>
                <a:gd name="T101" fmla="*/ 160018 h 58"/>
                <a:gd name="T102" fmla="*/ 205737 w 56"/>
                <a:gd name="T103" fmla="*/ 160018 h 58"/>
                <a:gd name="T104" fmla="*/ 45719 w 56"/>
                <a:gd name="T105" fmla="*/ 148588 h 58"/>
                <a:gd name="T106" fmla="*/ 102869 w 56"/>
                <a:gd name="T107" fmla="*/ 102869 h 58"/>
                <a:gd name="T108" fmla="*/ 91439 w 56"/>
                <a:gd name="T109" fmla="*/ 91439 h 58"/>
                <a:gd name="T110" fmla="*/ 91439 w 56"/>
                <a:gd name="T111" fmla="*/ 80009 h 58"/>
                <a:gd name="T112" fmla="*/ 137158 w 56"/>
                <a:gd name="T113" fmla="*/ 80009 h 58"/>
                <a:gd name="T114" fmla="*/ 137158 w 56"/>
                <a:gd name="T115" fmla="*/ 80009 h 58"/>
                <a:gd name="T116" fmla="*/ 148588 w 56"/>
                <a:gd name="T117" fmla="*/ 34290 h 58"/>
                <a:gd name="T118" fmla="*/ 148588 w 56"/>
                <a:gd name="T119" fmla="*/ 0 h 58"/>
                <a:gd name="T120" fmla="*/ 148588 w 56"/>
                <a:gd name="T121" fmla="*/ 0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58"/>
                <a:gd name="T185" fmla="*/ 56 w 56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58">
                  <a:moveTo>
                    <a:pt x="1" y="21"/>
                  </a:moveTo>
                  <a:lnTo>
                    <a:pt x="1" y="25"/>
                  </a:lnTo>
                  <a:lnTo>
                    <a:pt x="0" y="25"/>
                  </a:lnTo>
                  <a:lnTo>
                    <a:pt x="1" y="21"/>
                  </a:lnTo>
                  <a:close/>
                  <a:moveTo>
                    <a:pt x="13" y="0"/>
                  </a:moveTo>
                  <a:lnTo>
                    <a:pt x="23" y="7"/>
                  </a:lnTo>
                  <a:lnTo>
                    <a:pt x="37" y="3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40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7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6" y="26"/>
                  </a:lnTo>
                  <a:lnTo>
                    <a:pt x="55" y="37"/>
                  </a:lnTo>
                  <a:lnTo>
                    <a:pt x="54" y="45"/>
                  </a:lnTo>
                  <a:lnTo>
                    <a:pt x="52" y="51"/>
                  </a:lnTo>
                  <a:lnTo>
                    <a:pt x="47" y="58"/>
                  </a:lnTo>
                  <a:lnTo>
                    <a:pt x="46" y="58"/>
                  </a:lnTo>
                  <a:lnTo>
                    <a:pt x="44" y="47"/>
                  </a:lnTo>
                  <a:lnTo>
                    <a:pt x="42" y="39"/>
                  </a:lnTo>
                  <a:lnTo>
                    <a:pt x="37" y="43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7" y="33"/>
                  </a:lnTo>
                  <a:lnTo>
                    <a:pt x="21" y="34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7" y="26"/>
                  </a:lnTo>
                  <a:lnTo>
                    <a:pt x="29" y="28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29" y="18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4" y="13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9" name="Freeform 407"/>
            <p:cNvSpPr>
              <a:spLocks/>
            </p:cNvSpPr>
            <p:nvPr/>
          </p:nvSpPr>
          <p:spPr bwMode="auto">
            <a:xfrm>
              <a:off x="2816035" y="4182154"/>
              <a:ext cx="1062037" cy="595313"/>
            </a:xfrm>
            <a:custGeom>
              <a:avLst/>
              <a:gdLst>
                <a:gd name="T0" fmla="*/ 857241 w 93"/>
                <a:gd name="T1" fmla="*/ 45719 h 52"/>
                <a:gd name="T2" fmla="*/ 845811 w 93"/>
                <a:gd name="T3" fmla="*/ 45719 h 52"/>
                <a:gd name="T4" fmla="*/ 845811 w 93"/>
                <a:gd name="T5" fmla="*/ 57149 h 52"/>
                <a:gd name="T6" fmla="*/ 857241 w 93"/>
                <a:gd name="T7" fmla="*/ 148588 h 52"/>
                <a:gd name="T8" fmla="*/ 925820 w 93"/>
                <a:gd name="T9" fmla="*/ 182878 h 52"/>
                <a:gd name="T10" fmla="*/ 925820 w 93"/>
                <a:gd name="T11" fmla="*/ 182878 h 52"/>
                <a:gd name="T12" fmla="*/ 925820 w 93"/>
                <a:gd name="T13" fmla="*/ 194307 h 52"/>
                <a:gd name="T14" fmla="*/ 960110 w 93"/>
                <a:gd name="T15" fmla="*/ 274316 h 52"/>
                <a:gd name="T16" fmla="*/ 960110 w 93"/>
                <a:gd name="T17" fmla="*/ 285746 h 52"/>
                <a:gd name="T18" fmla="*/ 971540 w 93"/>
                <a:gd name="T19" fmla="*/ 285746 h 52"/>
                <a:gd name="T20" fmla="*/ 1040119 w 93"/>
                <a:gd name="T21" fmla="*/ 285746 h 52"/>
                <a:gd name="T22" fmla="*/ 1005830 w 93"/>
                <a:gd name="T23" fmla="*/ 342895 h 52"/>
                <a:gd name="T24" fmla="*/ 1017259 w 93"/>
                <a:gd name="T25" fmla="*/ 377185 h 52"/>
                <a:gd name="T26" fmla="*/ 1062979 w 93"/>
                <a:gd name="T27" fmla="*/ 434334 h 52"/>
                <a:gd name="T28" fmla="*/ 1017259 w 93"/>
                <a:gd name="T29" fmla="*/ 445764 h 52"/>
                <a:gd name="T30" fmla="*/ 960110 w 93"/>
                <a:gd name="T31" fmla="*/ 480054 h 52"/>
                <a:gd name="T32" fmla="*/ 960110 w 93"/>
                <a:gd name="T33" fmla="*/ 480054 h 52"/>
                <a:gd name="T34" fmla="*/ 948680 w 93"/>
                <a:gd name="T35" fmla="*/ 480054 h 52"/>
                <a:gd name="T36" fmla="*/ 902961 w 93"/>
                <a:gd name="T37" fmla="*/ 548633 h 52"/>
                <a:gd name="T38" fmla="*/ 868671 w 93"/>
                <a:gd name="T39" fmla="*/ 582922 h 52"/>
                <a:gd name="T40" fmla="*/ 868671 w 93"/>
                <a:gd name="T41" fmla="*/ 594352 h 52"/>
                <a:gd name="T42" fmla="*/ 628643 w 93"/>
                <a:gd name="T43" fmla="*/ 491483 h 52"/>
                <a:gd name="T44" fmla="*/ 582924 w 93"/>
                <a:gd name="T45" fmla="*/ 468624 h 52"/>
                <a:gd name="T46" fmla="*/ 571494 w 93"/>
                <a:gd name="T47" fmla="*/ 468624 h 52"/>
                <a:gd name="T48" fmla="*/ 560064 w 93"/>
                <a:gd name="T49" fmla="*/ 388615 h 52"/>
                <a:gd name="T50" fmla="*/ 537204 w 93"/>
                <a:gd name="T51" fmla="*/ 354325 h 52"/>
                <a:gd name="T52" fmla="*/ 514345 w 93"/>
                <a:gd name="T53" fmla="*/ 354325 h 52"/>
                <a:gd name="T54" fmla="*/ 445765 w 93"/>
                <a:gd name="T55" fmla="*/ 377185 h 52"/>
                <a:gd name="T56" fmla="*/ 388616 w 93"/>
                <a:gd name="T57" fmla="*/ 285746 h 52"/>
                <a:gd name="T58" fmla="*/ 377186 w 93"/>
                <a:gd name="T59" fmla="*/ 285746 h 52"/>
                <a:gd name="T60" fmla="*/ 411476 w 93"/>
                <a:gd name="T61" fmla="*/ 228597 h 52"/>
                <a:gd name="T62" fmla="*/ 251457 w 93"/>
                <a:gd name="T63" fmla="*/ 274316 h 52"/>
                <a:gd name="T64" fmla="*/ 137159 w 93"/>
                <a:gd name="T65" fmla="*/ 194307 h 52"/>
                <a:gd name="T66" fmla="*/ 137159 w 93"/>
                <a:gd name="T67" fmla="*/ 194307 h 52"/>
                <a:gd name="T68" fmla="*/ 137159 w 93"/>
                <a:gd name="T69" fmla="*/ 228597 h 52"/>
                <a:gd name="T70" fmla="*/ 125729 w 93"/>
                <a:gd name="T71" fmla="*/ 274316 h 52"/>
                <a:gd name="T72" fmla="*/ 125729 w 93"/>
                <a:gd name="T73" fmla="*/ 274316 h 52"/>
                <a:gd name="T74" fmla="*/ 80009 w 93"/>
                <a:gd name="T75" fmla="*/ 274316 h 52"/>
                <a:gd name="T76" fmla="*/ 0 w 93"/>
                <a:gd name="T77" fmla="*/ 182878 h 52"/>
                <a:gd name="T78" fmla="*/ 137159 w 93"/>
                <a:gd name="T79" fmla="*/ 137158 h 52"/>
                <a:gd name="T80" fmla="*/ 194308 w 93"/>
                <a:gd name="T81" fmla="*/ 114298 h 52"/>
                <a:gd name="T82" fmla="*/ 274317 w 93"/>
                <a:gd name="T83" fmla="*/ 114298 h 52"/>
                <a:gd name="T84" fmla="*/ 365756 w 93"/>
                <a:gd name="T85" fmla="*/ 137158 h 52"/>
                <a:gd name="T86" fmla="*/ 377186 w 93"/>
                <a:gd name="T87" fmla="*/ 91439 h 52"/>
                <a:gd name="T88" fmla="*/ 377186 w 93"/>
                <a:gd name="T89" fmla="*/ 45719 h 52"/>
                <a:gd name="T90" fmla="*/ 411476 w 93"/>
                <a:gd name="T91" fmla="*/ 45719 h 52"/>
                <a:gd name="T92" fmla="*/ 468625 w 93"/>
                <a:gd name="T93" fmla="*/ 45719 h 52"/>
                <a:gd name="T94" fmla="*/ 514345 w 93"/>
                <a:gd name="T95" fmla="*/ 114298 h 52"/>
                <a:gd name="T96" fmla="*/ 525775 w 93"/>
                <a:gd name="T97" fmla="*/ 102869 h 52"/>
                <a:gd name="T98" fmla="*/ 514345 w 93"/>
                <a:gd name="T99" fmla="*/ 45719 h 52"/>
                <a:gd name="T100" fmla="*/ 628643 w 93"/>
                <a:gd name="T101" fmla="*/ 0 h 52"/>
                <a:gd name="T102" fmla="*/ 685793 w 93"/>
                <a:gd name="T103" fmla="*/ 0 h 52"/>
                <a:gd name="T104" fmla="*/ 811522 w 93"/>
                <a:gd name="T105" fmla="*/ 34290 h 52"/>
                <a:gd name="T106" fmla="*/ 857241 w 93"/>
                <a:gd name="T107" fmla="*/ 45719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2"/>
                <a:gd name="T164" fmla="*/ 93 w 93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2">
                  <a:moveTo>
                    <a:pt x="75" y="4"/>
                  </a:moveTo>
                  <a:lnTo>
                    <a:pt x="74" y="4"/>
                  </a:lnTo>
                  <a:lnTo>
                    <a:pt x="74" y="5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91" y="25"/>
                  </a:lnTo>
                  <a:lnTo>
                    <a:pt x="88" y="30"/>
                  </a:lnTo>
                  <a:lnTo>
                    <a:pt x="89" y="33"/>
                  </a:lnTo>
                  <a:lnTo>
                    <a:pt x="93" y="38"/>
                  </a:lnTo>
                  <a:lnTo>
                    <a:pt x="89" y="39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48"/>
                  </a:lnTo>
                  <a:lnTo>
                    <a:pt x="76" y="51"/>
                  </a:lnTo>
                  <a:lnTo>
                    <a:pt x="76" y="52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34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39" y="33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6" y="20"/>
                  </a:lnTo>
                  <a:lnTo>
                    <a:pt x="22" y="2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10"/>
                  </a:lnTo>
                  <a:lnTo>
                    <a:pt x="46" y="9"/>
                  </a:lnTo>
                  <a:lnTo>
                    <a:pt x="45" y="4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3"/>
                  </a:lnTo>
                  <a:lnTo>
                    <a:pt x="75" y="4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0" name="Freeform 408"/>
            <p:cNvSpPr>
              <a:spLocks noEditPoints="1"/>
            </p:cNvSpPr>
            <p:nvPr/>
          </p:nvSpPr>
          <p:spPr bwMode="auto">
            <a:xfrm>
              <a:off x="3146235" y="2091417"/>
              <a:ext cx="766762" cy="411162"/>
            </a:xfrm>
            <a:custGeom>
              <a:avLst/>
              <a:gdLst>
                <a:gd name="T0" fmla="*/ 285748 w 67"/>
                <a:gd name="T1" fmla="*/ 262887 h 36"/>
                <a:gd name="T2" fmla="*/ 388617 w 67"/>
                <a:gd name="T3" fmla="*/ 365756 h 36"/>
                <a:gd name="T4" fmla="*/ 537206 w 67"/>
                <a:gd name="T5" fmla="*/ 217167 h 36"/>
                <a:gd name="T6" fmla="*/ 548636 w 67"/>
                <a:gd name="T7" fmla="*/ 217167 h 36"/>
                <a:gd name="T8" fmla="*/ 628645 w 67"/>
                <a:gd name="T9" fmla="*/ 262887 h 36"/>
                <a:gd name="T10" fmla="*/ 628645 w 67"/>
                <a:gd name="T11" fmla="*/ 262887 h 36"/>
                <a:gd name="T12" fmla="*/ 628645 w 67"/>
                <a:gd name="T13" fmla="*/ 285746 h 36"/>
                <a:gd name="T14" fmla="*/ 685794 w 67"/>
                <a:gd name="T15" fmla="*/ 251457 h 36"/>
                <a:gd name="T16" fmla="*/ 731514 w 67"/>
                <a:gd name="T17" fmla="*/ 285746 h 36"/>
                <a:gd name="T18" fmla="*/ 765804 w 67"/>
                <a:gd name="T19" fmla="*/ 331466 h 36"/>
                <a:gd name="T20" fmla="*/ 765804 w 67"/>
                <a:gd name="T21" fmla="*/ 331466 h 36"/>
                <a:gd name="T22" fmla="*/ 685794 w 67"/>
                <a:gd name="T23" fmla="*/ 400045 h 36"/>
                <a:gd name="T24" fmla="*/ 674365 w 67"/>
                <a:gd name="T25" fmla="*/ 411475 h 36"/>
                <a:gd name="T26" fmla="*/ 628645 w 67"/>
                <a:gd name="T27" fmla="*/ 400045 h 36"/>
                <a:gd name="T28" fmla="*/ 628645 w 67"/>
                <a:gd name="T29" fmla="*/ 400045 h 36"/>
                <a:gd name="T30" fmla="*/ 582925 w 67"/>
                <a:gd name="T31" fmla="*/ 388615 h 36"/>
                <a:gd name="T32" fmla="*/ 491486 w 67"/>
                <a:gd name="T33" fmla="*/ 411475 h 36"/>
                <a:gd name="T34" fmla="*/ 400047 w 67"/>
                <a:gd name="T35" fmla="*/ 411475 h 36"/>
                <a:gd name="T36" fmla="*/ 297178 w 67"/>
                <a:gd name="T37" fmla="*/ 411475 h 36"/>
                <a:gd name="T38" fmla="*/ 285748 w 67"/>
                <a:gd name="T39" fmla="*/ 411475 h 36"/>
                <a:gd name="T40" fmla="*/ 228598 w 67"/>
                <a:gd name="T41" fmla="*/ 411475 h 36"/>
                <a:gd name="T42" fmla="*/ 228598 w 67"/>
                <a:gd name="T43" fmla="*/ 354326 h 36"/>
                <a:gd name="T44" fmla="*/ 205738 w 67"/>
                <a:gd name="T45" fmla="*/ 342896 h 36"/>
                <a:gd name="T46" fmla="*/ 297178 w 67"/>
                <a:gd name="T47" fmla="*/ 205737 h 36"/>
                <a:gd name="T48" fmla="*/ 297178 w 67"/>
                <a:gd name="T49" fmla="*/ 205737 h 36"/>
                <a:gd name="T50" fmla="*/ 285748 w 67"/>
                <a:gd name="T51" fmla="*/ 262887 h 36"/>
                <a:gd name="T52" fmla="*/ 114299 w 67"/>
                <a:gd name="T53" fmla="*/ 11430 h 36"/>
                <a:gd name="T54" fmla="*/ 148589 w 67"/>
                <a:gd name="T55" fmla="*/ 91439 h 36"/>
                <a:gd name="T56" fmla="*/ 228598 w 67"/>
                <a:gd name="T57" fmla="*/ 57149 h 36"/>
                <a:gd name="T58" fmla="*/ 228598 w 67"/>
                <a:gd name="T59" fmla="*/ 171448 h 36"/>
                <a:gd name="T60" fmla="*/ 182879 w 67"/>
                <a:gd name="T61" fmla="*/ 297176 h 36"/>
                <a:gd name="T62" fmla="*/ 148589 w 67"/>
                <a:gd name="T63" fmla="*/ 331466 h 36"/>
                <a:gd name="T64" fmla="*/ 148589 w 67"/>
                <a:gd name="T65" fmla="*/ 331466 h 36"/>
                <a:gd name="T66" fmla="*/ 114299 w 67"/>
                <a:gd name="T67" fmla="*/ 354326 h 36"/>
                <a:gd name="T68" fmla="*/ 91439 w 67"/>
                <a:gd name="T69" fmla="*/ 354326 h 36"/>
                <a:gd name="T70" fmla="*/ 45720 w 67"/>
                <a:gd name="T71" fmla="*/ 331466 h 36"/>
                <a:gd name="T72" fmla="*/ 11430 w 67"/>
                <a:gd name="T73" fmla="*/ 262887 h 36"/>
                <a:gd name="T74" fmla="*/ 34290 w 67"/>
                <a:gd name="T75" fmla="*/ 240027 h 36"/>
                <a:gd name="T76" fmla="*/ 57150 w 67"/>
                <a:gd name="T77" fmla="*/ 217167 h 36"/>
                <a:gd name="T78" fmla="*/ 80009 w 67"/>
                <a:gd name="T79" fmla="*/ 114299 h 36"/>
                <a:gd name="T80" fmla="*/ 0 w 67"/>
                <a:gd name="T81" fmla="*/ 114299 h 36"/>
                <a:gd name="T82" fmla="*/ 34290 w 67"/>
                <a:gd name="T83" fmla="*/ 0 h 36"/>
                <a:gd name="T84" fmla="*/ 114299 w 67"/>
                <a:gd name="T85" fmla="*/ 11430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36"/>
                <a:gd name="T131" fmla="*/ 67 w 6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36">
                  <a:moveTo>
                    <a:pt x="25" y="23"/>
                  </a:moveTo>
                  <a:lnTo>
                    <a:pt x="34" y="32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60" y="22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5" y="35"/>
                  </a:lnTo>
                  <a:lnTo>
                    <a:pt x="51" y="34"/>
                  </a:lnTo>
                  <a:lnTo>
                    <a:pt x="43" y="36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26" y="18"/>
                  </a:lnTo>
                  <a:lnTo>
                    <a:pt x="25" y="23"/>
                  </a:lnTo>
                  <a:close/>
                  <a:moveTo>
                    <a:pt x="10" y="1"/>
                  </a:moveTo>
                  <a:lnTo>
                    <a:pt x="13" y="8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1" name="Freeform 411"/>
            <p:cNvSpPr>
              <a:spLocks/>
            </p:cNvSpPr>
            <p:nvPr/>
          </p:nvSpPr>
          <p:spPr bwMode="auto">
            <a:xfrm>
              <a:off x="3489135" y="4034517"/>
              <a:ext cx="1406525" cy="615950"/>
            </a:xfrm>
            <a:custGeom>
              <a:avLst/>
              <a:gdLst>
                <a:gd name="T0" fmla="*/ 1405875 w 123"/>
                <a:gd name="T1" fmla="*/ 434334 h 54"/>
                <a:gd name="T2" fmla="*/ 1405875 w 123"/>
                <a:gd name="T3" fmla="*/ 445764 h 54"/>
                <a:gd name="T4" fmla="*/ 1394445 w 123"/>
                <a:gd name="T5" fmla="*/ 491483 h 54"/>
                <a:gd name="T6" fmla="*/ 1394445 w 123"/>
                <a:gd name="T7" fmla="*/ 491483 h 54"/>
                <a:gd name="T8" fmla="*/ 1291576 w 123"/>
                <a:gd name="T9" fmla="*/ 548632 h 54"/>
                <a:gd name="T10" fmla="*/ 1142988 w 123"/>
                <a:gd name="T11" fmla="*/ 548632 h 54"/>
                <a:gd name="T12" fmla="*/ 1028689 w 123"/>
                <a:gd name="T13" fmla="*/ 617211 h 54"/>
                <a:gd name="T14" fmla="*/ 1005829 w 123"/>
                <a:gd name="T15" fmla="*/ 525772 h 54"/>
                <a:gd name="T16" fmla="*/ 674363 w 123"/>
                <a:gd name="T17" fmla="*/ 491483 h 54"/>
                <a:gd name="T18" fmla="*/ 617213 w 123"/>
                <a:gd name="T19" fmla="*/ 548632 h 54"/>
                <a:gd name="T20" fmla="*/ 525774 w 123"/>
                <a:gd name="T21" fmla="*/ 617211 h 54"/>
                <a:gd name="T22" fmla="*/ 525774 w 123"/>
                <a:gd name="T23" fmla="*/ 617211 h 54"/>
                <a:gd name="T24" fmla="*/ 491485 w 123"/>
                <a:gd name="T25" fmla="*/ 617211 h 54"/>
                <a:gd name="T26" fmla="*/ 388616 w 123"/>
                <a:gd name="T27" fmla="*/ 582922 h 54"/>
                <a:gd name="T28" fmla="*/ 342896 w 123"/>
                <a:gd name="T29" fmla="*/ 525772 h 54"/>
                <a:gd name="T30" fmla="*/ 331466 w 123"/>
                <a:gd name="T31" fmla="*/ 491483 h 54"/>
                <a:gd name="T32" fmla="*/ 365756 w 123"/>
                <a:gd name="T33" fmla="*/ 434334 h 54"/>
                <a:gd name="T34" fmla="*/ 297177 w 123"/>
                <a:gd name="T35" fmla="*/ 434334 h 54"/>
                <a:gd name="T36" fmla="*/ 285747 w 123"/>
                <a:gd name="T37" fmla="*/ 434334 h 54"/>
                <a:gd name="T38" fmla="*/ 285747 w 123"/>
                <a:gd name="T39" fmla="*/ 422904 h 54"/>
                <a:gd name="T40" fmla="*/ 251457 w 123"/>
                <a:gd name="T41" fmla="*/ 342895 h 54"/>
                <a:gd name="T42" fmla="*/ 251457 w 123"/>
                <a:gd name="T43" fmla="*/ 331465 h 54"/>
                <a:gd name="T44" fmla="*/ 251457 w 123"/>
                <a:gd name="T45" fmla="*/ 331465 h 54"/>
                <a:gd name="T46" fmla="*/ 182878 w 123"/>
                <a:gd name="T47" fmla="*/ 297176 h 54"/>
                <a:gd name="T48" fmla="*/ 171448 w 123"/>
                <a:gd name="T49" fmla="*/ 205737 h 54"/>
                <a:gd name="T50" fmla="*/ 171448 w 123"/>
                <a:gd name="T51" fmla="*/ 194307 h 54"/>
                <a:gd name="T52" fmla="*/ 182878 w 123"/>
                <a:gd name="T53" fmla="*/ 194307 h 54"/>
                <a:gd name="T54" fmla="*/ 205738 w 123"/>
                <a:gd name="T55" fmla="*/ 205737 h 54"/>
                <a:gd name="T56" fmla="*/ 285747 w 123"/>
                <a:gd name="T57" fmla="*/ 205737 h 54"/>
                <a:gd name="T58" fmla="*/ 342896 w 123"/>
                <a:gd name="T59" fmla="*/ 205737 h 54"/>
                <a:gd name="T60" fmla="*/ 342896 w 123"/>
                <a:gd name="T61" fmla="*/ 205737 h 54"/>
                <a:gd name="T62" fmla="*/ 342896 w 123"/>
                <a:gd name="T63" fmla="*/ 182877 h 54"/>
                <a:gd name="T64" fmla="*/ 285747 w 123"/>
                <a:gd name="T65" fmla="*/ 148588 h 54"/>
                <a:gd name="T66" fmla="*/ 240027 w 123"/>
                <a:gd name="T67" fmla="*/ 137158 h 54"/>
                <a:gd name="T68" fmla="*/ 45720 w 123"/>
                <a:gd name="T69" fmla="*/ 91439 h 54"/>
                <a:gd name="T70" fmla="*/ 0 w 123"/>
                <a:gd name="T71" fmla="*/ 68579 h 54"/>
                <a:gd name="T72" fmla="*/ 11430 w 123"/>
                <a:gd name="T73" fmla="*/ 34290 h 54"/>
                <a:gd name="T74" fmla="*/ 11430 w 123"/>
                <a:gd name="T75" fmla="*/ 0 h 54"/>
                <a:gd name="T76" fmla="*/ 205738 w 123"/>
                <a:gd name="T77" fmla="*/ 0 h 54"/>
                <a:gd name="T78" fmla="*/ 285747 w 123"/>
                <a:gd name="T79" fmla="*/ 34290 h 54"/>
                <a:gd name="T80" fmla="*/ 377186 w 123"/>
                <a:gd name="T81" fmla="*/ 57149 h 54"/>
                <a:gd name="T82" fmla="*/ 422906 w 123"/>
                <a:gd name="T83" fmla="*/ 57149 h 54"/>
                <a:gd name="T84" fmla="*/ 582924 w 123"/>
                <a:gd name="T85" fmla="*/ 68579 h 54"/>
                <a:gd name="T86" fmla="*/ 594354 w 123"/>
                <a:gd name="T87" fmla="*/ 68579 h 54"/>
                <a:gd name="T88" fmla="*/ 594354 w 123"/>
                <a:gd name="T89" fmla="*/ 114298 h 54"/>
                <a:gd name="T90" fmla="*/ 628643 w 123"/>
                <a:gd name="T91" fmla="*/ 240027 h 54"/>
                <a:gd name="T92" fmla="*/ 708652 w 123"/>
                <a:gd name="T93" fmla="*/ 285746 h 54"/>
                <a:gd name="T94" fmla="*/ 880101 w 123"/>
                <a:gd name="T95" fmla="*/ 240027 h 54"/>
                <a:gd name="T96" fmla="*/ 960110 w 123"/>
                <a:gd name="T97" fmla="*/ 285746 h 54"/>
                <a:gd name="T98" fmla="*/ 1005829 w 123"/>
                <a:gd name="T99" fmla="*/ 205737 h 54"/>
                <a:gd name="T100" fmla="*/ 1051549 w 123"/>
                <a:gd name="T101" fmla="*/ 240027 h 54"/>
                <a:gd name="T102" fmla="*/ 1051549 w 123"/>
                <a:gd name="T103" fmla="*/ 240027 h 54"/>
                <a:gd name="T104" fmla="*/ 1165848 w 123"/>
                <a:gd name="T105" fmla="*/ 228597 h 54"/>
                <a:gd name="T106" fmla="*/ 1245857 w 123"/>
                <a:gd name="T107" fmla="*/ 205737 h 54"/>
                <a:gd name="T108" fmla="*/ 1314436 w 123"/>
                <a:gd name="T109" fmla="*/ 262886 h 54"/>
                <a:gd name="T110" fmla="*/ 1360155 w 123"/>
                <a:gd name="T111" fmla="*/ 297176 h 54"/>
                <a:gd name="T112" fmla="*/ 1348726 w 123"/>
                <a:gd name="T113" fmla="*/ 388614 h 54"/>
                <a:gd name="T114" fmla="*/ 1360155 w 123"/>
                <a:gd name="T115" fmla="*/ 388614 h 54"/>
                <a:gd name="T116" fmla="*/ 1405875 w 123"/>
                <a:gd name="T117" fmla="*/ 434334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54"/>
                <a:gd name="T179" fmla="*/ 123 w 123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54">
                  <a:moveTo>
                    <a:pt x="123" y="38"/>
                  </a:moveTo>
                  <a:lnTo>
                    <a:pt x="123" y="39"/>
                  </a:lnTo>
                  <a:lnTo>
                    <a:pt x="122" y="43"/>
                  </a:lnTo>
                  <a:lnTo>
                    <a:pt x="113" y="48"/>
                  </a:lnTo>
                  <a:lnTo>
                    <a:pt x="100" y="48"/>
                  </a:lnTo>
                  <a:lnTo>
                    <a:pt x="90" y="54"/>
                  </a:lnTo>
                  <a:lnTo>
                    <a:pt x="88" y="46"/>
                  </a:lnTo>
                  <a:lnTo>
                    <a:pt x="59" y="43"/>
                  </a:lnTo>
                  <a:lnTo>
                    <a:pt x="54" y="48"/>
                  </a:lnTo>
                  <a:lnTo>
                    <a:pt x="46" y="54"/>
                  </a:lnTo>
                  <a:lnTo>
                    <a:pt x="43" y="54"/>
                  </a:lnTo>
                  <a:lnTo>
                    <a:pt x="34" y="51"/>
                  </a:lnTo>
                  <a:lnTo>
                    <a:pt x="30" y="46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6" y="26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1" y="12"/>
                  </a:lnTo>
                  <a:lnTo>
                    <a:pt x="4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7" y="21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92" y="21"/>
                  </a:lnTo>
                  <a:lnTo>
                    <a:pt x="102" y="20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19" y="26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23" y="38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2" name="Freeform 412"/>
            <p:cNvSpPr>
              <a:spLocks/>
            </p:cNvSpPr>
            <p:nvPr/>
          </p:nvSpPr>
          <p:spPr bwMode="auto">
            <a:xfrm>
              <a:off x="5124260" y="4606017"/>
              <a:ext cx="525462" cy="457200"/>
            </a:xfrm>
            <a:custGeom>
              <a:avLst/>
              <a:gdLst>
                <a:gd name="T0" fmla="*/ 411475 w 46"/>
                <a:gd name="T1" fmla="*/ 457194 h 40"/>
                <a:gd name="T2" fmla="*/ 400045 w 46"/>
                <a:gd name="T3" fmla="*/ 445764 h 40"/>
                <a:gd name="T4" fmla="*/ 388615 w 46"/>
                <a:gd name="T5" fmla="*/ 445764 h 40"/>
                <a:gd name="T6" fmla="*/ 297176 w 46"/>
                <a:gd name="T7" fmla="*/ 388615 h 40"/>
                <a:gd name="T8" fmla="*/ 297176 w 46"/>
                <a:gd name="T9" fmla="*/ 388615 h 40"/>
                <a:gd name="T10" fmla="*/ 194307 w 46"/>
                <a:gd name="T11" fmla="*/ 388615 h 40"/>
                <a:gd name="T12" fmla="*/ 160018 w 46"/>
                <a:gd name="T13" fmla="*/ 388615 h 40"/>
                <a:gd name="T14" fmla="*/ 148588 w 46"/>
                <a:gd name="T15" fmla="*/ 365755 h 40"/>
                <a:gd name="T16" fmla="*/ 137158 w 46"/>
                <a:gd name="T17" fmla="*/ 342895 h 40"/>
                <a:gd name="T18" fmla="*/ 114298 w 46"/>
                <a:gd name="T19" fmla="*/ 320036 h 40"/>
                <a:gd name="T20" fmla="*/ 11430 w 46"/>
                <a:gd name="T21" fmla="*/ 285746 h 40"/>
                <a:gd name="T22" fmla="*/ 11430 w 46"/>
                <a:gd name="T23" fmla="*/ 285746 h 40"/>
                <a:gd name="T24" fmla="*/ 0 w 46"/>
                <a:gd name="T25" fmla="*/ 251457 h 40"/>
                <a:gd name="T26" fmla="*/ 160018 w 46"/>
                <a:gd name="T27" fmla="*/ 160018 h 40"/>
                <a:gd name="T28" fmla="*/ 68579 w 46"/>
                <a:gd name="T29" fmla="*/ 194307 h 40"/>
                <a:gd name="T30" fmla="*/ 57149 w 46"/>
                <a:gd name="T31" fmla="*/ 171448 h 40"/>
                <a:gd name="T32" fmla="*/ 114298 w 46"/>
                <a:gd name="T33" fmla="*/ 114299 h 40"/>
                <a:gd name="T34" fmla="*/ 194307 w 46"/>
                <a:gd name="T35" fmla="*/ 160018 h 40"/>
                <a:gd name="T36" fmla="*/ 194307 w 46"/>
                <a:gd name="T37" fmla="*/ 68579 h 40"/>
                <a:gd name="T38" fmla="*/ 205737 w 46"/>
                <a:gd name="T39" fmla="*/ 22860 h 40"/>
                <a:gd name="T40" fmla="*/ 262887 w 46"/>
                <a:gd name="T41" fmla="*/ 11430 h 40"/>
                <a:gd name="T42" fmla="*/ 262887 w 46"/>
                <a:gd name="T43" fmla="*/ 0 h 40"/>
                <a:gd name="T44" fmla="*/ 308606 w 46"/>
                <a:gd name="T45" fmla="*/ 22860 h 40"/>
                <a:gd name="T46" fmla="*/ 331466 w 46"/>
                <a:gd name="T47" fmla="*/ 68579 h 40"/>
                <a:gd name="T48" fmla="*/ 445764 w 46"/>
                <a:gd name="T49" fmla="*/ 57149 h 40"/>
                <a:gd name="T50" fmla="*/ 457194 w 46"/>
                <a:gd name="T51" fmla="*/ 160018 h 40"/>
                <a:gd name="T52" fmla="*/ 502913 w 46"/>
                <a:gd name="T53" fmla="*/ 160018 h 40"/>
                <a:gd name="T54" fmla="*/ 525773 w 46"/>
                <a:gd name="T55" fmla="*/ 217167 h 40"/>
                <a:gd name="T56" fmla="*/ 457194 w 46"/>
                <a:gd name="T57" fmla="*/ 251457 h 40"/>
                <a:gd name="T58" fmla="*/ 457194 w 46"/>
                <a:gd name="T59" fmla="*/ 400045 h 40"/>
                <a:gd name="T60" fmla="*/ 445764 w 46"/>
                <a:gd name="T61" fmla="*/ 411475 h 40"/>
                <a:gd name="T62" fmla="*/ 434334 w 46"/>
                <a:gd name="T63" fmla="*/ 434334 h 40"/>
                <a:gd name="T64" fmla="*/ 411475 w 46"/>
                <a:gd name="T65" fmla="*/ 457194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40"/>
                <a:gd name="T101" fmla="*/ 46 w 4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40">
                  <a:moveTo>
                    <a:pt x="36" y="40"/>
                  </a:moveTo>
                  <a:lnTo>
                    <a:pt x="35" y="39"/>
                  </a:lnTo>
                  <a:lnTo>
                    <a:pt x="34" y="39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4" y="14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9" y="5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0" y="22"/>
                  </a:lnTo>
                  <a:lnTo>
                    <a:pt x="40" y="35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3" name="Freeform 414"/>
            <p:cNvSpPr>
              <a:spLocks/>
            </p:cNvSpPr>
            <p:nvPr/>
          </p:nvSpPr>
          <p:spPr bwMode="auto">
            <a:xfrm>
              <a:off x="5559235" y="3085192"/>
              <a:ext cx="2136775" cy="2022475"/>
            </a:xfrm>
            <a:custGeom>
              <a:avLst/>
              <a:gdLst>
                <a:gd name="T0" fmla="*/ 1588752 w 187"/>
                <a:gd name="T1" fmla="*/ 720082 h 177"/>
                <a:gd name="T2" fmla="*/ 1645901 w 187"/>
                <a:gd name="T3" fmla="*/ 994399 h 177"/>
                <a:gd name="T4" fmla="*/ 1863068 w 187"/>
                <a:gd name="T5" fmla="*/ 1131557 h 177"/>
                <a:gd name="T6" fmla="*/ 1931647 w 187"/>
                <a:gd name="T7" fmla="*/ 1085838 h 177"/>
                <a:gd name="T8" fmla="*/ 1988797 w 187"/>
                <a:gd name="T9" fmla="*/ 1062978 h 177"/>
                <a:gd name="T10" fmla="*/ 2080236 w 187"/>
                <a:gd name="T11" fmla="*/ 1108697 h 177"/>
                <a:gd name="T12" fmla="*/ 2103095 w 187"/>
                <a:gd name="T13" fmla="*/ 1383014 h 177"/>
                <a:gd name="T14" fmla="*/ 1954507 w 187"/>
                <a:gd name="T15" fmla="*/ 1383014 h 177"/>
                <a:gd name="T16" fmla="*/ 1840209 w 187"/>
                <a:gd name="T17" fmla="*/ 1405874 h 177"/>
                <a:gd name="T18" fmla="*/ 1645901 w 187"/>
                <a:gd name="T19" fmla="*/ 1383014 h 177"/>
                <a:gd name="T20" fmla="*/ 1611611 w 187"/>
                <a:gd name="T21" fmla="*/ 1348725 h 177"/>
                <a:gd name="T22" fmla="*/ 1497313 w 187"/>
                <a:gd name="T23" fmla="*/ 1280145 h 177"/>
                <a:gd name="T24" fmla="*/ 1348724 w 187"/>
                <a:gd name="T25" fmla="*/ 1337295 h 177"/>
                <a:gd name="T26" fmla="*/ 1165846 w 187"/>
                <a:gd name="T27" fmla="*/ 1291575 h 177"/>
                <a:gd name="T28" fmla="*/ 1165846 w 187"/>
                <a:gd name="T29" fmla="*/ 1474453 h 177"/>
                <a:gd name="T30" fmla="*/ 1085837 w 187"/>
                <a:gd name="T31" fmla="*/ 1645901 h 177"/>
                <a:gd name="T32" fmla="*/ 925819 w 187"/>
                <a:gd name="T33" fmla="*/ 1611612 h 177"/>
                <a:gd name="T34" fmla="*/ 834380 w 187"/>
                <a:gd name="T35" fmla="*/ 1725910 h 177"/>
                <a:gd name="T36" fmla="*/ 788661 w 187"/>
                <a:gd name="T37" fmla="*/ 1885929 h 177"/>
                <a:gd name="T38" fmla="*/ 742941 w 187"/>
                <a:gd name="T39" fmla="*/ 1954508 h 177"/>
                <a:gd name="T40" fmla="*/ 731512 w 187"/>
                <a:gd name="T41" fmla="*/ 1771630 h 177"/>
                <a:gd name="T42" fmla="*/ 640072 w 187"/>
                <a:gd name="T43" fmla="*/ 1668761 h 177"/>
                <a:gd name="T44" fmla="*/ 765801 w 187"/>
                <a:gd name="T45" fmla="*/ 1577322 h 177"/>
                <a:gd name="T46" fmla="*/ 845810 w 187"/>
                <a:gd name="T47" fmla="*/ 1394444 h 177"/>
                <a:gd name="T48" fmla="*/ 937249 w 187"/>
                <a:gd name="T49" fmla="*/ 1371584 h 177"/>
                <a:gd name="T50" fmla="*/ 1074407 w 187"/>
                <a:gd name="T51" fmla="*/ 1200136 h 177"/>
                <a:gd name="T52" fmla="*/ 1120127 w 187"/>
                <a:gd name="T53" fmla="*/ 1142987 h 177"/>
                <a:gd name="T54" fmla="*/ 971539 w 187"/>
                <a:gd name="T55" fmla="*/ 1211566 h 177"/>
                <a:gd name="T56" fmla="*/ 880100 w 187"/>
                <a:gd name="T57" fmla="*/ 1245856 h 177"/>
                <a:gd name="T58" fmla="*/ 868670 w 187"/>
                <a:gd name="T59" fmla="*/ 1291575 h 177"/>
                <a:gd name="T60" fmla="*/ 765801 w 187"/>
                <a:gd name="T61" fmla="*/ 1394444 h 177"/>
                <a:gd name="T62" fmla="*/ 742941 w 187"/>
                <a:gd name="T63" fmla="*/ 1394444 h 177"/>
                <a:gd name="T64" fmla="*/ 685792 w 187"/>
                <a:gd name="T65" fmla="*/ 1383014 h 177"/>
                <a:gd name="T66" fmla="*/ 640072 w 187"/>
                <a:gd name="T67" fmla="*/ 1348725 h 177"/>
                <a:gd name="T68" fmla="*/ 628643 w 187"/>
                <a:gd name="T69" fmla="*/ 1383014 h 177"/>
                <a:gd name="T70" fmla="*/ 640072 w 187"/>
                <a:gd name="T71" fmla="*/ 1428734 h 177"/>
                <a:gd name="T72" fmla="*/ 685792 w 187"/>
                <a:gd name="T73" fmla="*/ 1485883 h 177"/>
                <a:gd name="T74" fmla="*/ 548634 w 187"/>
                <a:gd name="T75" fmla="*/ 1623042 h 177"/>
                <a:gd name="T76" fmla="*/ 548634 w 187"/>
                <a:gd name="T77" fmla="*/ 1680191 h 177"/>
                <a:gd name="T78" fmla="*/ 640072 w 187"/>
                <a:gd name="T79" fmla="*/ 1920218 h 177"/>
                <a:gd name="T80" fmla="*/ 651502 w 187"/>
                <a:gd name="T81" fmla="*/ 2000227 h 177"/>
                <a:gd name="T82" fmla="*/ 685792 w 187"/>
                <a:gd name="T83" fmla="*/ 2023087 h 177"/>
                <a:gd name="T84" fmla="*/ 594353 w 187"/>
                <a:gd name="T85" fmla="*/ 1817349 h 177"/>
                <a:gd name="T86" fmla="*/ 434335 w 187"/>
                <a:gd name="T87" fmla="*/ 1725910 h 177"/>
                <a:gd name="T88" fmla="*/ 400045 w 187"/>
                <a:gd name="T89" fmla="*/ 1680191 h 177"/>
                <a:gd name="T90" fmla="*/ 297177 w 187"/>
                <a:gd name="T91" fmla="*/ 1634472 h 177"/>
                <a:gd name="T92" fmla="*/ 148588 w 187"/>
                <a:gd name="T93" fmla="*/ 1405874 h 177"/>
                <a:gd name="T94" fmla="*/ 160018 w 187"/>
                <a:gd name="T95" fmla="*/ 1280145 h 177"/>
                <a:gd name="T96" fmla="*/ 91439 w 187"/>
                <a:gd name="T97" fmla="*/ 1200136 h 177"/>
                <a:gd name="T98" fmla="*/ 91439 w 187"/>
                <a:gd name="T99" fmla="*/ 937249 h 177"/>
                <a:gd name="T100" fmla="*/ 11430 w 187"/>
                <a:gd name="T101" fmla="*/ 845810 h 177"/>
                <a:gd name="T102" fmla="*/ 91439 w 187"/>
                <a:gd name="T103" fmla="*/ 651503 h 177"/>
                <a:gd name="T104" fmla="*/ 685792 w 187"/>
                <a:gd name="T105" fmla="*/ 137158 h 177"/>
                <a:gd name="T106" fmla="*/ 937249 w 187"/>
                <a:gd name="T107" fmla="*/ 22860 h 177"/>
                <a:gd name="T108" fmla="*/ 971539 w 187"/>
                <a:gd name="T109" fmla="*/ 0 h 177"/>
                <a:gd name="T110" fmla="*/ 971539 w 187"/>
                <a:gd name="T111" fmla="*/ 0 h 177"/>
                <a:gd name="T112" fmla="*/ 1085837 w 187"/>
                <a:gd name="T113" fmla="*/ 308606 h 177"/>
                <a:gd name="T114" fmla="*/ 1234426 w 187"/>
                <a:gd name="T115" fmla="*/ 388616 h 177"/>
                <a:gd name="T116" fmla="*/ 1417303 w 187"/>
                <a:gd name="T117" fmla="*/ 365756 h 177"/>
                <a:gd name="T118" fmla="*/ 1600181 w 187"/>
                <a:gd name="T119" fmla="*/ 468625 h 177"/>
                <a:gd name="T120" fmla="*/ 1611611 w 187"/>
                <a:gd name="T121" fmla="*/ 61721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177"/>
                <a:gd name="T185" fmla="*/ 187 w 187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177">
                  <a:moveTo>
                    <a:pt x="141" y="54"/>
                  </a:moveTo>
                  <a:lnTo>
                    <a:pt x="139" y="63"/>
                  </a:lnTo>
                  <a:lnTo>
                    <a:pt x="144" y="87"/>
                  </a:lnTo>
                  <a:lnTo>
                    <a:pt x="149" y="91"/>
                  </a:lnTo>
                  <a:lnTo>
                    <a:pt x="163" y="99"/>
                  </a:lnTo>
                  <a:lnTo>
                    <a:pt x="166" y="97"/>
                  </a:lnTo>
                  <a:lnTo>
                    <a:pt x="169" y="95"/>
                  </a:lnTo>
                  <a:lnTo>
                    <a:pt x="174" y="93"/>
                  </a:lnTo>
                  <a:lnTo>
                    <a:pt x="182" y="97"/>
                  </a:lnTo>
                  <a:lnTo>
                    <a:pt x="187" y="118"/>
                  </a:lnTo>
                  <a:lnTo>
                    <a:pt x="184" y="121"/>
                  </a:lnTo>
                  <a:lnTo>
                    <a:pt x="180" y="125"/>
                  </a:lnTo>
                  <a:lnTo>
                    <a:pt x="171" y="121"/>
                  </a:lnTo>
                  <a:lnTo>
                    <a:pt x="165" y="123"/>
                  </a:lnTo>
                  <a:lnTo>
                    <a:pt x="161" y="123"/>
                  </a:lnTo>
                  <a:lnTo>
                    <a:pt x="146" y="122"/>
                  </a:lnTo>
                  <a:lnTo>
                    <a:pt x="144" y="121"/>
                  </a:lnTo>
                  <a:lnTo>
                    <a:pt x="141" y="120"/>
                  </a:lnTo>
                  <a:lnTo>
                    <a:pt x="141" y="118"/>
                  </a:lnTo>
                  <a:lnTo>
                    <a:pt x="137" y="116"/>
                  </a:lnTo>
                  <a:lnTo>
                    <a:pt x="131" y="112"/>
                  </a:lnTo>
                  <a:lnTo>
                    <a:pt x="120" y="118"/>
                  </a:lnTo>
                  <a:lnTo>
                    <a:pt x="118" y="117"/>
                  </a:lnTo>
                  <a:lnTo>
                    <a:pt x="115" y="117"/>
                  </a:lnTo>
                  <a:lnTo>
                    <a:pt x="102" y="113"/>
                  </a:lnTo>
                  <a:lnTo>
                    <a:pt x="98" y="117"/>
                  </a:lnTo>
                  <a:lnTo>
                    <a:pt x="102" y="129"/>
                  </a:lnTo>
                  <a:lnTo>
                    <a:pt x="93" y="141"/>
                  </a:lnTo>
                  <a:lnTo>
                    <a:pt x="95" y="144"/>
                  </a:lnTo>
                  <a:lnTo>
                    <a:pt x="91" y="146"/>
                  </a:lnTo>
                  <a:lnTo>
                    <a:pt x="81" y="141"/>
                  </a:lnTo>
                  <a:lnTo>
                    <a:pt x="81" y="146"/>
                  </a:lnTo>
                  <a:lnTo>
                    <a:pt x="73" y="151"/>
                  </a:lnTo>
                  <a:lnTo>
                    <a:pt x="68" y="161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5" y="171"/>
                  </a:lnTo>
                  <a:lnTo>
                    <a:pt x="63" y="169"/>
                  </a:lnTo>
                  <a:lnTo>
                    <a:pt x="64" y="155"/>
                  </a:lnTo>
                  <a:lnTo>
                    <a:pt x="56" y="147"/>
                  </a:lnTo>
                  <a:lnTo>
                    <a:pt x="56" y="146"/>
                  </a:lnTo>
                  <a:lnTo>
                    <a:pt x="64" y="141"/>
                  </a:lnTo>
                  <a:lnTo>
                    <a:pt x="67" y="138"/>
                  </a:lnTo>
                  <a:lnTo>
                    <a:pt x="69" y="130"/>
                  </a:lnTo>
                  <a:lnTo>
                    <a:pt x="74" y="122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5" y="112"/>
                  </a:lnTo>
                  <a:lnTo>
                    <a:pt x="94" y="105"/>
                  </a:lnTo>
                  <a:lnTo>
                    <a:pt x="98" y="101"/>
                  </a:lnTo>
                  <a:lnTo>
                    <a:pt x="98" y="100"/>
                  </a:lnTo>
                  <a:lnTo>
                    <a:pt x="97" y="99"/>
                  </a:lnTo>
                  <a:lnTo>
                    <a:pt x="85" y="106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13"/>
                  </a:lnTo>
                  <a:lnTo>
                    <a:pt x="74" y="117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6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5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60" y="130"/>
                  </a:lnTo>
                  <a:lnTo>
                    <a:pt x="59" y="137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48" y="147"/>
                  </a:lnTo>
                  <a:lnTo>
                    <a:pt x="56" y="156"/>
                  </a:lnTo>
                  <a:lnTo>
                    <a:pt x="56" y="168"/>
                  </a:lnTo>
                  <a:lnTo>
                    <a:pt x="56" y="171"/>
                  </a:lnTo>
                  <a:lnTo>
                    <a:pt x="57" y="175"/>
                  </a:lnTo>
                  <a:lnTo>
                    <a:pt x="60" y="177"/>
                  </a:lnTo>
                  <a:lnTo>
                    <a:pt x="57" y="177"/>
                  </a:lnTo>
                  <a:lnTo>
                    <a:pt x="52" y="159"/>
                  </a:lnTo>
                  <a:lnTo>
                    <a:pt x="42" y="148"/>
                  </a:lnTo>
                  <a:lnTo>
                    <a:pt x="38" y="151"/>
                  </a:lnTo>
                  <a:lnTo>
                    <a:pt x="38" y="147"/>
                  </a:lnTo>
                  <a:lnTo>
                    <a:pt x="35" y="147"/>
                  </a:lnTo>
                  <a:lnTo>
                    <a:pt x="29" y="144"/>
                  </a:lnTo>
                  <a:lnTo>
                    <a:pt x="26" y="143"/>
                  </a:lnTo>
                  <a:lnTo>
                    <a:pt x="19" y="127"/>
                  </a:lnTo>
                  <a:lnTo>
                    <a:pt x="13" y="123"/>
                  </a:lnTo>
                  <a:lnTo>
                    <a:pt x="12" y="121"/>
                  </a:lnTo>
                  <a:lnTo>
                    <a:pt x="14" y="112"/>
                  </a:lnTo>
                  <a:lnTo>
                    <a:pt x="4" y="109"/>
                  </a:lnTo>
                  <a:lnTo>
                    <a:pt x="8" y="105"/>
                  </a:lnTo>
                  <a:lnTo>
                    <a:pt x="9" y="91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8" y="57"/>
                  </a:lnTo>
                  <a:lnTo>
                    <a:pt x="33" y="42"/>
                  </a:lnTo>
                  <a:lnTo>
                    <a:pt x="60" y="1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95" y="27"/>
                  </a:lnTo>
                  <a:lnTo>
                    <a:pt x="94" y="36"/>
                  </a:lnTo>
                  <a:lnTo>
                    <a:pt x="108" y="34"/>
                  </a:lnTo>
                  <a:lnTo>
                    <a:pt x="119" y="33"/>
                  </a:lnTo>
                  <a:lnTo>
                    <a:pt x="124" y="32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2" y="44"/>
                  </a:lnTo>
                  <a:lnTo>
                    <a:pt x="141" y="54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4" name="Freeform 443"/>
            <p:cNvSpPr>
              <a:spLocks noEditPoints="1"/>
            </p:cNvSpPr>
            <p:nvPr/>
          </p:nvSpPr>
          <p:spPr bwMode="auto">
            <a:xfrm>
              <a:off x="2792222" y="2456542"/>
              <a:ext cx="1531938" cy="800100"/>
            </a:xfrm>
            <a:custGeom>
              <a:avLst/>
              <a:gdLst>
                <a:gd name="T0" fmla="*/ 57149 w 134"/>
                <a:gd name="T1" fmla="*/ 457194 h 70"/>
                <a:gd name="T2" fmla="*/ 102869 w 134"/>
                <a:gd name="T3" fmla="*/ 285746 h 70"/>
                <a:gd name="T4" fmla="*/ 1325862 w 134"/>
                <a:gd name="T5" fmla="*/ 331465 h 70"/>
                <a:gd name="T6" fmla="*/ 1165844 w 134"/>
                <a:gd name="T7" fmla="*/ 411474 h 70"/>
                <a:gd name="T8" fmla="*/ 1211563 w 134"/>
                <a:gd name="T9" fmla="*/ 457194 h 70"/>
                <a:gd name="T10" fmla="*/ 1383011 w 134"/>
                <a:gd name="T11" fmla="*/ 388615 h 70"/>
                <a:gd name="T12" fmla="*/ 1497309 w 134"/>
                <a:gd name="T13" fmla="*/ 388615 h 70"/>
                <a:gd name="T14" fmla="*/ 1531599 w 134"/>
                <a:gd name="T15" fmla="*/ 468624 h 70"/>
                <a:gd name="T16" fmla="*/ 1451590 w 134"/>
                <a:gd name="T17" fmla="*/ 628641 h 70"/>
                <a:gd name="T18" fmla="*/ 1165844 w 134"/>
                <a:gd name="T19" fmla="*/ 651501 h 70"/>
                <a:gd name="T20" fmla="*/ 1074405 w 134"/>
                <a:gd name="T21" fmla="*/ 571492 h 70"/>
                <a:gd name="T22" fmla="*/ 845808 w 134"/>
                <a:gd name="T23" fmla="*/ 605782 h 70"/>
                <a:gd name="T24" fmla="*/ 674361 w 134"/>
                <a:gd name="T25" fmla="*/ 651501 h 70"/>
                <a:gd name="T26" fmla="*/ 537203 w 134"/>
                <a:gd name="T27" fmla="*/ 800089 h 70"/>
                <a:gd name="T28" fmla="*/ 445764 w 134"/>
                <a:gd name="T29" fmla="*/ 754370 h 70"/>
                <a:gd name="T30" fmla="*/ 262886 w 134"/>
                <a:gd name="T31" fmla="*/ 674361 h 70"/>
                <a:gd name="T32" fmla="*/ 262886 w 134"/>
                <a:gd name="T33" fmla="*/ 594352 h 70"/>
                <a:gd name="T34" fmla="*/ 274316 w 134"/>
                <a:gd name="T35" fmla="*/ 514343 h 70"/>
                <a:gd name="T36" fmla="*/ 400045 w 134"/>
                <a:gd name="T37" fmla="*/ 525773 h 70"/>
                <a:gd name="T38" fmla="*/ 411474 w 134"/>
                <a:gd name="T39" fmla="*/ 594352 h 70"/>
                <a:gd name="T40" fmla="*/ 491483 w 134"/>
                <a:gd name="T41" fmla="*/ 617211 h 70"/>
                <a:gd name="T42" fmla="*/ 502913 w 134"/>
                <a:gd name="T43" fmla="*/ 560062 h 70"/>
                <a:gd name="T44" fmla="*/ 560062 w 134"/>
                <a:gd name="T45" fmla="*/ 502913 h 70"/>
                <a:gd name="T46" fmla="*/ 628641 w 134"/>
                <a:gd name="T47" fmla="*/ 468624 h 70"/>
                <a:gd name="T48" fmla="*/ 457194 w 134"/>
                <a:gd name="T49" fmla="*/ 457194 h 70"/>
                <a:gd name="T50" fmla="*/ 411474 w 134"/>
                <a:gd name="T51" fmla="*/ 434334 h 70"/>
                <a:gd name="T52" fmla="*/ 502913 w 134"/>
                <a:gd name="T53" fmla="*/ 365755 h 70"/>
                <a:gd name="T54" fmla="*/ 651501 w 134"/>
                <a:gd name="T55" fmla="*/ 331465 h 70"/>
                <a:gd name="T56" fmla="*/ 788659 w 134"/>
                <a:gd name="T57" fmla="*/ 331465 h 70"/>
                <a:gd name="T58" fmla="*/ 822949 w 134"/>
                <a:gd name="T59" fmla="*/ 274316 h 70"/>
                <a:gd name="T60" fmla="*/ 788659 w 134"/>
                <a:gd name="T61" fmla="*/ 228597 h 70"/>
                <a:gd name="T62" fmla="*/ 902958 w 134"/>
                <a:gd name="T63" fmla="*/ 125728 h 70"/>
                <a:gd name="T64" fmla="*/ 982966 w 134"/>
                <a:gd name="T65" fmla="*/ 125728 h 70"/>
                <a:gd name="T66" fmla="*/ 1131554 w 134"/>
                <a:gd name="T67" fmla="*/ 182877 h 70"/>
                <a:gd name="T68" fmla="*/ 1291572 w 134"/>
                <a:gd name="T69" fmla="*/ 240027 h 70"/>
                <a:gd name="T70" fmla="*/ 1325862 w 134"/>
                <a:gd name="T71" fmla="*/ 331465 h 70"/>
                <a:gd name="T72" fmla="*/ 651501 w 134"/>
                <a:gd name="T73" fmla="*/ 285746 h 70"/>
                <a:gd name="T74" fmla="*/ 240027 w 134"/>
                <a:gd name="T75" fmla="*/ 411474 h 70"/>
                <a:gd name="T76" fmla="*/ 171448 w 134"/>
                <a:gd name="T77" fmla="*/ 285746 h 70"/>
                <a:gd name="T78" fmla="*/ 80009 w 134"/>
                <a:gd name="T79" fmla="*/ 137158 h 70"/>
                <a:gd name="T80" fmla="*/ 171448 w 134"/>
                <a:gd name="T81" fmla="*/ 34290 h 70"/>
                <a:gd name="T82" fmla="*/ 445764 w 134"/>
                <a:gd name="T83" fmla="*/ 16001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70"/>
                <a:gd name="T128" fmla="*/ 134 w 134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70">
                  <a:moveTo>
                    <a:pt x="11" y="34"/>
                  </a:moveTo>
                  <a:lnTo>
                    <a:pt x="5" y="40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1" y="34"/>
                  </a:lnTo>
                  <a:close/>
                  <a:moveTo>
                    <a:pt x="116" y="29"/>
                  </a:moveTo>
                  <a:lnTo>
                    <a:pt x="110" y="32"/>
                  </a:lnTo>
                  <a:lnTo>
                    <a:pt x="102" y="36"/>
                  </a:lnTo>
                  <a:lnTo>
                    <a:pt x="103" y="37"/>
                  </a:lnTo>
                  <a:lnTo>
                    <a:pt x="106" y="40"/>
                  </a:lnTo>
                  <a:lnTo>
                    <a:pt x="111" y="36"/>
                  </a:lnTo>
                  <a:lnTo>
                    <a:pt x="121" y="34"/>
                  </a:lnTo>
                  <a:lnTo>
                    <a:pt x="131" y="34"/>
                  </a:lnTo>
                  <a:lnTo>
                    <a:pt x="133" y="40"/>
                  </a:lnTo>
                  <a:lnTo>
                    <a:pt x="134" y="41"/>
                  </a:lnTo>
                  <a:lnTo>
                    <a:pt x="129" y="52"/>
                  </a:lnTo>
                  <a:lnTo>
                    <a:pt x="127" y="55"/>
                  </a:lnTo>
                  <a:lnTo>
                    <a:pt x="116" y="57"/>
                  </a:lnTo>
                  <a:lnTo>
                    <a:pt x="102" y="57"/>
                  </a:lnTo>
                  <a:lnTo>
                    <a:pt x="95" y="52"/>
                  </a:lnTo>
                  <a:lnTo>
                    <a:pt x="94" y="50"/>
                  </a:lnTo>
                  <a:lnTo>
                    <a:pt x="86" y="52"/>
                  </a:lnTo>
                  <a:lnTo>
                    <a:pt x="74" y="53"/>
                  </a:lnTo>
                  <a:lnTo>
                    <a:pt x="69" y="59"/>
                  </a:lnTo>
                  <a:lnTo>
                    <a:pt x="59" y="57"/>
                  </a:lnTo>
                  <a:lnTo>
                    <a:pt x="61" y="67"/>
                  </a:lnTo>
                  <a:lnTo>
                    <a:pt x="47" y="70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31" y="65"/>
                  </a:lnTo>
                  <a:lnTo>
                    <a:pt x="23" y="59"/>
                  </a:lnTo>
                  <a:lnTo>
                    <a:pt x="21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5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9" y="53"/>
                  </a:lnTo>
                  <a:lnTo>
                    <a:pt x="44" y="49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62" y="31"/>
                  </a:lnTo>
                  <a:lnTo>
                    <a:pt x="69" y="29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69" y="20"/>
                  </a:lnTo>
                  <a:lnTo>
                    <a:pt x="72" y="15"/>
                  </a:lnTo>
                  <a:lnTo>
                    <a:pt x="79" y="11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9" y="16"/>
                  </a:lnTo>
                  <a:lnTo>
                    <a:pt x="108" y="20"/>
                  </a:lnTo>
                  <a:lnTo>
                    <a:pt x="113" y="21"/>
                  </a:lnTo>
                  <a:lnTo>
                    <a:pt x="115" y="27"/>
                  </a:lnTo>
                  <a:lnTo>
                    <a:pt x="116" y="29"/>
                  </a:lnTo>
                  <a:close/>
                  <a:moveTo>
                    <a:pt x="57" y="17"/>
                  </a:moveTo>
                  <a:lnTo>
                    <a:pt x="57" y="25"/>
                  </a:lnTo>
                  <a:lnTo>
                    <a:pt x="41" y="25"/>
                  </a:lnTo>
                  <a:lnTo>
                    <a:pt x="21" y="36"/>
                  </a:lnTo>
                  <a:lnTo>
                    <a:pt x="15" y="25"/>
                  </a:lnTo>
                  <a:lnTo>
                    <a:pt x="24" y="20"/>
                  </a:lnTo>
                  <a:lnTo>
                    <a:pt x="7" y="12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9" y="14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97BF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5" name="Freeform 448"/>
            <p:cNvSpPr>
              <a:spLocks/>
            </p:cNvSpPr>
            <p:nvPr/>
          </p:nvSpPr>
          <p:spPr bwMode="auto">
            <a:xfrm>
              <a:off x="3306572" y="3474129"/>
              <a:ext cx="1497013" cy="457200"/>
            </a:xfrm>
            <a:custGeom>
              <a:avLst/>
              <a:gdLst>
                <a:gd name="T0" fmla="*/ 1497314 w 131"/>
                <a:gd name="T1" fmla="*/ 68579 h 40"/>
                <a:gd name="T2" fmla="*/ 1497314 w 131"/>
                <a:gd name="T3" fmla="*/ 160018 h 40"/>
                <a:gd name="T4" fmla="*/ 1383015 w 131"/>
                <a:gd name="T5" fmla="*/ 217167 h 40"/>
                <a:gd name="T6" fmla="*/ 1177277 w 131"/>
                <a:gd name="T7" fmla="*/ 217167 h 40"/>
                <a:gd name="T8" fmla="*/ 1108698 w 131"/>
                <a:gd name="T9" fmla="*/ 262887 h 40"/>
                <a:gd name="T10" fmla="*/ 1051549 w 131"/>
                <a:gd name="T11" fmla="*/ 308606 h 40"/>
                <a:gd name="T12" fmla="*/ 1051549 w 131"/>
                <a:gd name="T13" fmla="*/ 320036 h 40"/>
                <a:gd name="T14" fmla="*/ 1005829 w 131"/>
                <a:gd name="T15" fmla="*/ 285746 h 40"/>
                <a:gd name="T16" fmla="*/ 948680 w 131"/>
                <a:gd name="T17" fmla="*/ 377185 h 40"/>
                <a:gd name="T18" fmla="*/ 822951 w 131"/>
                <a:gd name="T19" fmla="*/ 365755 h 40"/>
                <a:gd name="T20" fmla="*/ 765802 w 131"/>
                <a:gd name="T21" fmla="*/ 354325 h 40"/>
                <a:gd name="T22" fmla="*/ 765802 w 131"/>
                <a:gd name="T23" fmla="*/ 354325 h 40"/>
                <a:gd name="T24" fmla="*/ 754372 w 131"/>
                <a:gd name="T25" fmla="*/ 365755 h 40"/>
                <a:gd name="T26" fmla="*/ 742942 w 131"/>
                <a:gd name="T27" fmla="*/ 354325 h 40"/>
                <a:gd name="T28" fmla="*/ 708652 w 131"/>
                <a:gd name="T29" fmla="*/ 354325 h 40"/>
                <a:gd name="T30" fmla="*/ 662933 w 131"/>
                <a:gd name="T31" fmla="*/ 331466 h 40"/>
                <a:gd name="T32" fmla="*/ 662933 w 131"/>
                <a:gd name="T33" fmla="*/ 331466 h 40"/>
                <a:gd name="T34" fmla="*/ 662933 w 131"/>
                <a:gd name="T35" fmla="*/ 331466 h 40"/>
                <a:gd name="T36" fmla="*/ 548634 w 131"/>
                <a:gd name="T37" fmla="*/ 377185 h 40"/>
                <a:gd name="T38" fmla="*/ 525774 w 131"/>
                <a:gd name="T39" fmla="*/ 400045 h 40"/>
                <a:gd name="T40" fmla="*/ 502915 w 131"/>
                <a:gd name="T41" fmla="*/ 457194 h 40"/>
                <a:gd name="T42" fmla="*/ 468625 w 131"/>
                <a:gd name="T43" fmla="*/ 434334 h 40"/>
                <a:gd name="T44" fmla="*/ 377186 w 131"/>
                <a:gd name="T45" fmla="*/ 434334 h 40"/>
                <a:gd name="T46" fmla="*/ 331466 w 131"/>
                <a:gd name="T47" fmla="*/ 434334 h 40"/>
                <a:gd name="T48" fmla="*/ 285747 w 131"/>
                <a:gd name="T49" fmla="*/ 411475 h 40"/>
                <a:gd name="T50" fmla="*/ 354326 w 131"/>
                <a:gd name="T51" fmla="*/ 354325 h 40"/>
                <a:gd name="T52" fmla="*/ 365756 w 131"/>
                <a:gd name="T53" fmla="*/ 354325 h 40"/>
                <a:gd name="T54" fmla="*/ 285747 w 131"/>
                <a:gd name="T55" fmla="*/ 331466 h 40"/>
                <a:gd name="T56" fmla="*/ 182878 w 131"/>
                <a:gd name="T57" fmla="*/ 320036 h 40"/>
                <a:gd name="T58" fmla="*/ 68579 w 131"/>
                <a:gd name="T59" fmla="*/ 285746 h 40"/>
                <a:gd name="T60" fmla="*/ 0 w 131"/>
                <a:gd name="T61" fmla="*/ 262887 h 40"/>
                <a:gd name="T62" fmla="*/ 22860 w 131"/>
                <a:gd name="T63" fmla="*/ 262887 h 40"/>
                <a:gd name="T64" fmla="*/ 388616 w 131"/>
                <a:gd name="T65" fmla="*/ 308606 h 40"/>
                <a:gd name="T66" fmla="*/ 457195 w 131"/>
                <a:gd name="T67" fmla="*/ 308606 h 40"/>
                <a:gd name="T68" fmla="*/ 468625 w 131"/>
                <a:gd name="T69" fmla="*/ 308606 h 40"/>
                <a:gd name="T70" fmla="*/ 502915 w 131"/>
                <a:gd name="T71" fmla="*/ 285746 h 40"/>
                <a:gd name="T72" fmla="*/ 502915 w 131"/>
                <a:gd name="T73" fmla="*/ 217167 h 40"/>
                <a:gd name="T74" fmla="*/ 525774 w 131"/>
                <a:gd name="T75" fmla="*/ 217167 h 40"/>
                <a:gd name="T76" fmla="*/ 617213 w 131"/>
                <a:gd name="T77" fmla="*/ 194307 h 40"/>
                <a:gd name="T78" fmla="*/ 628643 w 131"/>
                <a:gd name="T79" fmla="*/ 194307 h 40"/>
                <a:gd name="T80" fmla="*/ 708652 w 131"/>
                <a:gd name="T81" fmla="*/ 182878 h 40"/>
                <a:gd name="T82" fmla="*/ 708652 w 131"/>
                <a:gd name="T83" fmla="*/ 182878 h 40"/>
                <a:gd name="T84" fmla="*/ 708652 w 131"/>
                <a:gd name="T85" fmla="*/ 171448 h 40"/>
                <a:gd name="T86" fmla="*/ 697222 w 131"/>
                <a:gd name="T87" fmla="*/ 114299 h 40"/>
                <a:gd name="T88" fmla="*/ 1085838 w 131"/>
                <a:gd name="T89" fmla="*/ 0 h 40"/>
                <a:gd name="T90" fmla="*/ 1234427 w 131"/>
                <a:gd name="T91" fmla="*/ 45719 h 40"/>
                <a:gd name="T92" fmla="*/ 1428734 w 131"/>
                <a:gd name="T93" fmla="*/ 22860 h 40"/>
                <a:gd name="T94" fmla="*/ 1497314 w 131"/>
                <a:gd name="T95" fmla="*/ 68579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40"/>
                <a:gd name="T146" fmla="*/ 131 w 131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40">
                  <a:moveTo>
                    <a:pt x="131" y="6"/>
                  </a:moveTo>
                  <a:lnTo>
                    <a:pt x="131" y="14"/>
                  </a:lnTo>
                  <a:lnTo>
                    <a:pt x="121" y="19"/>
                  </a:lnTo>
                  <a:lnTo>
                    <a:pt x="103" y="19"/>
                  </a:lnTo>
                  <a:lnTo>
                    <a:pt x="97" y="23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88" y="25"/>
                  </a:lnTo>
                  <a:lnTo>
                    <a:pt x="83" y="33"/>
                  </a:lnTo>
                  <a:lnTo>
                    <a:pt x="72" y="32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58" y="29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4" y="40"/>
                  </a:lnTo>
                  <a:lnTo>
                    <a:pt x="41" y="38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5" y="36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25" y="29"/>
                  </a:lnTo>
                  <a:lnTo>
                    <a:pt x="16" y="28"/>
                  </a:lnTo>
                  <a:lnTo>
                    <a:pt x="6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1" y="10"/>
                  </a:lnTo>
                  <a:lnTo>
                    <a:pt x="95" y="0"/>
                  </a:lnTo>
                  <a:lnTo>
                    <a:pt x="108" y="4"/>
                  </a:lnTo>
                  <a:lnTo>
                    <a:pt x="125" y="2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6" name="Freeform 451"/>
            <p:cNvSpPr>
              <a:spLocks/>
            </p:cNvSpPr>
            <p:nvPr/>
          </p:nvSpPr>
          <p:spPr bwMode="auto">
            <a:xfrm>
              <a:off x="5695760" y="5063217"/>
              <a:ext cx="1817687" cy="1143000"/>
            </a:xfrm>
            <a:custGeom>
              <a:avLst/>
              <a:gdLst>
                <a:gd name="T0" fmla="*/ 1725910 w 159"/>
                <a:gd name="T1" fmla="*/ 571493 h 100"/>
                <a:gd name="T2" fmla="*/ 1771630 w 159"/>
                <a:gd name="T3" fmla="*/ 720081 h 100"/>
                <a:gd name="T4" fmla="*/ 1714480 w 159"/>
                <a:gd name="T5" fmla="*/ 845809 h 100"/>
                <a:gd name="T6" fmla="*/ 1611611 w 159"/>
                <a:gd name="T7" fmla="*/ 800090 h 100"/>
                <a:gd name="T8" fmla="*/ 1268715 w 159"/>
                <a:gd name="T9" fmla="*/ 1005827 h 100"/>
                <a:gd name="T10" fmla="*/ 1074408 w 159"/>
                <a:gd name="T11" fmla="*/ 994397 h 100"/>
                <a:gd name="T12" fmla="*/ 982969 w 159"/>
                <a:gd name="T13" fmla="*/ 1142985 h 100"/>
                <a:gd name="T14" fmla="*/ 651502 w 159"/>
                <a:gd name="T15" fmla="*/ 754370 h 100"/>
                <a:gd name="T16" fmla="*/ 514344 w 159"/>
                <a:gd name="T17" fmla="*/ 662931 h 100"/>
                <a:gd name="T18" fmla="*/ 445765 w 159"/>
                <a:gd name="T19" fmla="*/ 468624 h 100"/>
                <a:gd name="T20" fmla="*/ 434335 w 159"/>
                <a:gd name="T21" fmla="*/ 468624 h 100"/>
                <a:gd name="T22" fmla="*/ 251457 w 159"/>
                <a:gd name="T23" fmla="*/ 457194 h 100"/>
                <a:gd name="T24" fmla="*/ 68579 w 159"/>
                <a:gd name="T25" fmla="*/ 422904 h 100"/>
                <a:gd name="T26" fmla="*/ 68579 w 159"/>
                <a:gd name="T27" fmla="*/ 377185 h 100"/>
                <a:gd name="T28" fmla="*/ 22860 w 159"/>
                <a:gd name="T29" fmla="*/ 365755 h 100"/>
                <a:gd name="T30" fmla="*/ 0 w 159"/>
                <a:gd name="T31" fmla="*/ 274316 h 100"/>
                <a:gd name="T32" fmla="*/ 57149 w 159"/>
                <a:gd name="T33" fmla="*/ 228597 h 100"/>
                <a:gd name="T34" fmla="*/ 262887 w 159"/>
                <a:gd name="T35" fmla="*/ 240027 h 100"/>
                <a:gd name="T36" fmla="*/ 400045 w 159"/>
                <a:gd name="T37" fmla="*/ 182878 h 100"/>
                <a:gd name="T38" fmla="*/ 434335 w 159"/>
                <a:gd name="T39" fmla="*/ 194307 h 100"/>
                <a:gd name="T40" fmla="*/ 491484 w 159"/>
                <a:gd name="T41" fmla="*/ 217167 h 100"/>
                <a:gd name="T42" fmla="*/ 514344 w 159"/>
                <a:gd name="T43" fmla="*/ 240027 h 100"/>
                <a:gd name="T44" fmla="*/ 560063 w 159"/>
                <a:gd name="T45" fmla="*/ 297176 h 100"/>
                <a:gd name="T46" fmla="*/ 628643 w 159"/>
                <a:gd name="T47" fmla="*/ 240027 h 100"/>
                <a:gd name="T48" fmla="*/ 560063 w 159"/>
                <a:gd name="T49" fmla="*/ 182878 h 100"/>
                <a:gd name="T50" fmla="*/ 537204 w 159"/>
                <a:gd name="T51" fmla="*/ 148588 h 100"/>
                <a:gd name="T52" fmla="*/ 685792 w 159"/>
                <a:gd name="T53" fmla="*/ 91439 h 100"/>
                <a:gd name="T54" fmla="*/ 708652 w 159"/>
                <a:gd name="T55" fmla="*/ 102869 h 100"/>
                <a:gd name="T56" fmla="*/ 697222 w 159"/>
                <a:gd name="T57" fmla="*/ 125728 h 100"/>
                <a:gd name="T58" fmla="*/ 834380 w 159"/>
                <a:gd name="T59" fmla="*/ 217167 h 100"/>
                <a:gd name="T60" fmla="*/ 925819 w 159"/>
                <a:gd name="T61" fmla="*/ 320036 h 100"/>
                <a:gd name="T62" fmla="*/ 1188706 w 159"/>
                <a:gd name="T63" fmla="*/ 297176 h 100"/>
                <a:gd name="T64" fmla="*/ 1131557 w 159"/>
                <a:gd name="T65" fmla="*/ 217167 h 100"/>
                <a:gd name="T66" fmla="*/ 1337294 w 159"/>
                <a:gd name="T67" fmla="*/ 80009 h 100"/>
                <a:gd name="T68" fmla="*/ 1383014 w 159"/>
                <a:gd name="T69" fmla="*/ 0 h 100"/>
                <a:gd name="T70" fmla="*/ 1531602 w 159"/>
                <a:gd name="T71" fmla="*/ 45719 h 100"/>
                <a:gd name="T72" fmla="*/ 1520173 w 159"/>
                <a:gd name="T73" fmla="*/ 171448 h 100"/>
                <a:gd name="T74" fmla="*/ 1565892 w 159"/>
                <a:gd name="T75" fmla="*/ 182878 h 100"/>
                <a:gd name="T76" fmla="*/ 1577322 w 159"/>
                <a:gd name="T77" fmla="*/ 240027 h 100"/>
                <a:gd name="T78" fmla="*/ 1794489 w 159"/>
                <a:gd name="T79" fmla="*/ 525773 h 1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00"/>
                <a:gd name="T122" fmla="*/ 159 w 159"/>
                <a:gd name="T123" fmla="*/ 100 h 1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00">
                  <a:moveTo>
                    <a:pt x="157" y="46"/>
                  </a:moveTo>
                  <a:lnTo>
                    <a:pt x="151" y="50"/>
                  </a:lnTo>
                  <a:lnTo>
                    <a:pt x="159" y="57"/>
                  </a:lnTo>
                  <a:lnTo>
                    <a:pt x="155" y="63"/>
                  </a:lnTo>
                  <a:lnTo>
                    <a:pt x="150" y="63"/>
                  </a:lnTo>
                  <a:lnTo>
                    <a:pt x="150" y="74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24" y="91"/>
                  </a:lnTo>
                  <a:lnTo>
                    <a:pt x="111" y="88"/>
                  </a:lnTo>
                  <a:lnTo>
                    <a:pt x="104" y="80"/>
                  </a:lnTo>
                  <a:lnTo>
                    <a:pt x="94" y="87"/>
                  </a:lnTo>
                  <a:lnTo>
                    <a:pt x="90" y="93"/>
                  </a:lnTo>
                  <a:lnTo>
                    <a:pt x="86" y="100"/>
                  </a:lnTo>
                  <a:lnTo>
                    <a:pt x="78" y="95"/>
                  </a:lnTo>
                  <a:lnTo>
                    <a:pt x="57" y="66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39" y="58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30" y="15"/>
                  </a:lnTo>
                  <a:lnTo>
                    <a:pt x="35" y="16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7" y="28"/>
                  </a:lnTo>
                  <a:lnTo>
                    <a:pt x="55" y="21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1" y="11"/>
                  </a:lnTo>
                  <a:lnTo>
                    <a:pt x="58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81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0" y="21"/>
                  </a:lnTo>
                  <a:lnTo>
                    <a:pt x="99" y="19"/>
                  </a:lnTo>
                  <a:lnTo>
                    <a:pt x="113" y="15"/>
                  </a:lnTo>
                  <a:lnTo>
                    <a:pt x="117" y="7"/>
                  </a:lnTo>
                  <a:lnTo>
                    <a:pt x="123" y="5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4" y="4"/>
                  </a:lnTo>
                  <a:lnTo>
                    <a:pt x="133" y="12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2" y="34"/>
                  </a:lnTo>
                  <a:lnTo>
                    <a:pt x="157" y="46"/>
                  </a:lnTo>
                  <a:close/>
                </a:path>
              </a:pathLst>
            </a:custGeom>
            <a:solidFill>
              <a:srgbClr val="EEF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7" name="Freeform 526"/>
            <p:cNvSpPr>
              <a:spLocks/>
            </p:cNvSpPr>
            <p:nvPr/>
          </p:nvSpPr>
          <p:spPr bwMode="auto">
            <a:xfrm>
              <a:off x="4313047" y="3439204"/>
              <a:ext cx="1336675" cy="709613"/>
            </a:xfrm>
            <a:custGeom>
              <a:avLst/>
              <a:gdLst>
                <a:gd name="T0" fmla="*/ 1337296 w 117"/>
                <a:gd name="T1" fmla="*/ 297176 h 62"/>
                <a:gd name="T2" fmla="*/ 1245857 w 117"/>
                <a:gd name="T3" fmla="*/ 411475 h 62"/>
                <a:gd name="T4" fmla="*/ 1051549 w 117"/>
                <a:gd name="T5" fmla="*/ 628642 h 62"/>
                <a:gd name="T6" fmla="*/ 1028689 w 117"/>
                <a:gd name="T7" fmla="*/ 640072 h 62"/>
                <a:gd name="T8" fmla="*/ 1017259 w 117"/>
                <a:gd name="T9" fmla="*/ 651502 h 62"/>
                <a:gd name="T10" fmla="*/ 971540 w 117"/>
                <a:gd name="T11" fmla="*/ 708651 h 62"/>
                <a:gd name="T12" fmla="*/ 971540 w 117"/>
                <a:gd name="T13" fmla="*/ 651502 h 62"/>
                <a:gd name="T14" fmla="*/ 994400 w 117"/>
                <a:gd name="T15" fmla="*/ 640072 h 62"/>
                <a:gd name="T16" fmla="*/ 994400 w 117"/>
                <a:gd name="T17" fmla="*/ 640072 h 62"/>
                <a:gd name="T18" fmla="*/ 925820 w 117"/>
                <a:gd name="T19" fmla="*/ 582923 h 62"/>
                <a:gd name="T20" fmla="*/ 914391 w 117"/>
                <a:gd name="T21" fmla="*/ 605782 h 62"/>
                <a:gd name="T22" fmla="*/ 902961 w 117"/>
                <a:gd name="T23" fmla="*/ 640072 h 62"/>
                <a:gd name="T24" fmla="*/ 868671 w 117"/>
                <a:gd name="T25" fmla="*/ 628642 h 62"/>
                <a:gd name="T26" fmla="*/ 765802 w 117"/>
                <a:gd name="T27" fmla="*/ 582923 h 62"/>
                <a:gd name="T28" fmla="*/ 708653 w 117"/>
                <a:gd name="T29" fmla="*/ 605782 h 62"/>
                <a:gd name="T30" fmla="*/ 708653 w 117"/>
                <a:gd name="T31" fmla="*/ 605782 h 62"/>
                <a:gd name="T32" fmla="*/ 640073 w 117"/>
                <a:gd name="T33" fmla="*/ 640072 h 62"/>
                <a:gd name="T34" fmla="*/ 468625 w 117"/>
                <a:gd name="T35" fmla="*/ 628642 h 62"/>
                <a:gd name="T36" fmla="*/ 274317 w 117"/>
                <a:gd name="T37" fmla="*/ 685791 h 62"/>
                <a:gd name="T38" fmla="*/ 182878 w 117"/>
                <a:gd name="T39" fmla="*/ 605782 h 62"/>
                <a:gd name="T40" fmla="*/ 125729 w 117"/>
                <a:gd name="T41" fmla="*/ 628642 h 62"/>
                <a:gd name="T42" fmla="*/ 45720 w 117"/>
                <a:gd name="T43" fmla="*/ 640072 h 62"/>
                <a:gd name="T44" fmla="*/ 45720 w 117"/>
                <a:gd name="T45" fmla="*/ 640072 h 62"/>
                <a:gd name="T46" fmla="*/ 45720 w 117"/>
                <a:gd name="T47" fmla="*/ 640072 h 62"/>
                <a:gd name="T48" fmla="*/ 0 w 117"/>
                <a:gd name="T49" fmla="*/ 594352 h 62"/>
                <a:gd name="T50" fmla="*/ 91439 w 117"/>
                <a:gd name="T51" fmla="*/ 445764 h 62"/>
                <a:gd name="T52" fmla="*/ 182878 w 117"/>
                <a:gd name="T53" fmla="*/ 400045 h 62"/>
                <a:gd name="T54" fmla="*/ 320037 w 117"/>
                <a:gd name="T55" fmla="*/ 354326 h 62"/>
                <a:gd name="T56" fmla="*/ 377186 w 117"/>
                <a:gd name="T57" fmla="*/ 251457 h 62"/>
                <a:gd name="T58" fmla="*/ 491485 w 117"/>
                <a:gd name="T59" fmla="*/ 194308 h 62"/>
                <a:gd name="T60" fmla="*/ 491485 w 117"/>
                <a:gd name="T61" fmla="*/ 102869 h 62"/>
                <a:gd name="T62" fmla="*/ 571494 w 117"/>
                <a:gd name="T63" fmla="*/ 80009 h 62"/>
                <a:gd name="T64" fmla="*/ 560064 w 117"/>
                <a:gd name="T65" fmla="*/ 194308 h 62"/>
                <a:gd name="T66" fmla="*/ 640073 w 117"/>
                <a:gd name="T67" fmla="*/ 228597 h 62"/>
                <a:gd name="T68" fmla="*/ 708653 w 117"/>
                <a:gd name="T69" fmla="*/ 114299 h 62"/>
                <a:gd name="T70" fmla="*/ 731512 w 117"/>
                <a:gd name="T71" fmla="*/ 114299 h 62"/>
                <a:gd name="T72" fmla="*/ 800092 w 117"/>
                <a:gd name="T73" fmla="*/ 114299 h 62"/>
                <a:gd name="T74" fmla="*/ 868671 w 117"/>
                <a:gd name="T75" fmla="*/ 114299 h 62"/>
                <a:gd name="T76" fmla="*/ 868671 w 117"/>
                <a:gd name="T77" fmla="*/ 114299 h 62"/>
                <a:gd name="T78" fmla="*/ 902961 w 117"/>
                <a:gd name="T79" fmla="*/ 114299 h 62"/>
                <a:gd name="T80" fmla="*/ 902961 w 117"/>
                <a:gd name="T81" fmla="*/ 114299 h 62"/>
                <a:gd name="T82" fmla="*/ 948680 w 117"/>
                <a:gd name="T83" fmla="*/ 171448 h 62"/>
                <a:gd name="T84" fmla="*/ 1062979 w 117"/>
                <a:gd name="T85" fmla="*/ 68579 h 62"/>
                <a:gd name="T86" fmla="*/ 1074409 w 117"/>
                <a:gd name="T87" fmla="*/ 68579 h 62"/>
                <a:gd name="T88" fmla="*/ 1165848 w 117"/>
                <a:gd name="T89" fmla="*/ 0 h 62"/>
                <a:gd name="T90" fmla="*/ 1188708 w 117"/>
                <a:gd name="T91" fmla="*/ 102869 h 62"/>
                <a:gd name="T92" fmla="*/ 1200137 w 117"/>
                <a:gd name="T93" fmla="*/ 102869 h 62"/>
                <a:gd name="T94" fmla="*/ 1245857 w 117"/>
                <a:gd name="T95" fmla="*/ 125728 h 62"/>
                <a:gd name="T96" fmla="*/ 1222997 w 117"/>
                <a:gd name="T97" fmla="*/ 194308 h 62"/>
                <a:gd name="T98" fmla="*/ 1245857 w 117"/>
                <a:gd name="T99" fmla="*/ 205737 h 62"/>
                <a:gd name="T100" fmla="*/ 1337296 w 117"/>
                <a:gd name="T101" fmla="*/ 297176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62"/>
                <a:gd name="T155" fmla="*/ 117 w 117"/>
                <a:gd name="T156" fmla="*/ 62 h 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62">
                  <a:moveTo>
                    <a:pt x="117" y="26"/>
                  </a:moveTo>
                  <a:lnTo>
                    <a:pt x="109" y="36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7" y="56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79" y="56"/>
                  </a:lnTo>
                  <a:lnTo>
                    <a:pt x="76" y="55"/>
                  </a:lnTo>
                  <a:lnTo>
                    <a:pt x="67" y="51"/>
                  </a:lnTo>
                  <a:lnTo>
                    <a:pt x="62" y="53"/>
                  </a:lnTo>
                  <a:lnTo>
                    <a:pt x="56" y="56"/>
                  </a:lnTo>
                  <a:lnTo>
                    <a:pt x="41" y="55"/>
                  </a:lnTo>
                  <a:lnTo>
                    <a:pt x="24" y="60"/>
                  </a:lnTo>
                  <a:lnTo>
                    <a:pt x="16" y="53"/>
                  </a:lnTo>
                  <a:lnTo>
                    <a:pt x="11" y="55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8" y="39"/>
                  </a:lnTo>
                  <a:lnTo>
                    <a:pt x="16" y="35"/>
                  </a:lnTo>
                  <a:lnTo>
                    <a:pt x="28" y="31"/>
                  </a:lnTo>
                  <a:lnTo>
                    <a:pt x="33" y="22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49" y="17"/>
                  </a:lnTo>
                  <a:lnTo>
                    <a:pt x="56" y="2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70" y="10"/>
                  </a:lnTo>
                  <a:lnTo>
                    <a:pt x="76" y="10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102" y="0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9" y="1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7" y="2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8" name="Freeform 543"/>
            <p:cNvSpPr>
              <a:spLocks/>
            </p:cNvSpPr>
            <p:nvPr/>
          </p:nvSpPr>
          <p:spPr bwMode="auto">
            <a:xfrm>
              <a:off x="4895660" y="2524804"/>
              <a:ext cx="1657350" cy="1211263"/>
            </a:xfrm>
            <a:custGeom>
              <a:avLst/>
              <a:gdLst>
                <a:gd name="T0" fmla="*/ 1634471 w 145"/>
                <a:gd name="T1" fmla="*/ 125728 h 106"/>
                <a:gd name="T2" fmla="*/ 1645901 w 145"/>
                <a:gd name="T3" fmla="*/ 285746 h 106"/>
                <a:gd name="T4" fmla="*/ 1645901 w 145"/>
                <a:gd name="T5" fmla="*/ 434334 h 106"/>
                <a:gd name="T6" fmla="*/ 1634471 w 145"/>
                <a:gd name="T7" fmla="*/ 560063 h 106"/>
                <a:gd name="T8" fmla="*/ 1634471 w 145"/>
                <a:gd name="T9" fmla="*/ 560063 h 106"/>
                <a:gd name="T10" fmla="*/ 1623041 w 145"/>
                <a:gd name="T11" fmla="*/ 560063 h 106"/>
                <a:gd name="T12" fmla="*/ 1588752 w 145"/>
                <a:gd name="T13" fmla="*/ 582922 h 106"/>
                <a:gd name="T14" fmla="*/ 1040118 w 145"/>
                <a:gd name="T15" fmla="*/ 1040116 h 106"/>
                <a:gd name="T16" fmla="*/ 662932 w 145"/>
                <a:gd name="T17" fmla="*/ 1120125 h 106"/>
                <a:gd name="T18" fmla="*/ 662932 w 145"/>
                <a:gd name="T19" fmla="*/ 1040116 h 106"/>
                <a:gd name="T20" fmla="*/ 605783 w 145"/>
                <a:gd name="T21" fmla="*/ 1017257 h 106"/>
                <a:gd name="T22" fmla="*/ 582923 w 145"/>
                <a:gd name="T23" fmla="*/ 788660 h 106"/>
                <a:gd name="T24" fmla="*/ 662932 w 145"/>
                <a:gd name="T25" fmla="*/ 628642 h 106"/>
                <a:gd name="T26" fmla="*/ 560064 w 145"/>
                <a:gd name="T27" fmla="*/ 605782 h 106"/>
                <a:gd name="T28" fmla="*/ 422905 w 145"/>
                <a:gd name="T29" fmla="*/ 674361 h 106"/>
                <a:gd name="T30" fmla="*/ 80009 w 145"/>
                <a:gd name="T31" fmla="*/ 560063 h 106"/>
                <a:gd name="T32" fmla="*/ 0 w 145"/>
                <a:gd name="T33" fmla="*/ 434334 h 106"/>
                <a:gd name="T34" fmla="*/ 171448 w 145"/>
                <a:gd name="T35" fmla="*/ 525773 h 106"/>
                <a:gd name="T36" fmla="*/ 297177 w 145"/>
                <a:gd name="T37" fmla="*/ 582922 h 106"/>
                <a:gd name="T38" fmla="*/ 434335 w 145"/>
                <a:gd name="T39" fmla="*/ 502913 h 106"/>
                <a:gd name="T40" fmla="*/ 514344 w 145"/>
                <a:gd name="T41" fmla="*/ 445764 h 106"/>
                <a:gd name="T42" fmla="*/ 525774 w 145"/>
                <a:gd name="T43" fmla="*/ 445764 h 106"/>
                <a:gd name="T44" fmla="*/ 491484 w 145"/>
                <a:gd name="T45" fmla="*/ 411475 h 106"/>
                <a:gd name="T46" fmla="*/ 605783 w 145"/>
                <a:gd name="T47" fmla="*/ 411475 h 106"/>
                <a:gd name="T48" fmla="*/ 708652 w 145"/>
                <a:gd name="T49" fmla="*/ 457194 h 106"/>
                <a:gd name="T50" fmla="*/ 754371 w 145"/>
                <a:gd name="T51" fmla="*/ 525773 h 106"/>
                <a:gd name="T52" fmla="*/ 754371 w 145"/>
                <a:gd name="T53" fmla="*/ 400045 h 106"/>
                <a:gd name="T54" fmla="*/ 640073 w 145"/>
                <a:gd name="T55" fmla="*/ 308606 h 106"/>
                <a:gd name="T56" fmla="*/ 434335 w 145"/>
                <a:gd name="T57" fmla="*/ 320036 h 106"/>
                <a:gd name="T58" fmla="*/ 388616 w 145"/>
                <a:gd name="T59" fmla="*/ 400045 h 106"/>
                <a:gd name="T60" fmla="*/ 320036 w 145"/>
                <a:gd name="T61" fmla="*/ 457194 h 106"/>
                <a:gd name="T62" fmla="*/ 148588 w 145"/>
                <a:gd name="T63" fmla="*/ 388615 h 106"/>
                <a:gd name="T64" fmla="*/ 0 w 145"/>
                <a:gd name="T65" fmla="*/ 342895 h 106"/>
                <a:gd name="T66" fmla="*/ 11430 w 145"/>
                <a:gd name="T67" fmla="*/ 240027 h 106"/>
                <a:gd name="T68" fmla="*/ 45719 w 145"/>
                <a:gd name="T69" fmla="*/ 217167 h 106"/>
                <a:gd name="T70" fmla="*/ 171448 w 145"/>
                <a:gd name="T71" fmla="*/ 251457 h 106"/>
                <a:gd name="T72" fmla="*/ 285747 w 145"/>
                <a:gd name="T73" fmla="*/ 217167 h 106"/>
                <a:gd name="T74" fmla="*/ 331466 w 145"/>
                <a:gd name="T75" fmla="*/ 160018 h 106"/>
                <a:gd name="T76" fmla="*/ 434335 w 145"/>
                <a:gd name="T77" fmla="*/ 194307 h 106"/>
                <a:gd name="T78" fmla="*/ 560064 w 145"/>
                <a:gd name="T79" fmla="*/ 114299 h 106"/>
                <a:gd name="T80" fmla="*/ 800091 w 145"/>
                <a:gd name="T81" fmla="*/ 114299 h 106"/>
                <a:gd name="T82" fmla="*/ 1040118 w 145"/>
                <a:gd name="T83" fmla="*/ 91439 h 106"/>
                <a:gd name="T84" fmla="*/ 1211566 w 145"/>
                <a:gd name="T85" fmla="*/ 45719 h 106"/>
                <a:gd name="T86" fmla="*/ 1440163 w 145"/>
                <a:gd name="T87" fmla="*/ 0 h 106"/>
                <a:gd name="T88" fmla="*/ 1600182 w 145"/>
                <a:gd name="T89" fmla="*/ 102869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"/>
                <a:gd name="T136" fmla="*/ 0 h 106"/>
                <a:gd name="T137" fmla="*/ 145 w 145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" h="106">
                  <a:moveTo>
                    <a:pt x="140" y="9"/>
                  </a:moveTo>
                  <a:lnTo>
                    <a:pt x="143" y="11"/>
                  </a:lnTo>
                  <a:lnTo>
                    <a:pt x="145" y="13"/>
                  </a:lnTo>
                  <a:lnTo>
                    <a:pt x="144" y="25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3" y="43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0" y="51"/>
                  </a:lnTo>
                  <a:lnTo>
                    <a:pt x="139" y="51"/>
                  </a:lnTo>
                  <a:lnTo>
                    <a:pt x="118" y="61"/>
                  </a:lnTo>
                  <a:lnTo>
                    <a:pt x="91" y="91"/>
                  </a:lnTo>
                  <a:lnTo>
                    <a:pt x="66" y="106"/>
                  </a:lnTo>
                  <a:lnTo>
                    <a:pt x="58" y="98"/>
                  </a:lnTo>
                  <a:lnTo>
                    <a:pt x="56" y="97"/>
                  </a:lnTo>
                  <a:lnTo>
                    <a:pt x="58" y="91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1" y="80"/>
                  </a:lnTo>
                  <a:lnTo>
                    <a:pt x="51" y="69"/>
                  </a:lnTo>
                  <a:lnTo>
                    <a:pt x="58" y="61"/>
                  </a:lnTo>
                  <a:lnTo>
                    <a:pt x="58" y="55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5" y="55"/>
                  </a:lnTo>
                  <a:lnTo>
                    <a:pt x="37" y="59"/>
                  </a:lnTo>
                  <a:lnTo>
                    <a:pt x="25" y="56"/>
                  </a:lnTo>
                  <a:lnTo>
                    <a:pt x="7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15" y="46"/>
                  </a:lnTo>
                  <a:lnTo>
                    <a:pt x="22" y="49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53" y="36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6" y="46"/>
                  </a:lnTo>
                  <a:lnTo>
                    <a:pt x="71" y="39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56" y="27"/>
                  </a:lnTo>
                  <a:lnTo>
                    <a:pt x="50" y="30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3" y="34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9" y="14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6" y="13"/>
                  </a:lnTo>
                  <a:lnTo>
                    <a:pt x="91" y="8"/>
                  </a:lnTo>
                  <a:lnTo>
                    <a:pt x="102" y="10"/>
                  </a:lnTo>
                  <a:lnTo>
                    <a:pt x="106" y="4"/>
                  </a:lnTo>
                  <a:lnTo>
                    <a:pt x="118" y="5"/>
                  </a:lnTo>
                  <a:lnTo>
                    <a:pt x="126" y="0"/>
                  </a:lnTo>
                  <a:lnTo>
                    <a:pt x="127" y="4"/>
                  </a:lnTo>
                  <a:lnTo>
                    <a:pt x="140" y="9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9" name="Freeform 565"/>
            <p:cNvSpPr>
              <a:spLocks/>
            </p:cNvSpPr>
            <p:nvPr/>
          </p:nvSpPr>
          <p:spPr bwMode="auto">
            <a:xfrm>
              <a:off x="3820922" y="2399392"/>
              <a:ext cx="1406525" cy="479425"/>
            </a:xfrm>
            <a:custGeom>
              <a:avLst/>
              <a:gdLst>
                <a:gd name="T0" fmla="*/ 1325866 w 123"/>
                <a:gd name="T1" fmla="*/ 125728 h 42"/>
                <a:gd name="T2" fmla="*/ 1348726 w 123"/>
                <a:gd name="T3" fmla="*/ 171448 h 42"/>
                <a:gd name="T4" fmla="*/ 1405875 w 123"/>
                <a:gd name="T5" fmla="*/ 274317 h 42"/>
                <a:gd name="T6" fmla="*/ 1405875 w 123"/>
                <a:gd name="T7" fmla="*/ 285746 h 42"/>
                <a:gd name="T8" fmla="*/ 1405875 w 123"/>
                <a:gd name="T9" fmla="*/ 285746 h 42"/>
                <a:gd name="T10" fmla="*/ 1371585 w 123"/>
                <a:gd name="T11" fmla="*/ 331466 h 42"/>
                <a:gd name="T12" fmla="*/ 1360155 w 123"/>
                <a:gd name="T13" fmla="*/ 342896 h 42"/>
                <a:gd name="T14" fmla="*/ 1360155 w 123"/>
                <a:gd name="T15" fmla="*/ 388615 h 42"/>
                <a:gd name="T16" fmla="*/ 1245857 w 123"/>
                <a:gd name="T17" fmla="*/ 377185 h 42"/>
                <a:gd name="T18" fmla="*/ 1222997 w 123"/>
                <a:gd name="T19" fmla="*/ 377185 h 42"/>
                <a:gd name="T20" fmla="*/ 1120128 w 123"/>
                <a:gd name="T21" fmla="*/ 342896 h 42"/>
                <a:gd name="T22" fmla="*/ 1085838 w 123"/>
                <a:gd name="T23" fmla="*/ 342896 h 42"/>
                <a:gd name="T24" fmla="*/ 1085838 w 123"/>
                <a:gd name="T25" fmla="*/ 365755 h 42"/>
                <a:gd name="T26" fmla="*/ 1085838 w 123"/>
                <a:gd name="T27" fmla="*/ 388615 h 42"/>
                <a:gd name="T28" fmla="*/ 1074409 w 123"/>
                <a:gd name="T29" fmla="*/ 468624 h 42"/>
                <a:gd name="T30" fmla="*/ 1062979 w 123"/>
                <a:gd name="T31" fmla="*/ 445764 h 42"/>
                <a:gd name="T32" fmla="*/ 960110 w 123"/>
                <a:gd name="T33" fmla="*/ 480054 h 42"/>
                <a:gd name="T34" fmla="*/ 891531 w 123"/>
                <a:gd name="T35" fmla="*/ 480054 h 42"/>
                <a:gd name="T36" fmla="*/ 822951 w 123"/>
                <a:gd name="T37" fmla="*/ 411475 h 42"/>
                <a:gd name="T38" fmla="*/ 788662 w 123"/>
                <a:gd name="T39" fmla="*/ 388615 h 42"/>
                <a:gd name="T40" fmla="*/ 674363 w 123"/>
                <a:gd name="T41" fmla="*/ 365755 h 42"/>
                <a:gd name="T42" fmla="*/ 571494 w 123"/>
                <a:gd name="T43" fmla="*/ 342896 h 42"/>
                <a:gd name="T44" fmla="*/ 434335 w 123"/>
                <a:gd name="T45" fmla="*/ 377185 h 42"/>
                <a:gd name="T46" fmla="*/ 400046 w 123"/>
                <a:gd name="T47" fmla="*/ 274317 h 42"/>
                <a:gd name="T48" fmla="*/ 685793 w 123"/>
                <a:gd name="T49" fmla="*/ 320036 h 42"/>
                <a:gd name="T50" fmla="*/ 697223 w 123"/>
                <a:gd name="T51" fmla="*/ 285746 h 42"/>
                <a:gd name="T52" fmla="*/ 697223 w 123"/>
                <a:gd name="T53" fmla="*/ 274317 h 42"/>
                <a:gd name="T54" fmla="*/ 594354 w 123"/>
                <a:gd name="T55" fmla="*/ 228597 h 42"/>
                <a:gd name="T56" fmla="*/ 502915 w 123"/>
                <a:gd name="T57" fmla="*/ 217167 h 42"/>
                <a:gd name="T58" fmla="*/ 354326 w 123"/>
                <a:gd name="T59" fmla="*/ 194308 h 42"/>
                <a:gd name="T60" fmla="*/ 251457 w 123"/>
                <a:gd name="T61" fmla="*/ 194308 h 42"/>
                <a:gd name="T62" fmla="*/ 57149 w 123"/>
                <a:gd name="T63" fmla="*/ 137158 h 42"/>
                <a:gd name="T64" fmla="*/ 0 w 123"/>
                <a:gd name="T65" fmla="*/ 102869 h 42"/>
                <a:gd name="T66" fmla="*/ 11430 w 123"/>
                <a:gd name="T67" fmla="*/ 91439 h 42"/>
                <a:gd name="T68" fmla="*/ 91439 w 123"/>
                <a:gd name="T69" fmla="*/ 22860 h 42"/>
                <a:gd name="T70" fmla="*/ 91439 w 123"/>
                <a:gd name="T71" fmla="*/ 22860 h 42"/>
                <a:gd name="T72" fmla="*/ 308607 w 123"/>
                <a:gd name="T73" fmla="*/ 34290 h 42"/>
                <a:gd name="T74" fmla="*/ 377186 w 123"/>
                <a:gd name="T75" fmla="*/ 0 h 42"/>
                <a:gd name="T76" fmla="*/ 468625 w 123"/>
                <a:gd name="T77" fmla="*/ 57149 h 42"/>
                <a:gd name="T78" fmla="*/ 697223 w 123"/>
                <a:gd name="T79" fmla="*/ 22860 h 42"/>
                <a:gd name="T80" fmla="*/ 731512 w 123"/>
                <a:gd name="T81" fmla="*/ 45719 h 42"/>
                <a:gd name="T82" fmla="*/ 777232 w 123"/>
                <a:gd name="T83" fmla="*/ 102869 h 42"/>
                <a:gd name="T84" fmla="*/ 788662 w 123"/>
                <a:gd name="T85" fmla="*/ 137158 h 42"/>
                <a:gd name="T86" fmla="*/ 925820 w 123"/>
                <a:gd name="T87" fmla="*/ 102869 h 42"/>
                <a:gd name="T88" fmla="*/ 937250 w 123"/>
                <a:gd name="T89" fmla="*/ 102869 h 42"/>
                <a:gd name="T90" fmla="*/ 960110 w 123"/>
                <a:gd name="T91" fmla="*/ 102869 h 42"/>
                <a:gd name="T92" fmla="*/ 937250 w 123"/>
                <a:gd name="T93" fmla="*/ 80009 h 42"/>
                <a:gd name="T94" fmla="*/ 937250 w 123"/>
                <a:gd name="T95" fmla="*/ 57149 h 42"/>
                <a:gd name="T96" fmla="*/ 937250 w 123"/>
                <a:gd name="T97" fmla="*/ 57149 h 42"/>
                <a:gd name="T98" fmla="*/ 960110 w 123"/>
                <a:gd name="T99" fmla="*/ 57149 h 42"/>
                <a:gd name="T100" fmla="*/ 1017259 w 123"/>
                <a:gd name="T101" fmla="*/ 0 h 42"/>
                <a:gd name="T102" fmla="*/ 1120128 w 123"/>
                <a:gd name="T103" fmla="*/ 34290 h 42"/>
                <a:gd name="T104" fmla="*/ 1108698 w 123"/>
                <a:gd name="T105" fmla="*/ 57149 h 42"/>
                <a:gd name="T106" fmla="*/ 1085838 w 123"/>
                <a:gd name="T107" fmla="*/ 80009 h 42"/>
                <a:gd name="T108" fmla="*/ 1165848 w 123"/>
                <a:gd name="T109" fmla="*/ 148588 h 42"/>
                <a:gd name="T110" fmla="*/ 1177277 w 123"/>
                <a:gd name="T111" fmla="*/ 182878 h 42"/>
                <a:gd name="T112" fmla="*/ 1303006 w 123"/>
                <a:gd name="T113" fmla="*/ 137158 h 42"/>
                <a:gd name="T114" fmla="*/ 1325866 w 123"/>
                <a:gd name="T115" fmla="*/ 125728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42"/>
                <a:gd name="T176" fmla="*/ 123 w 123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42">
                  <a:moveTo>
                    <a:pt x="116" y="11"/>
                  </a:moveTo>
                  <a:lnTo>
                    <a:pt x="118" y="1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9" y="30"/>
                  </a:lnTo>
                  <a:lnTo>
                    <a:pt x="119" y="34"/>
                  </a:lnTo>
                  <a:lnTo>
                    <a:pt x="109" y="33"/>
                  </a:lnTo>
                  <a:lnTo>
                    <a:pt x="107" y="33"/>
                  </a:lnTo>
                  <a:lnTo>
                    <a:pt x="98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4" y="41"/>
                  </a:lnTo>
                  <a:lnTo>
                    <a:pt x="93" y="39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9" y="34"/>
                  </a:lnTo>
                  <a:lnTo>
                    <a:pt x="59" y="32"/>
                  </a:lnTo>
                  <a:lnTo>
                    <a:pt x="50" y="30"/>
                  </a:lnTo>
                  <a:lnTo>
                    <a:pt x="38" y="33"/>
                  </a:lnTo>
                  <a:lnTo>
                    <a:pt x="35" y="24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2" y="20"/>
                  </a:lnTo>
                  <a:lnTo>
                    <a:pt x="44" y="19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5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2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8" y="9"/>
                  </a:lnTo>
                  <a:lnTo>
                    <a:pt x="69" y="12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102" y="13"/>
                  </a:lnTo>
                  <a:lnTo>
                    <a:pt x="103" y="16"/>
                  </a:lnTo>
                  <a:lnTo>
                    <a:pt x="114" y="12"/>
                  </a:lnTo>
                  <a:lnTo>
                    <a:pt x="116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0" name="Freeform 566"/>
            <p:cNvSpPr>
              <a:spLocks/>
            </p:cNvSpPr>
            <p:nvPr/>
          </p:nvSpPr>
          <p:spPr bwMode="auto">
            <a:xfrm>
              <a:off x="3912997" y="2834367"/>
              <a:ext cx="1646238" cy="833437"/>
            </a:xfrm>
            <a:custGeom>
              <a:avLst/>
              <a:gdLst>
                <a:gd name="T0" fmla="*/ 994397 w 144"/>
                <a:gd name="T1" fmla="*/ 182878 h 73"/>
                <a:gd name="T2" fmla="*/ 1268713 w 144"/>
                <a:gd name="T3" fmla="*/ 331467 h 73"/>
                <a:gd name="T4" fmla="*/ 1497310 w 144"/>
                <a:gd name="T5" fmla="*/ 320037 h 73"/>
                <a:gd name="T6" fmla="*/ 1554459 w 144"/>
                <a:gd name="T7" fmla="*/ 285748 h 73"/>
                <a:gd name="T8" fmla="*/ 1645898 w 144"/>
                <a:gd name="T9" fmla="*/ 388617 h 73"/>
                <a:gd name="T10" fmla="*/ 1565889 w 144"/>
                <a:gd name="T11" fmla="*/ 605785 h 73"/>
                <a:gd name="T12" fmla="*/ 1463021 w 144"/>
                <a:gd name="T13" fmla="*/ 674364 h 73"/>
                <a:gd name="T14" fmla="*/ 1303002 w 144"/>
                <a:gd name="T15" fmla="*/ 720084 h 73"/>
                <a:gd name="T16" fmla="*/ 1268713 w 144"/>
                <a:gd name="T17" fmla="*/ 720084 h 73"/>
                <a:gd name="T18" fmla="*/ 1200134 w 144"/>
                <a:gd name="T19" fmla="*/ 720084 h 73"/>
                <a:gd name="T20" fmla="*/ 1108695 w 144"/>
                <a:gd name="T21" fmla="*/ 720084 h 73"/>
                <a:gd name="T22" fmla="*/ 960107 w 144"/>
                <a:gd name="T23" fmla="*/ 800093 h 73"/>
                <a:gd name="T24" fmla="*/ 891528 w 144"/>
                <a:gd name="T25" fmla="*/ 708654 h 73"/>
                <a:gd name="T26" fmla="*/ 628642 w 144"/>
                <a:gd name="T27" fmla="*/ 685794 h 73"/>
                <a:gd name="T28" fmla="*/ 91439 w 144"/>
                <a:gd name="T29" fmla="*/ 754374 h 73"/>
                <a:gd name="T30" fmla="*/ 0 w 144"/>
                <a:gd name="T31" fmla="*/ 662934 h 73"/>
                <a:gd name="T32" fmla="*/ 45719 w 144"/>
                <a:gd name="T33" fmla="*/ 571495 h 73"/>
                <a:gd name="T34" fmla="*/ 68579 w 144"/>
                <a:gd name="T35" fmla="*/ 331467 h 73"/>
                <a:gd name="T36" fmla="*/ 205737 w 144"/>
                <a:gd name="T37" fmla="*/ 274318 h 73"/>
                <a:gd name="T38" fmla="*/ 354325 w 144"/>
                <a:gd name="T39" fmla="*/ 217168 h 73"/>
                <a:gd name="T40" fmla="*/ 400045 w 144"/>
                <a:gd name="T41" fmla="*/ 80009 h 73"/>
                <a:gd name="T42" fmla="*/ 491483 w 144"/>
                <a:gd name="T43" fmla="*/ 0 h 73"/>
                <a:gd name="T44" fmla="*/ 491483 w 144"/>
                <a:gd name="T45" fmla="*/ 182878 h 73"/>
                <a:gd name="T46" fmla="*/ 434334 w 144"/>
                <a:gd name="T47" fmla="*/ 320037 h 73"/>
                <a:gd name="T48" fmla="*/ 548633 w 144"/>
                <a:gd name="T49" fmla="*/ 228598 h 73"/>
                <a:gd name="T50" fmla="*/ 605782 w 144"/>
                <a:gd name="T51" fmla="*/ 102869 h 73"/>
                <a:gd name="T52" fmla="*/ 651501 w 144"/>
                <a:gd name="T53" fmla="*/ 91439 h 73"/>
                <a:gd name="T54" fmla="*/ 685791 w 144"/>
                <a:gd name="T55" fmla="*/ 217168 h 73"/>
                <a:gd name="T56" fmla="*/ 800089 w 144"/>
                <a:gd name="T57" fmla="*/ 297177 h 73"/>
                <a:gd name="T58" fmla="*/ 845809 w 144"/>
                <a:gd name="T59" fmla="*/ 274318 h 73"/>
                <a:gd name="T60" fmla="*/ 788659 w 144"/>
                <a:gd name="T61" fmla="*/ 148589 h 73"/>
                <a:gd name="T62" fmla="*/ 777230 w 144"/>
                <a:gd name="T63" fmla="*/ 125729 h 73"/>
                <a:gd name="T64" fmla="*/ 891528 w 144"/>
                <a:gd name="T65" fmla="*/ 125729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73"/>
                <a:gd name="T101" fmla="*/ 144 w 144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73">
                  <a:moveTo>
                    <a:pt x="86" y="11"/>
                  </a:moveTo>
                  <a:lnTo>
                    <a:pt x="87" y="16"/>
                  </a:lnTo>
                  <a:lnTo>
                    <a:pt x="93" y="22"/>
                  </a:lnTo>
                  <a:lnTo>
                    <a:pt x="111" y="29"/>
                  </a:lnTo>
                  <a:lnTo>
                    <a:pt x="123" y="32"/>
                  </a:lnTo>
                  <a:lnTo>
                    <a:pt x="131" y="28"/>
                  </a:lnTo>
                  <a:lnTo>
                    <a:pt x="135" y="26"/>
                  </a:lnTo>
                  <a:lnTo>
                    <a:pt x="136" y="25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37" y="42"/>
                  </a:lnTo>
                  <a:lnTo>
                    <a:pt x="137" y="53"/>
                  </a:lnTo>
                  <a:lnTo>
                    <a:pt x="129" y="59"/>
                  </a:lnTo>
                  <a:lnTo>
                    <a:pt x="128" y="59"/>
                  </a:lnTo>
                  <a:lnTo>
                    <a:pt x="118" y="68"/>
                  </a:lnTo>
                  <a:lnTo>
                    <a:pt x="114" y="63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1" y="73"/>
                  </a:lnTo>
                  <a:lnTo>
                    <a:pt x="84" y="70"/>
                  </a:lnTo>
                  <a:lnTo>
                    <a:pt x="85" y="60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55" y="60"/>
                  </a:lnTo>
                  <a:lnTo>
                    <a:pt x="42" y="56"/>
                  </a:lnTo>
                  <a:lnTo>
                    <a:pt x="8" y="66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4" y="50"/>
                  </a:lnTo>
                  <a:lnTo>
                    <a:pt x="10" y="38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8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43" y="16"/>
                  </a:lnTo>
                  <a:lnTo>
                    <a:pt x="39" y="2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0" y="19"/>
                  </a:lnTo>
                  <a:lnTo>
                    <a:pt x="65" y="24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1" name="Freeform 618"/>
            <p:cNvSpPr>
              <a:spLocks/>
            </p:cNvSpPr>
            <p:nvPr/>
          </p:nvSpPr>
          <p:spPr bwMode="auto">
            <a:xfrm>
              <a:off x="5146485" y="2307317"/>
              <a:ext cx="549275" cy="423862"/>
            </a:xfrm>
            <a:custGeom>
              <a:avLst/>
              <a:gdLst>
                <a:gd name="T0" fmla="*/ 548633 w 48"/>
                <a:gd name="T1" fmla="*/ 331468 h 37"/>
                <a:gd name="T2" fmla="*/ 468624 w 48"/>
                <a:gd name="T3" fmla="*/ 377188 h 37"/>
                <a:gd name="T4" fmla="*/ 308606 w 48"/>
                <a:gd name="T5" fmla="*/ 331468 h 37"/>
                <a:gd name="T6" fmla="*/ 240027 w 48"/>
                <a:gd name="T7" fmla="*/ 365758 h 37"/>
                <a:gd name="T8" fmla="*/ 182878 w 48"/>
                <a:gd name="T9" fmla="*/ 411478 h 37"/>
                <a:gd name="T10" fmla="*/ 171448 w 48"/>
                <a:gd name="T11" fmla="*/ 422908 h 37"/>
                <a:gd name="T12" fmla="*/ 80009 w 48"/>
                <a:gd name="T13" fmla="*/ 377188 h 37"/>
                <a:gd name="T14" fmla="*/ 80009 w 48"/>
                <a:gd name="T15" fmla="*/ 377188 h 37"/>
                <a:gd name="T16" fmla="*/ 80009 w 48"/>
                <a:gd name="T17" fmla="*/ 365758 h 37"/>
                <a:gd name="T18" fmla="*/ 22860 w 48"/>
                <a:gd name="T19" fmla="*/ 262889 h 37"/>
                <a:gd name="T20" fmla="*/ 0 w 48"/>
                <a:gd name="T21" fmla="*/ 217169 h 37"/>
                <a:gd name="T22" fmla="*/ 0 w 48"/>
                <a:gd name="T23" fmla="*/ 217169 h 37"/>
                <a:gd name="T24" fmla="*/ 34290 w 48"/>
                <a:gd name="T25" fmla="*/ 125729 h 37"/>
                <a:gd name="T26" fmla="*/ 137158 w 48"/>
                <a:gd name="T27" fmla="*/ 137159 h 37"/>
                <a:gd name="T28" fmla="*/ 160018 w 48"/>
                <a:gd name="T29" fmla="*/ 80010 h 37"/>
                <a:gd name="T30" fmla="*/ 217167 w 48"/>
                <a:gd name="T31" fmla="*/ 34290 h 37"/>
                <a:gd name="T32" fmla="*/ 331466 w 48"/>
                <a:gd name="T33" fmla="*/ 45720 h 37"/>
                <a:gd name="T34" fmla="*/ 388615 w 48"/>
                <a:gd name="T35" fmla="*/ 0 h 37"/>
                <a:gd name="T36" fmla="*/ 434334 w 48"/>
                <a:gd name="T37" fmla="*/ 80010 h 37"/>
                <a:gd name="T38" fmla="*/ 468624 w 48"/>
                <a:gd name="T39" fmla="*/ 148589 h 37"/>
                <a:gd name="T40" fmla="*/ 502914 w 48"/>
                <a:gd name="T41" fmla="*/ 228599 h 37"/>
                <a:gd name="T42" fmla="*/ 548633 w 48"/>
                <a:gd name="T43" fmla="*/ 331468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37"/>
                <a:gd name="T68" fmla="*/ 48 w 48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37">
                  <a:moveTo>
                    <a:pt x="48" y="29"/>
                  </a:moveTo>
                  <a:lnTo>
                    <a:pt x="41" y="33"/>
                  </a:lnTo>
                  <a:lnTo>
                    <a:pt x="27" y="29"/>
                  </a:lnTo>
                  <a:lnTo>
                    <a:pt x="21" y="32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9" y="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4" y="20"/>
                  </a:lnTo>
                  <a:lnTo>
                    <a:pt x="48" y="29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2" name="Freeform 640"/>
            <p:cNvSpPr>
              <a:spLocks noEditPoints="1"/>
            </p:cNvSpPr>
            <p:nvPr/>
          </p:nvSpPr>
          <p:spPr bwMode="auto">
            <a:xfrm>
              <a:off x="4416235" y="4228192"/>
              <a:ext cx="868362" cy="925512"/>
            </a:xfrm>
            <a:custGeom>
              <a:avLst/>
              <a:gdLst>
                <a:gd name="T0" fmla="*/ 868668 w 76"/>
                <a:gd name="T1" fmla="*/ 537205 h 81"/>
                <a:gd name="T2" fmla="*/ 708650 w 76"/>
                <a:gd name="T3" fmla="*/ 628644 h 81"/>
                <a:gd name="T4" fmla="*/ 697220 w 76"/>
                <a:gd name="T5" fmla="*/ 617214 h 81"/>
                <a:gd name="T6" fmla="*/ 731510 w 76"/>
                <a:gd name="T7" fmla="*/ 571494 h 81"/>
                <a:gd name="T8" fmla="*/ 765799 w 76"/>
                <a:gd name="T9" fmla="*/ 548635 h 81"/>
                <a:gd name="T10" fmla="*/ 777229 w 76"/>
                <a:gd name="T11" fmla="*/ 571494 h 81"/>
                <a:gd name="T12" fmla="*/ 868668 w 76"/>
                <a:gd name="T13" fmla="*/ 537205 h 81"/>
                <a:gd name="T14" fmla="*/ 754370 w 76"/>
                <a:gd name="T15" fmla="*/ 240028 h 81"/>
                <a:gd name="T16" fmla="*/ 754370 w 76"/>
                <a:gd name="T17" fmla="*/ 422906 h 81"/>
                <a:gd name="T18" fmla="*/ 754370 w 76"/>
                <a:gd name="T19" fmla="*/ 434336 h 81"/>
                <a:gd name="T20" fmla="*/ 765799 w 76"/>
                <a:gd name="T21" fmla="*/ 468625 h 81"/>
                <a:gd name="T22" fmla="*/ 731510 w 76"/>
                <a:gd name="T23" fmla="*/ 491485 h 81"/>
                <a:gd name="T24" fmla="*/ 708650 w 76"/>
                <a:gd name="T25" fmla="*/ 525775 h 81"/>
                <a:gd name="T26" fmla="*/ 708650 w 76"/>
                <a:gd name="T27" fmla="*/ 434336 h 81"/>
                <a:gd name="T28" fmla="*/ 697220 w 76"/>
                <a:gd name="T29" fmla="*/ 377186 h 81"/>
                <a:gd name="T30" fmla="*/ 697220 w 76"/>
                <a:gd name="T31" fmla="*/ 388616 h 81"/>
                <a:gd name="T32" fmla="*/ 662931 w 76"/>
                <a:gd name="T33" fmla="*/ 400046 h 81"/>
                <a:gd name="T34" fmla="*/ 651501 w 76"/>
                <a:gd name="T35" fmla="*/ 468625 h 81"/>
                <a:gd name="T36" fmla="*/ 605782 w 76"/>
                <a:gd name="T37" fmla="*/ 445766 h 81"/>
                <a:gd name="T38" fmla="*/ 605782 w 76"/>
                <a:gd name="T39" fmla="*/ 480055 h 81"/>
                <a:gd name="T40" fmla="*/ 617211 w 76"/>
                <a:gd name="T41" fmla="*/ 525775 h 81"/>
                <a:gd name="T42" fmla="*/ 617211 w 76"/>
                <a:gd name="T43" fmla="*/ 548635 h 81"/>
                <a:gd name="T44" fmla="*/ 628641 w 76"/>
                <a:gd name="T45" fmla="*/ 628644 h 81"/>
                <a:gd name="T46" fmla="*/ 651501 w 76"/>
                <a:gd name="T47" fmla="*/ 628644 h 81"/>
                <a:gd name="T48" fmla="*/ 651501 w 76"/>
                <a:gd name="T49" fmla="*/ 628644 h 81"/>
                <a:gd name="T50" fmla="*/ 571492 w 76"/>
                <a:gd name="T51" fmla="*/ 594354 h 81"/>
                <a:gd name="T52" fmla="*/ 571492 w 76"/>
                <a:gd name="T53" fmla="*/ 662933 h 81"/>
                <a:gd name="T54" fmla="*/ 571492 w 76"/>
                <a:gd name="T55" fmla="*/ 662933 h 81"/>
                <a:gd name="T56" fmla="*/ 628641 w 76"/>
                <a:gd name="T57" fmla="*/ 674363 h 81"/>
                <a:gd name="T58" fmla="*/ 617211 w 76"/>
                <a:gd name="T59" fmla="*/ 777233 h 81"/>
                <a:gd name="T60" fmla="*/ 605782 w 76"/>
                <a:gd name="T61" fmla="*/ 811522 h 81"/>
                <a:gd name="T62" fmla="*/ 605782 w 76"/>
                <a:gd name="T63" fmla="*/ 857242 h 81"/>
                <a:gd name="T64" fmla="*/ 491483 w 76"/>
                <a:gd name="T65" fmla="*/ 868672 h 81"/>
                <a:gd name="T66" fmla="*/ 491483 w 76"/>
                <a:gd name="T67" fmla="*/ 925821 h 81"/>
                <a:gd name="T68" fmla="*/ 365755 w 76"/>
                <a:gd name="T69" fmla="*/ 914391 h 81"/>
                <a:gd name="T70" fmla="*/ 148588 w 76"/>
                <a:gd name="T71" fmla="*/ 765803 h 81"/>
                <a:gd name="T72" fmla="*/ 148588 w 76"/>
                <a:gd name="T73" fmla="*/ 731513 h 81"/>
                <a:gd name="T74" fmla="*/ 148588 w 76"/>
                <a:gd name="T75" fmla="*/ 662933 h 81"/>
                <a:gd name="T76" fmla="*/ 68579 w 76"/>
                <a:gd name="T77" fmla="*/ 697223 h 81"/>
                <a:gd name="T78" fmla="*/ 0 w 76"/>
                <a:gd name="T79" fmla="*/ 720083 h 81"/>
                <a:gd name="T80" fmla="*/ 0 w 76"/>
                <a:gd name="T81" fmla="*/ 697223 h 81"/>
                <a:gd name="T82" fmla="*/ 91439 w 76"/>
                <a:gd name="T83" fmla="*/ 628644 h 81"/>
                <a:gd name="T84" fmla="*/ 125728 w 76"/>
                <a:gd name="T85" fmla="*/ 582924 h 81"/>
                <a:gd name="T86" fmla="*/ 297176 w 76"/>
                <a:gd name="T87" fmla="*/ 525775 h 81"/>
                <a:gd name="T88" fmla="*/ 411474 w 76"/>
                <a:gd name="T89" fmla="*/ 537205 h 81"/>
                <a:gd name="T90" fmla="*/ 457194 w 76"/>
                <a:gd name="T91" fmla="*/ 491485 h 81"/>
                <a:gd name="T92" fmla="*/ 365755 w 76"/>
                <a:gd name="T93" fmla="*/ 422906 h 81"/>
                <a:gd name="T94" fmla="*/ 365755 w 76"/>
                <a:gd name="T95" fmla="*/ 354327 h 81"/>
                <a:gd name="T96" fmla="*/ 468624 w 76"/>
                <a:gd name="T97" fmla="*/ 297177 h 81"/>
                <a:gd name="T98" fmla="*/ 468624 w 76"/>
                <a:gd name="T99" fmla="*/ 297177 h 81"/>
                <a:gd name="T100" fmla="*/ 480053 w 76"/>
                <a:gd name="T101" fmla="*/ 251458 h 81"/>
                <a:gd name="T102" fmla="*/ 480053 w 76"/>
                <a:gd name="T103" fmla="*/ 240028 h 81"/>
                <a:gd name="T104" fmla="*/ 491483 w 76"/>
                <a:gd name="T105" fmla="*/ 240028 h 81"/>
                <a:gd name="T106" fmla="*/ 662931 w 76"/>
                <a:gd name="T107" fmla="*/ 68579 h 81"/>
                <a:gd name="T108" fmla="*/ 674361 w 76"/>
                <a:gd name="T109" fmla="*/ 57149 h 81"/>
                <a:gd name="T110" fmla="*/ 731510 w 76"/>
                <a:gd name="T111" fmla="*/ 0 h 81"/>
                <a:gd name="T112" fmla="*/ 811519 w 76"/>
                <a:gd name="T113" fmla="*/ 34290 h 81"/>
                <a:gd name="T114" fmla="*/ 822949 w 76"/>
                <a:gd name="T115" fmla="*/ 34290 h 81"/>
                <a:gd name="T116" fmla="*/ 822949 w 76"/>
                <a:gd name="T117" fmla="*/ 45720 h 81"/>
                <a:gd name="T118" fmla="*/ 845808 w 76"/>
                <a:gd name="T119" fmla="*/ 68579 h 81"/>
                <a:gd name="T120" fmla="*/ 777229 w 76"/>
                <a:gd name="T121" fmla="*/ 114299 h 81"/>
                <a:gd name="T122" fmla="*/ 800089 w 76"/>
                <a:gd name="T123" fmla="*/ 205738 h 81"/>
                <a:gd name="T124" fmla="*/ 754370 w 76"/>
                <a:gd name="T125" fmla="*/ 240028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"/>
                <a:gd name="T190" fmla="*/ 0 h 81"/>
                <a:gd name="T191" fmla="*/ 76 w 76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" h="81">
                  <a:moveTo>
                    <a:pt x="76" y="47"/>
                  </a:moveTo>
                  <a:lnTo>
                    <a:pt x="62" y="55"/>
                  </a:lnTo>
                  <a:lnTo>
                    <a:pt x="61" y="54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8" y="50"/>
                  </a:lnTo>
                  <a:lnTo>
                    <a:pt x="76" y="47"/>
                  </a:lnTo>
                  <a:moveTo>
                    <a:pt x="66" y="21"/>
                  </a:moveTo>
                  <a:lnTo>
                    <a:pt x="66" y="37"/>
                  </a:lnTo>
                  <a:lnTo>
                    <a:pt x="66" y="38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2" y="46"/>
                  </a:lnTo>
                  <a:lnTo>
                    <a:pt x="62" y="38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3" y="39"/>
                  </a:lnTo>
                  <a:lnTo>
                    <a:pt x="53" y="42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0" y="52"/>
                  </a:lnTo>
                  <a:lnTo>
                    <a:pt x="50" y="58"/>
                  </a:lnTo>
                  <a:lnTo>
                    <a:pt x="55" y="59"/>
                  </a:lnTo>
                  <a:lnTo>
                    <a:pt x="54" y="68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43" y="76"/>
                  </a:lnTo>
                  <a:lnTo>
                    <a:pt x="43" y="81"/>
                  </a:lnTo>
                  <a:lnTo>
                    <a:pt x="32" y="80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6" y="61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1" y="51"/>
                  </a:lnTo>
                  <a:lnTo>
                    <a:pt x="26" y="46"/>
                  </a:lnTo>
                  <a:lnTo>
                    <a:pt x="36" y="47"/>
                  </a:lnTo>
                  <a:lnTo>
                    <a:pt x="40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41" y="26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70" y="18"/>
                  </a:lnTo>
                  <a:lnTo>
                    <a:pt x="66" y="2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3" name="Freeform 642"/>
            <p:cNvSpPr>
              <a:spLocks/>
            </p:cNvSpPr>
            <p:nvPr/>
          </p:nvSpPr>
          <p:spPr bwMode="auto">
            <a:xfrm>
              <a:off x="5170297" y="5428342"/>
              <a:ext cx="1508125" cy="1235075"/>
            </a:xfrm>
            <a:custGeom>
              <a:avLst/>
              <a:gdLst>
                <a:gd name="T0" fmla="*/ 1417301 w 132"/>
                <a:gd name="T1" fmla="*/ 925818 h 108"/>
                <a:gd name="T2" fmla="*/ 1405871 w 132"/>
                <a:gd name="T3" fmla="*/ 1074406 h 108"/>
                <a:gd name="T4" fmla="*/ 1211564 w 132"/>
                <a:gd name="T5" fmla="*/ 1085836 h 108"/>
                <a:gd name="T6" fmla="*/ 1028686 w 132"/>
                <a:gd name="T7" fmla="*/ 1234424 h 108"/>
                <a:gd name="T8" fmla="*/ 685791 w 132"/>
                <a:gd name="T9" fmla="*/ 1120126 h 108"/>
                <a:gd name="T10" fmla="*/ 537203 w 132"/>
                <a:gd name="T11" fmla="*/ 1120126 h 108"/>
                <a:gd name="T12" fmla="*/ 342895 w 132"/>
                <a:gd name="T13" fmla="*/ 1028687 h 108"/>
                <a:gd name="T14" fmla="*/ 342895 w 132"/>
                <a:gd name="T15" fmla="*/ 948678 h 108"/>
                <a:gd name="T16" fmla="*/ 171448 w 132"/>
                <a:gd name="T17" fmla="*/ 845809 h 108"/>
                <a:gd name="T18" fmla="*/ 297176 w 132"/>
                <a:gd name="T19" fmla="*/ 685791 h 108"/>
                <a:gd name="T20" fmla="*/ 205737 w 132"/>
                <a:gd name="T21" fmla="*/ 582922 h 108"/>
                <a:gd name="T22" fmla="*/ 148588 w 132"/>
                <a:gd name="T23" fmla="*/ 628642 h 108"/>
                <a:gd name="T24" fmla="*/ 0 w 132"/>
                <a:gd name="T25" fmla="*/ 594352 h 108"/>
                <a:gd name="T26" fmla="*/ 22860 w 132"/>
                <a:gd name="T27" fmla="*/ 537203 h 108"/>
                <a:gd name="T28" fmla="*/ 160018 w 132"/>
                <a:gd name="T29" fmla="*/ 445764 h 108"/>
                <a:gd name="T30" fmla="*/ 57149 w 132"/>
                <a:gd name="T31" fmla="*/ 400045 h 108"/>
                <a:gd name="T32" fmla="*/ 160018 w 132"/>
                <a:gd name="T33" fmla="*/ 125728 h 108"/>
                <a:gd name="T34" fmla="*/ 480054 w 132"/>
                <a:gd name="T35" fmla="*/ 102869 h 108"/>
                <a:gd name="T36" fmla="*/ 411475 w 132"/>
                <a:gd name="T37" fmla="*/ 217167 h 108"/>
                <a:gd name="T38" fmla="*/ 240027 w 132"/>
                <a:gd name="T39" fmla="*/ 342896 h 108"/>
                <a:gd name="T40" fmla="*/ 251457 w 132"/>
                <a:gd name="T41" fmla="*/ 445764 h 108"/>
                <a:gd name="T42" fmla="*/ 354325 w 132"/>
                <a:gd name="T43" fmla="*/ 342896 h 108"/>
                <a:gd name="T44" fmla="*/ 502913 w 132"/>
                <a:gd name="T45" fmla="*/ 251457 h 108"/>
                <a:gd name="T46" fmla="*/ 640071 w 132"/>
                <a:gd name="T47" fmla="*/ 400045 h 108"/>
                <a:gd name="T48" fmla="*/ 605782 w 132"/>
                <a:gd name="T49" fmla="*/ 514343 h 108"/>
                <a:gd name="T50" fmla="*/ 594352 w 132"/>
                <a:gd name="T51" fmla="*/ 594352 h 108"/>
                <a:gd name="T52" fmla="*/ 685791 w 132"/>
                <a:gd name="T53" fmla="*/ 491484 h 108"/>
                <a:gd name="T54" fmla="*/ 720080 w 132"/>
                <a:gd name="T55" fmla="*/ 434334 h 108"/>
                <a:gd name="T56" fmla="*/ 731510 w 132"/>
                <a:gd name="T57" fmla="*/ 354325 h 108"/>
                <a:gd name="T58" fmla="*/ 582922 w 132"/>
                <a:gd name="T59" fmla="*/ 262887 h 108"/>
                <a:gd name="T60" fmla="*/ 548633 w 132"/>
                <a:gd name="T61" fmla="*/ 57149 h 108"/>
                <a:gd name="T62" fmla="*/ 548633 w 132"/>
                <a:gd name="T63" fmla="*/ 0 h 108"/>
                <a:gd name="T64" fmla="*/ 594352 w 132"/>
                <a:gd name="T65" fmla="*/ 11430 h 108"/>
                <a:gd name="T66" fmla="*/ 594352 w 132"/>
                <a:gd name="T67" fmla="*/ 57149 h 108"/>
                <a:gd name="T68" fmla="*/ 777230 w 132"/>
                <a:gd name="T69" fmla="*/ 91439 h 108"/>
                <a:gd name="T70" fmla="*/ 960107 w 132"/>
                <a:gd name="T71" fmla="*/ 102869 h 108"/>
                <a:gd name="T72" fmla="*/ 971537 w 132"/>
                <a:gd name="T73" fmla="*/ 102869 h 108"/>
                <a:gd name="T74" fmla="*/ 1040116 w 132"/>
                <a:gd name="T75" fmla="*/ 297176 h 108"/>
                <a:gd name="T76" fmla="*/ 1177274 w 132"/>
                <a:gd name="T77" fmla="*/ 388615 h 108"/>
                <a:gd name="T78" fmla="*/ 1508740 w 132"/>
                <a:gd name="T79" fmla="*/ 77723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108"/>
                <a:gd name="T122" fmla="*/ 132 w 132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108">
                  <a:moveTo>
                    <a:pt x="132" y="68"/>
                  </a:moveTo>
                  <a:lnTo>
                    <a:pt x="124" y="81"/>
                  </a:lnTo>
                  <a:lnTo>
                    <a:pt x="125" y="89"/>
                  </a:lnTo>
                  <a:lnTo>
                    <a:pt x="123" y="94"/>
                  </a:lnTo>
                  <a:lnTo>
                    <a:pt x="111" y="91"/>
                  </a:lnTo>
                  <a:lnTo>
                    <a:pt x="106" y="95"/>
                  </a:lnTo>
                  <a:lnTo>
                    <a:pt x="104" y="97"/>
                  </a:lnTo>
                  <a:lnTo>
                    <a:pt x="90" y="108"/>
                  </a:lnTo>
                  <a:lnTo>
                    <a:pt x="85" y="106"/>
                  </a:lnTo>
                  <a:lnTo>
                    <a:pt x="60" y="98"/>
                  </a:lnTo>
                  <a:lnTo>
                    <a:pt x="57" y="98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0" y="76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6" y="60"/>
                  </a:lnTo>
                  <a:lnTo>
                    <a:pt x="29" y="56"/>
                  </a:lnTo>
                  <a:lnTo>
                    <a:pt x="18" y="51"/>
                  </a:lnTo>
                  <a:lnTo>
                    <a:pt x="13" y="55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2" y="32"/>
                  </a:lnTo>
                  <a:lnTo>
                    <a:pt x="5" y="35"/>
                  </a:lnTo>
                  <a:lnTo>
                    <a:pt x="6" y="28"/>
                  </a:lnTo>
                  <a:lnTo>
                    <a:pt x="14" y="11"/>
                  </a:lnTo>
                  <a:lnTo>
                    <a:pt x="38" y="11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6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4" y="22"/>
                  </a:lnTo>
                  <a:lnTo>
                    <a:pt x="49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3" y="45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56" y="27"/>
                  </a:lnTo>
                  <a:lnTo>
                    <a:pt x="51" y="23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64" y="0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5" y="26"/>
                  </a:lnTo>
                  <a:lnTo>
                    <a:pt x="91" y="26"/>
                  </a:lnTo>
                  <a:lnTo>
                    <a:pt x="93" y="26"/>
                  </a:lnTo>
                  <a:lnTo>
                    <a:pt x="103" y="34"/>
                  </a:lnTo>
                  <a:lnTo>
                    <a:pt x="124" y="63"/>
                  </a:lnTo>
                  <a:lnTo>
                    <a:pt x="132" y="68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4" name="Freeform 703"/>
            <p:cNvSpPr>
              <a:spLocks noEditPoints="1"/>
            </p:cNvSpPr>
            <p:nvPr/>
          </p:nvSpPr>
          <p:spPr bwMode="auto">
            <a:xfrm>
              <a:off x="2381060" y="4971142"/>
              <a:ext cx="1235075" cy="754062"/>
            </a:xfrm>
            <a:custGeom>
              <a:avLst/>
              <a:gdLst>
                <a:gd name="T0" fmla="*/ 137158 w 108"/>
                <a:gd name="T1" fmla="*/ 651501 h 66"/>
                <a:gd name="T2" fmla="*/ 80009 w 108"/>
                <a:gd name="T3" fmla="*/ 548633 h 66"/>
                <a:gd name="T4" fmla="*/ 0 w 108"/>
                <a:gd name="T5" fmla="*/ 502913 h 66"/>
                <a:gd name="T6" fmla="*/ 34290 w 108"/>
                <a:gd name="T7" fmla="*/ 457194 h 66"/>
                <a:gd name="T8" fmla="*/ 148588 w 108"/>
                <a:gd name="T9" fmla="*/ 525773 h 66"/>
                <a:gd name="T10" fmla="*/ 285746 w 108"/>
                <a:gd name="T11" fmla="*/ 525773 h 66"/>
                <a:gd name="T12" fmla="*/ 228597 w 108"/>
                <a:gd name="T13" fmla="*/ 662931 h 66"/>
                <a:gd name="T14" fmla="*/ 137158 w 108"/>
                <a:gd name="T15" fmla="*/ 388615 h 66"/>
                <a:gd name="T16" fmla="*/ 285746 w 108"/>
                <a:gd name="T17" fmla="*/ 525773 h 66"/>
                <a:gd name="T18" fmla="*/ 960108 w 108"/>
                <a:gd name="T19" fmla="*/ 240027 h 66"/>
                <a:gd name="T20" fmla="*/ 1017257 w 108"/>
                <a:gd name="T21" fmla="*/ 262886 h 66"/>
                <a:gd name="T22" fmla="*/ 1040117 w 108"/>
                <a:gd name="T23" fmla="*/ 331466 h 66"/>
                <a:gd name="T24" fmla="*/ 1051546 w 108"/>
                <a:gd name="T25" fmla="*/ 331466 h 66"/>
                <a:gd name="T26" fmla="*/ 1062976 w 108"/>
                <a:gd name="T27" fmla="*/ 171448 h 66"/>
                <a:gd name="T28" fmla="*/ 1142985 w 108"/>
                <a:gd name="T29" fmla="*/ 148588 h 66"/>
                <a:gd name="T30" fmla="*/ 1234424 w 108"/>
                <a:gd name="T31" fmla="*/ 125728 h 66"/>
                <a:gd name="T32" fmla="*/ 1234424 w 108"/>
                <a:gd name="T33" fmla="*/ 194307 h 66"/>
                <a:gd name="T34" fmla="*/ 1200134 w 108"/>
                <a:gd name="T35" fmla="*/ 308606 h 66"/>
                <a:gd name="T36" fmla="*/ 1211564 w 108"/>
                <a:gd name="T37" fmla="*/ 422904 h 66"/>
                <a:gd name="T38" fmla="*/ 1017257 w 108"/>
                <a:gd name="T39" fmla="*/ 560062 h 66"/>
                <a:gd name="T40" fmla="*/ 777230 w 108"/>
                <a:gd name="T41" fmla="*/ 560062 h 66"/>
                <a:gd name="T42" fmla="*/ 731511 w 108"/>
                <a:gd name="T43" fmla="*/ 480054 h 66"/>
                <a:gd name="T44" fmla="*/ 685791 w 108"/>
                <a:gd name="T45" fmla="*/ 502913 h 66"/>
                <a:gd name="T46" fmla="*/ 525773 w 108"/>
                <a:gd name="T47" fmla="*/ 560062 h 66"/>
                <a:gd name="T48" fmla="*/ 468624 w 108"/>
                <a:gd name="T49" fmla="*/ 662931 h 66"/>
                <a:gd name="T50" fmla="*/ 422905 w 108"/>
                <a:gd name="T51" fmla="*/ 754370 h 66"/>
                <a:gd name="T52" fmla="*/ 365755 w 108"/>
                <a:gd name="T53" fmla="*/ 697221 h 66"/>
                <a:gd name="T54" fmla="*/ 377185 w 108"/>
                <a:gd name="T55" fmla="*/ 502913 h 66"/>
                <a:gd name="T56" fmla="*/ 342896 w 108"/>
                <a:gd name="T57" fmla="*/ 342895 h 66"/>
                <a:gd name="T58" fmla="*/ 480054 w 108"/>
                <a:gd name="T59" fmla="*/ 457194 h 66"/>
                <a:gd name="T60" fmla="*/ 514343 w 108"/>
                <a:gd name="T61" fmla="*/ 434334 h 66"/>
                <a:gd name="T62" fmla="*/ 514343 w 108"/>
                <a:gd name="T63" fmla="*/ 377185 h 66"/>
                <a:gd name="T64" fmla="*/ 571493 w 108"/>
                <a:gd name="T65" fmla="*/ 377185 h 66"/>
                <a:gd name="T66" fmla="*/ 685791 w 108"/>
                <a:gd name="T67" fmla="*/ 377185 h 66"/>
                <a:gd name="T68" fmla="*/ 628642 w 108"/>
                <a:gd name="T69" fmla="*/ 331466 h 66"/>
                <a:gd name="T70" fmla="*/ 617212 w 108"/>
                <a:gd name="T71" fmla="*/ 331466 h 66"/>
                <a:gd name="T72" fmla="*/ 582922 w 108"/>
                <a:gd name="T73" fmla="*/ 285746 h 66"/>
                <a:gd name="T74" fmla="*/ 468624 w 108"/>
                <a:gd name="T75" fmla="*/ 285746 h 66"/>
                <a:gd name="T76" fmla="*/ 388615 w 108"/>
                <a:gd name="T77" fmla="*/ 308606 h 66"/>
                <a:gd name="T78" fmla="*/ 422905 w 108"/>
                <a:gd name="T79" fmla="*/ 148588 h 66"/>
                <a:gd name="T80" fmla="*/ 411475 w 108"/>
                <a:gd name="T81" fmla="*/ 114298 h 66"/>
                <a:gd name="T82" fmla="*/ 457194 w 108"/>
                <a:gd name="T83" fmla="*/ 45719 h 66"/>
                <a:gd name="T84" fmla="*/ 605782 w 108"/>
                <a:gd name="T85" fmla="*/ 0 h 66"/>
                <a:gd name="T86" fmla="*/ 662931 w 108"/>
                <a:gd name="T87" fmla="*/ 34290 h 66"/>
                <a:gd name="T88" fmla="*/ 754370 w 108"/>
                <a:gd name="T89" fmla="*/ 91439 h 66"/>
                <a:gd name="T90" fmla="*/ 800090 w 108"/>
                <a:gd name="T91" fmla="*/ 125728 h 66"/>
                <a:gd name="T92" fmla="*/ 948678 w 108"/>
                <a:gd name="T93" fmla="*/ 240027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66"/>
                <a:gd name="T143" fmla="*/ 108 w 108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66">
                  <a:moveTo>
                    <a:pt x="13" y="57"/>
                  </a:moveTo>
                  <a:lnTo>
                    <a:pt x="12" y="57"/>
                  </a:lnTo>
                  <a:lnTo>
                    <a:pt x="7" y="53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40"/>
                  </a:lnTo>
                  <a:lnTo>
                    <a:pt x="12" y="41"/>
                  </a:lnTo>
                  <a:lnTo>
                    <a:pt x="13" y="46"/>
                  </a:lnTo>
                  <a:lnTo>
                    <a:pt x="13" y="57"/>
                  </a:lnTo>
                  <a:moveTo>
                    <a:pt x="25" y="46"/>
                  </a:moveTo>
                  <a:lnTo>
                    <a:pt x="26" y="58"/>
                  </a:lnTo>
                  <a:lnTo>
                    <a:pt x="20" y="58"/>
                  </a:lnTo>
                  <a:lnTo>
                    <a:pt x="17" y="46"/>
                  </a:lnTo>
                  <a:lnTo>
                    <a:pt x="12" y="34"/>
                  </a:lnTo>
                  <a:lnTo>
                    <a:pt x="25" y="36"/>
                  </a:lnTo>
                  <a:lnTo>
                    <a:pt x="25" y="46"/>
                  </a:lnTo>
                  <a:moveTo>
                    <a:pt x="83" y="21"/>
                  </a:moveTo>
                  <a:lnTo>
                    <a:pt x="84" y="21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100" y="13"/>
                  </a:lnTo>
                  <a:lnTo>
                    <a:pt x="104" y="12"/>
                  </a:lnTo>
                  <a:lnTo>
                    <a:pt x="108" y="11"/>
                  </a:lnTo>
                  <a:lnTo>
                    <a:pt x="105" y="15"/>
                  </a:lnTo>
                  <a:lnTo>
                    <a:pt x="108" y="17"/>
                  </a:lnTo>
                  <a:lnTo>
                    <a:pt x="104" y="23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6" y="3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80" y="46"/>
                  </a:lnTo>
                  <a:lnTo>
                    <a:pt x="68" y="49"/>
                  </a:lnTo>
                  <a:lnTo>
                    <a:pt x="67" y="49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1" y="58"/>
                  </a:lnTo>
                  <a:lnTo>
                    <a:pt x="38" y="66"/>
                  </a:lnTo>
                  <a:lnTo>
                    <a:pt x="37" y="66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54"/>
                  </a:lnTo>
                  <a:lnTo>
                    <a:pt x="33" y="4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41" y="34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37" y="13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4" y="17"/>
                  </a:lnTo>
                  <a:lnTo>
                    <a:pt x="83" y="2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5" name="Freeform 704"/>
            <p:cNvSpPr>
              <a:spLocks noEditPoints="1"/>
            </p:cNvSpPr>
            <p:nvPr/>
          </p:nvSpPr>
          <p:spPr bwMode="auto">
            <a:xfrm>
              <a:off x="2712847" y="3793217"/>
              <a:ext cx="982663" cy="446087"/>
            </a:xfrm>
            <a:custGeom>
              <a:avLst/>
              <a:gdLst>
                <a:gd name="T0" fmla="*/ 182878 w 86"/>
                <a:gd name="T1" fmla="*/ 388617 h 39"/>
                <a:gd name="T2" fmla="*/ 102869 w 86"/>
                <a:gd name="T3" fmla="*/ 445767 h 39"/>
                <a:gd name="T4" fmla="*/ 0 w 86"/>
                <a:gd name="T5" fmla="*/ 331468 h 39"/>
                <a:gd name="T6" fmla="*/ 80009 w 86"/>
                <a:gd name="T7" fmla="*/ 240028 h 39"/>
                <a:gd name="T8" fmla="*/ 160018 w 86"/>
                <a:gd name="T9" fmla="*/ 274318 h 39"/>
                <a:gd name="T10" fmla="*/ 194307 w 86"/>
                <a:gd name="T11" fmla="*/ 388617 h 39"/>
                <a:gd name="T12" fmla="*/ 182878 w 86"/>
                <a:gd name="T13" fmla="*/ 388617 h 39"/>
                <a:gd name="T14" fmla="*/ 582922 w 86"/>
                <a:gd name="T15" fmla="*/ 0 h 39"/>
                <a:gd name="T16" fmla="*/ 720080 w 86"/>
                <a:gd name="T17" fmla="*/ 91439 h 39"/>
                <a:gd name="T18" fmla="*/ 731510 w 86"/>
                <a:gd name="T19" fmla="*/ 45720 h 39"/>
                <a:gd name="T20" fmla="*/ 822949 w 86"/>
                <a:gd name="T21" fmla="*/ 80009 h 39"/>
                <a:gd name="T22" fmla="*/ 822949 w 86"/>
                <a:gd name="T23" fmla="*/ 137159 h 39"/>
                <a:gd name="T24" fmla="*/ 822949 w 86"/>
                <a:gd name="T25" fmla="*/ 148589 h 39"/>
                <a:gd name="T26" fmla="*/ 880098 w 86"/>
                <a:gd name="T27" fmla="*/ 182879 h 39"/>
                <a:gd name="T28" fmla="*/ 948677 w 86"/>
                <a:gd name="T29" fmla="*/ 194309 h 39"/>
                <a:gd name="T30" fmla="*/ 982967 w 86"/>
                <a:gd name="T31" fmla="*/ 240028 h 39"/>
                <a:gd name="T32" fmla="*/ 788660 w 86"/>
                <a:gd name="T33" fmla="*/ 240028 h 39"/>
                <a:gd name="T34" fmla="*/ 788660 w 86"/>
                <a:gd name="T35" fmla="*/ 274318 h 39"/>
                <a:gd name="T36" fmla="*/ 777230 w 86"/>
                <a:gd name="T37" fmla="*/ 308608 h 39"/>
                <a:gd name="T38" fmla="*/ 765800 w 86"/>
                <a:gd name="T39" fmla="*/ 308608 h 39"/>
                <a:gd name="T40" fmla="*/ 765800 w 86"/>
                <a:gd name="T41" fmla="*/ 308608 h 39"/>
                <a:gd name="T42" fmla="*/ 674361 w 86"/>
                <a:gd name="T43" fmla="*/ 342898 h 39"/>
                <a:gd name="T44" fmla="*/ 640071 w 86"/>
                <a:gd name="T45" fmla="*/ 342898 h 39"/>
                <a:gd name="T46" fmla="*/ 548633 w 86"/>
                <a:gd name="T47" fmla="*/ 342898 h 39"/>
                <a:gd name="T48" fmla="*/ 434334 w 86"/>
                <a:gd name="T49" fmla="*/ 342898 h 39"/>
                <a:gd name="T50" fmla="*/ 434334 w 86"/>
                <a:gd name="T51" fmla="*/ 342898 h 39"/>
                <a:gd name="T52" fmla="*/ 400045 w 86"/>
                <a:gd name="T53" fmla="*/ 400047 h 39"/>
                <a:gd name="T54" fmla="*/ 320036 w 86"/>
                <a:gd name="T55" fmla="*/ 422907 h 39"/>
                <a:gd name="T56" fmla="*/ 274316 w 86"/>
                <a:gd name="T57" fmla="*/ 422907 h 39"/>
                <a:gd name="T58" fmla="*/ 297176 w 86"/>
                <a:gd name="T59" fmla="*/ 377187 h 39"/>
                <a:gd name="T60" fmla="*/ 228597 w 86"/>
                <a:gd name="T61" fmla="*/ 377187 h 39"/>
                <a:gd name="T62" fmla="*/ 228597 w 86"/>
                <a:gd name="T63" fmla="*/ 240028 h 39"/>
                <a:gd name="T64" fmla="*/ 342895 w 86"/>
                <a:gd name="T65" fmla="*/ 285748 h 39"/>
                <a:gd name="T66" fmla="*/ 354325 w 86"/>
                <a:gd name="T67" fmla="*/ 194309 h 39"/>
                <a:gd name="T68" fmla="*/ 434334 w 86"/>
                <a:gd name="T69" fmla="*/ 182879 h 39"/>
                <a:gd name="T70" fmla="*/ 422904 w 86"/>
                <a:gd name="T71" fmla="*/ 160019 h 39"/>
                <a:gd name="T72" fmla="*/ 422904 w 86"/>
                <a:gd name="T73" fmla="*/ 114299 h 39"/>
                <a:gd name="T74" fmla="*/ 377185 w 86"/>
                <a:gd name="T75" fmla="*/ 137159 h 39"/>
                <a:gd name="T76" fmla="*/ 205737 w 86"/>
                <a:gd name="T77" fmla="*/ 182879 h 39"/>
                <a:gd name="T78" fmla="*/ 194307 w 86"/>
                <a:gd name="T79" fmla="*/ 114299 h 39"/>
                <a:gd name="T80" fmla="*/ 320036 w 86"/>
                <a:gd name="T81" fmla="*/ 57150 h 39"/>
                <a:gd name="T82" fmla="*/ 388615 w 86"/>
                <a:gd name="T83" fmla="*/ 57150 h 39"/>
                <a:gd name="T84" fmla="*/ 468624 w 86"/>
                <a:gd name="T85" fmla="*/ 57150 h 39"/>
                <a:gd name="T86" fmla="*/ 480054 w 86"/>
                <a:gd name="T87" fmla="*/ 57150 h 39"/>
                <a:gd name="T88" fmla="*/ 548633 w 86"/>
                <a:gd name="T89" fmla="*/ 80009 h 39"/>
                <a:gd name="T90" fmla="*/ 548633 w 86"/>
                <a:gd name="T91" fmla="*/ 80009 h 39"/>
                <a:gd name="T92" fmla="*/ 582922 w 86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39"/>
                <a:gd name="T143" fmla="*/ 86 w 86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39">
                  <a:moveTo>
                    <a:pt x="16" y="34"/>
                  </a:moveTo>
                  <a:lnTo>
                    <a:pt x="9" y="39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4" y="24"/>
                  </a:lnTo>
                  <a:lnTo>
                    <a:pt x="17" y="34"/>
                  </a:lnTo>
                  <a:lnTo>
                    <a:pt x="16" y="34"/>
                  </a:lnTo>
                  <a:moveTo>
                    <a:pt x="51" y="0"/>
                  </a:moveTo>
                  <a:lnTo>
                    <a:pt x="63" y="8"/>
                  </a:lnTo>
                  <a:lnTo>
                    <a:pt x="6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7" y="16"/>
                  </a:lnTo>
                  <a:lnTo>
                    <a:pt x="83" y="17"/>
                  </a:lnTo>
                  <a:lnTo>
                    <a:pt x="86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59" y="30"/>
                  </a:lnTo>
                  <a:lnTo>
                    <a:pt x="56" y="30"/>
                  </a:lnTo>
                  <a:lnTo>
                    <a:pt x="48" y="30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28" y="37"/>
                  </a:lnTo>
                  <a:lnTo>
                    <a:pt x="24" y="37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21"/>
                  </a:lnTo>
                  <a:lnTo>
                    <a:pt x="30" y="25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18" y="16"/>
                  </a:lnTo>
                  <a:lnTo>
                    <a:pt x="17" y="10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1" y="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6" name="Freeform 705"/>
            <p:cNvSpPr>
              <a:spLocks noEditPoints="1"/>
            </p:cNvSpPr>
            <p:nvPr/>
          </p:nvSpPr>
          <p:spPr bwMode="auto">
            <a:xfrm>
              <a:off x="2803335" y="3028042"/>
              <a:ext cx="1223962" cy="754062"/>
            </a:xfrm>
            <a:custGeom>
              <a:avLst/>
              <a:gdLst>
                <a:gd name="T0" fmla="*/ 0 w 107"/>
                <a:gd name="T1" fmla="*/ 171448 h 66"/>
                <a:gd name="T2" fmla="*/ 102869 w 107"/>
                <a:gd name="T3" fmla="*/ 0 h 66"/>
                <a:gd name="T4" fmla="*/ 68579 w 107"/>
                <a:gd name="T5" fmla="*/ 171448 h 66"/>
                <a:gd name="T6" fmla="*/ 1177277 w 107"/>
                <a:gd name="T7" fmla="*/ 137158 h 66"/>
                <a:gd name="T8" fmla="*/ 1154418 w 107"/>
                <a:gd name="T9" fmla="*/ 377185 h 66"/>
                <a:gd name="T10" fmla="*/ 1108698 w 107"/>
                <a:gd name="T11" fmla="*/ 468624 h 66"/>
                <a:gd name="T12" fmla="*/ 1200137 w 107"/>
                <a:gd name="T13" fmla="*/ 560062 h 66"/>
                <a:gd name="T14" fmla="*/ 1211567 w 107"/>
                <a:gd name="T15" fmla="*/ 628642 h 66"/>
                <a:gd name="T16" fmla="*/ 1131558 w 107"/>
                <a:gd name="T17" fmla="*/ 640071 h 66"/>
                <a:gd name="T18" fmla="*/ 1028689 w 107"/>
                <a:gd name="T19" fmla="*/ 662931 h 66"/>
                <a:gd name="T20" fmla="*/ 1005829 w 107"/>
                <a:gd name="T21" fmla="*/ 731510 h 66"/>
                <a:gd name="T22" fmla="*/ 960110 w 107"/>
                <a:gd name="T23" fmla="*/ 754370 h 66"/>
                <a:gd name="T24" fmla="*/ 525774 w 107"/>
                <a:gd name="T25" fmla="*/ 708650 h 66"/>
                <a:gd name="T26" fmla="*/ 480055 w 107"/>
                <a:gd name="T27" fmla="*/ 685791 h 66"/>
                <a:gd name="T28" fmla="*/ 400046 w 107"/>
                <a:gd name="T29" fmla="*/ 662931 h 66"/>
                <a:gd name="T30" fmla="*/ 422906 w 107"/>
                <a:gd name="T31" fmla="*/ 582922 h 66"/>
                <a:gd name="T32" fmla="*/ 548634 w 107"/>
                <a:gd name="T33" fmla="*/ 605782 h 66"/>
                <a:gd name="T34" fmla="*/ 628643 w 107"/>
                <a:gd name="T35" fmla="*/ 560062 h 66"/>
                <a:gd name="T36" fmla="*/ 502915 w 107"/>
                <a:gd name="T37" fmla="*/ 468624 h 66"/>
                <a:gd name="T38" fmla="*/ 742942 w 107"/>
                <a:gd name="T39" fmla="*/ 422904 h 66"/>
                <a:gd name="T40" fmla="*/ 548634 w 107"/>
                <a:gd name="T41" fmla="*/ 411475 h 66"/>
                <a:gd name="T42" fmla="*/ 194308 w 107"/>
                <a:gd name="T43" fmla="*/ 445764 h 66"/>
                <a:gd name="T44" fmla="*/ 182878 w 107"/>
                <a:gd name="T45" fmla="*/ 377185 h 66"/>
                <a:gd name="T46" fmla="*/ 400046 w 107"/>
                <a:gd name="T47" fmla="*/ 342895 h 66"/>
                <a:gd name="T48" fmla="*/ 594354 w 107"/>
                <a:gd name="T49" fmla="*/ 342895 h 66"/>
                <a:gd name="T50" fmla="*/ 720082 w 107"/>
                <a:gd name="T51" fmla="*/ 365755 h 66"/>
                <a:gd name="T52" fmla="*/ 731512 w 107"/>
                <a:gd name="T53" fmla="*/ 297176 h 66"/>
                <a:gd name="T54" fmla="*/ 628643 w 107"/>
                <a:gd name="T55" fmla="*/ 251457 h 66"/>
                <a:gd name="T56" fmla="*/ 388616 w 107"/>
                <a:gd name="T57" fmla="*/ 240027 h 66"/>
                <a:gd name="T58" fmla="*/ 251457 w 107"/>
                <a:gd name="T59" fmla="*/ 217167 h 66"/>
                <a:gd name="T60" fmla="*/ 205738 w 107"/>
                <a:gd name="T61" fmla="*/ 137158 h 66"/>
                <a:gd name="T62" fmla="*/ 251457 w 107"/>
                <a:gd name="T63" fmla="*/ 102869 h 66"/>
                <a:gd name="T64" fmla="*/ 434335 w 107"/>
                <a:gd name="T65" fmla="*/ 182878 h 66"/>
                <a:gd name="T66" fmla="*/ 525774 w 107"/>
                <a:gd name="T67" fmla="*/ 228597 h 66"/>
                <a:gd name="T68" fmla="*/ 662933 w 107"/>
                <a:gd name="T69" fmla="*/ 80009 h 66"/>
                <a:gd name="T70" fmla="*/ 834381 w 107"/>
                <a:gd name="T71" fmla="*/ 34290 h 66"/>
                <a:gd name="T72" fmla="*/ 1062979 w 107"/>
                <a:gd name="T73" fmla="*/ 0 h 66"/>
                <a:gd name="T74" fmla="*/ 1154418 w 107"/>
                <a:gd name="T75" fmla="*/ 80009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66"/>
                <a:gd name="T116" fmla="*/ 107 w 107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66">
                  <a:moveTo>
                    <a:pt x="6" y="15"/>
                  </a:moveTo>
                  <a:lnTo>
                    <a:pt x="0" y="15"/>
                  </a:lnTo>
                  <a:lnTo>
                    <a:pt x="1" y="4"/>
                  </a:lnTo>
                  <a:lnTo>
                    <a:pt x="9" y="0"/>
                  </a:lnTo>
                  <a:lnTo>
                    <a:pt x="8" y="13"/>
                  </a:lnTo>
                  <a:lnTo>
                    <a:pt x="6" y="15"/>
                  </a:lnTo>
                  <a:moveTo>
                    <a:pt x="101" y="7"/>
                  </a:moveTo>
                  <a:lnTo>
                    <a:pt x="103" y="12"/>
                  </a:lnTo>
                  <a:lnTo>
                    <a:pt x="107" y="21"/>
                  </a:lnTo>
                  <a:lnTo>
                    <a:pt x="101" y="33"/>
                  </a:lnTo>
                  <a:lnTo>
                    <a:pt x="97" y="41"/>
                  </a:lnTo>
                  <a:lnTo>
                    <a:pt x="98" y="47"/>
                  </a:lnTo>
                  <a:lnTo>
                    <a:pt x="105" y="49"/>
                  </a:lnTo>
                  <a:lnTo>
                    <a:pt x="106" y="54"/>
                  </a:lnTo>
                  <a:lnTo>
                    <a:pt x="106" y="55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64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59"/>
                  </a:lnTo>
                  <a:lnTo>
                    <a:pt x="35" y="58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5" y="49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63" y="42"/>
                  </a:lnTo>
                  <a:lnTo>
                    <a:pt x="65" y="37"/>
                  </a:lnTo>
                  <a:lnTo>
                    <a:pt x="56" y="37"/>
                  </a:lnTo>
                  <a:lnTo>
                    <a:pt x="48" y="36"/>
                  </a:lnTo>
                  <a:lnTo>
                    <a:pt x="37" y="34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20" y="30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52" y="30"/>
                  </a:lnTo>
                  <a:lnTo>
                    <a:pt x="59" y="32"/>
                  </a:lnTo>
                  <a:lnTo>
                    <a:pt x="63" y="32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55" y="22"/>
                  </a:lnTo>
                  <a:lnTo>
                    <a:pt x="46" y="21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46" y="20"/>
                  </a:lnTo>
                  <a:lnTo>
                    <a:pt x="60" y="17"/>
                  </a:lnTo>
                  <a:lnTo>
                    <a:pt x="58" y="7"/>
                  </a:lnTo>
                  <a:lnTo>
                    <a:pt x="68" y="9"/>
                  </a:lnTo>
                  <a:lnTo>
                    <a:pt x="73" y="3"/>
                  </a:lnTo>
                  <a:lnTo>
                    <a:pt x="85" y="2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101" y="7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7" name="Freeform 712"/>
            <p:cNvSpPr>
              <a:spLocks noEditPoints="1"/>
            </p:cNvSpPr>
            <p:nvPr/>
          </p:nvSpPr>
          <p:spPr bwMode="auto">
            <a:xfrm>
              <a:off x="3341497" y="4525054"/>
              <a:ext cx="1531938" cy="1006475"/>
            </a:xfrm>
            <a:custGeom>
              <a:avLst/>
              <a:gdLst>
                <a:gd name="T0" fmla="*/ 948677 w 134"/>
                <a:gd name="T1" fmla="*/ 571493 h 88"/>
                <a:gd name="T2" fmla="*/ 1062975 w 134"/>
                <a:gd name="T3" fmla="*/ 571493 h 88"/>
                <a:gd name="T4" fmla="*/ 1142984 w 134"/>
                <a:gd name="T5" fmla="*/ 594352 h 88"/>
                <a:gd name="T6" fmla="*/ 1028686 w 134"/>
                <a:gd name="T7" fmla="*/ 960108 h 88"/>
                <a:gd name="T8" fmla="*/ 868668 w 134"/>
                <a:gd name="T9" fmla="*/ 777230 h 88"/>
                <a:gd name="T10" fmla="*/ 857238 w 134"/>
                <a:gd name="T11" fmla="*/ 777230 h 88"/>
                <a:gd name="T12" fmla="*/ 628641 w 134"/>
                <a:gd name="T13" fmla="*/ 1005827 h 88"/>
                <a:gd name="T14" fmla="*/ 525773 w 134"/>
                <a:gd name="T15" fmla="*/ 880099 h 88"/>
                <a:gd name="T16" fmla="*/ 377185 w 134"/>
                <a:gd name="T17" fmla="*/ 960108 h 88"/>
                <a:gd name="T18" fmla="*/ 240027 w 134"/>
                <a:gd name="T19" fmla="*/ 777230 h 88"/>
                <a:gd name="T20" fmla="*/ 228597 w 134"/>
                <a:gd name="T21" fmla="*/ 708651 h 88"/>
                <a:gd name="T22" fmla="*/ 240027 w 134"/>
                <a:gd name="T23" fmla="*/ 617212 h 88"/>
                <a:gd name="T24" fmla="*/ 274316 w 134"/>
                <a:gd name="T25" fmla="*/ 571493 h 88"/>
                <a:gd name="T26" fmla="*/ 331465 w 134"/>
                <a:gd name="T27" fmla="*/ 617212 h 88"/>
                <a:gd name="T28" fmla="*/ 354325 w 134"/>
                <a:gd name="T29" fmla="*/ 582922 h 88"/>
                <a:gd name="T30" fmla="*/ 388615 w 134"/>
                <a:gd name="T31" fmla="*/ 491484 h 88"/>
                <a:gd name="T32" fmla="*/ 445764 w 134"/>
                <a:gd name="T33" fmla="*/ 525773 h 88"/>
                <a:gd name="T34" fmla="*/ 571492 w 134"/>
                <a:gd name="T35" fmla="*/ 480054 h 88"/>
                <a:gd name="T36" fmla="*/ 582922 w 134"/>
                <a:gd name="T37" fmla="*/ 582922 h 88"/>
                <a:gd name="T38" fmla="*/ 571492 w 134"/>
                <a:gd name="T39" fmla="*/ 662931 h 88"/>
                <a:gd name="T40" fmla="*/ 640071 w 134"/>
                <a:gd name="T41" fmla="*/ 582922 h 88"/>
                <a:gd name="T42" fmla="*/ 674361 w 134"/>
                <a:gd name="T43" fmla="*/ 571493 h 88"/>
                <a:gd name="T44" fmla="*/ 685790 w 134"/>
                <a:gd name="T45" fmla="*/ 571493 h 88"/>
                <a:gd name="T46" fmla="*/ 731510 w 134"/>
                <a:gd name="T47" fmla="*/ 468624 h 88"/>
                <a:gd name="T48" fmla="*/ 868668 w 134"/>
                <a:gd name="T49" fmla="*/ 491484 h 88"/>
                <a:gd name="T50" fmla="*/ 1177274 w 134"/>
                <a:gd name="T51" fmla="*/ 125728 h 88"/>
                <a:gd name="T52" fmla="*/ 1440160 w 134"/>
                <a:gd name="T53" fmla="*/ 57149 h 88"/>
                <a:gd name="T54" fmla="*/ 1531599 w 134"/>
                <a:gd name="T55" fmla="*/ 194308 h 88"/>
                <a:gd name="T56" fmla="*/ 1371581 w 134"/>
                <a:gd name="T57" fmla="*/ 228597 h 88"/>
                <a:gd name="T58" fmla="*/ 1165844 w 134"/>
                <a:gd name="T59" fmla="*/ 331466 h 88"/>
                <a:gd name="T60" fmla="*/ 1074405 w 134"/>
                <a:gd name="T61" fmla="*/ 422905 h 88"/>
                <a:gd name="T62" fmla="*/ 1051545 w 134"/>
                <a:gd name="T63" fmla="*/ 422905 h 88"/>
                <a:gd name="T64" fmla="*/ 982966 w 134"/>
                <a:gd name="T65" fmla="*/ 434334 h 88"/>
                <a:gd name="T66" fmla="*/ 1005826 w 134"/>
                <a:gd name="T67" fmla="*/ 331466 h 88"/>
                <a:gd name="T68" fmla="*/ 1028686 w 134"/>
                <a:gd name="T69" fmla="*/ 251457 h 88"/>
                <a:gd name="T70" fmla="*/ 971537 w 134"/>
                <a:gd name="T71" fmla="*/ 285746 h 88"/>
                <a:gd name="T72" fmla="*/ 822949 w 134"/>
                <a:gd name="T73" fmla="*/ 388615 h 88"/>
                <a:gd name="T74" fmla="*/ 662931 w 134"/>
                <a:gd name="T75" fmla="*/ 342896 h 88"/>
                <a:gd name="T76" fmla="*/ 662931 w 134"/>
                <a:gd name="T77" fmla="*/ 285746 h 88"/>
                <a:gd name="T78" fmla="*/ 594352 w 134"/>
                <a:gd name="T79" fmla="*/ 285746 h 88"/>
                <a:gd name="T80" fmla="*/ 571492 w 134"/>
                <a:gd name="T81" fmla="*/ 342896 h 88"/>
                <a:gd name="T82" fmla="*/ 468624 w 134"/>
                <a:gd name="T83" fmla="*/ 388615 h 88"/>
                <a:gd name="T84" fmla="*/ 342895 w 134"/>
                <a:gd name="T85" fmla="*/ 342896 h 88"/>
                <a:gd name="T86" fmla="*/ 285746 w 134"/>
                <a:gd name="T87" fmla="*/ 422905 h 88"/>
                <a:gd name="T88" fmla="*/ 148588 w 134"/>
                <a:gd name="T89" fmla="*/ 514343 h 88"/>
                <a:gd name="T90" fmla="*/ 45719 w 134"/>
                <a:gd name="T91" fmla="*/ 514343 h 88"/>
                <a:gd name="T92" fmla="*/ 57149 w 134"/>
                <a:gd name="T93" fmla="*/ 434334 h 88"/>
                <a:gd name="T94" fmla="*/ 91439 w 134"/>
                <a:gd name="T95" fmla="*/ 274316 h 88"/>
                <a:gd name="T96" fmla="*/ 342895 w 134"/>
                <a:gd name="T97" fmla="*/ 251457 h 88"/>
                <a:gd name="T98" fmla="*/ 377185 w 134"/>
                <a:gd name="T99" fmla="*/ 205737 h 88"/>
                <a:gd name="T100" fmla="*/ 434334 w 134"/>
                <a:gd name="T101" fmla="*/ 137158 h 88"/>
                <a:gd name="T102" fmla="*/ 491483 w 134"/>
                <a:gd name="T103" fmla="*/ 102869 h 88"/>
                <a:gd name="T104" fmla="*/ 640071 w 134"/>
                <a:gd name="T105" fmla="*/ 125728 h 88"/>
                <a:gd name="T106" fmla="*/ 674361 w 134"/>
                <a:gd name="T107" fmla="*/ 125728 h 88"/>
                <a:gd name="T108" fmla="*/ 822949 w 134"/>
                <a:gd name="T109" fmla="*/ 0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"/>
                <a:gd name="T166" fmla="*/ 0 h 88"/>
                <a:gd name="T167" fmla="*/ 134 w 134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" h="88">
                  <a:moveTo>
                    <a:pt x="76" y="43"/>
                  </a:moveTo>
                  <a:lnTo>
                    <a:pt x="83" y="50"/>
                  </a:lnTo>
                  <a:lnTo>
                    <a:pt x="85" y="50"/>
                  </a:lnTo>
                  <a:lnTo>
                    <a:pt x="93" y="50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94" y="68"/>
                  </a:lnTo>
                  <a:lnTo>
                    <a:pt x="90" y="84"/>
                  </a:lnTo>
                  <a:lnTo>
                    <a:pt x="81" y="79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63" y="73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46" y="77"/>
                  </a:lnTo>
                  <a:lnTo>
                    <a:pt x="38" y="81"/>
                  </a:lnTo>
                  <a:lnTo>
                    <a:pt x="33" y="84"/>
                  </a:lnTo>
                  <a:lnTo>
                    <a:pt x="22" y="76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29" y="54"/>
                  </a:lnTo>
                  <a:lnTo>
                    <a:pt x="33" y="52"/>
                  </a:lnTo>
                  <a:lnTo>
                    <a:pt x="31" y="51"/>
                  </a:lnTo>
                  <a:lnTo>
                    <a:pt x="29" y="47"/>
                  </a:lnTo>
                  <a:lnTo>
                    <a:pt x="34" y="43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7" y="45"/>
                  </a:lnTo>
                  <a:lnTo>
                    <a:pt x="50" y="42"/>
                  </a:lnTo>
                  <a:lnTo>
                    <a:pt x="54" y="43"/>
                  </a:lnTo>
                  <a:lnTo>
                    <a:pt x="51" y="51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4" y="41"/>
                  </a:lnTo>
                  <a:lnTo>
                    <a:pt x="75" y="43"/>
                  </a:lnTo>
                  <a:lnTo>
                    <a:pt x="76" y="43"/>
                  </a:lnTo>
                  <a:moveTo>
                    <a:pt x="101" y="3"/>
                  </a:moveTo>
                  <a:lnTo>
                    <a:pt x="103" y="11"/>
                  </a:lnTo>
                  <a:lnTo>
                    <a:pt x="113" y="5"/>
                  </a:lnTo>
                  <a:lnTo>
                    <a:pt x="126" y="5"/>
                  </a:lnTo>
                  <a:lnTo>
                    <a:pt x="126" y="11"/>
                  </a:lnTo>
                  <a:lnTo>
                    <a:pt x="134" y="17"/>
                  </a:lnTo>
                  <a:lnTo>
                    <a:pt x="130" y="21"/>
                  </a:lnTo>
                  <a:lnTo>
                    <a:pt x="120" y="20"/>
                  </a:lnTo>
                  <a:lnTo>
                    <a:pt x="105" y="25"/>
                  </a:lnTo>
                  <a:lnTo>
                    <a:pt x="102" y="29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0" y="34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6" y="21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72" y="34"/>
                  </a:lnTo>
                  <a:lnTo>
                    <a:pt x="64" y="34"/>
                  </a:lnTo>
                  <a:lnTo>
                    <a:pt x="58" y="30"/>
                  </a:lnTo>
                  <a:lnTo>
                    <a:pt x="58" y="25"/>
                  </a:lnTo>
                  <a:lnTo>
                    <a:pt x="56" y="20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41" y="34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5" y="37"/>
                  </a:lnTo>
                  <a:lnTo>
                    <a:pt x="14" y="43"/>
                  </a:lnTo>
                  <a:lnTo>
                    <a:pt x="13" y="45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8" y="24"/>
                  </a:lnTo>
                  <a:lnTo>
                    <a:pt x="9" y="13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7" y="5"/>
                  </a:lnTo>
                  <a:lnTo>
                    <a:pt x="72" y="0"/>
                  </a:lnTo>
                  <a:lnTo>
                    <a:pt x="101" y="3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8" name="Freeform 713"/>
            <p:cNvSpPr>
              <a:spLocks/>
            </p:cNvSpPr>
            <p:nvPr/>
          </p:nvSpPr>
          <p:spPr bwMode="auto">
            <a:xfrm>
              <a:off x="3660585" y="3691617"/>
              <a:ext cx="1646237" cy="776287"/>
            </a:xfrm>
            <a:custGeom>
              <a:avLst/>
              <a:gdLst>
                <a:gd name="T0" fmla="*/ 1485880 w 144"/>
                <a:gd name="T1" fmla="*/ 537203 h 68"/>
                <a:gd name="T2" fmla="*/ 1417301 w 144"/>
                <a:gd name="T3" fmla="*/ 605782 h 68"/>
                <a:gd name="T4" fmla="*/ 1234423 w 144"/>
                <a:gd name="T5" fmla="*/ 777230 h 68"/>
                <a:gd name="T6" fmla="*/ 1177274 w 144"/>
                <a:gd name="T7" fmla="*/ 731511 h 68"/>
                <a:gd name="T8" fmla="*/ 1142985 w 144"/>
                <a:gd name="T9" fmla="*/ 605782 h 68"/>
                <a:gd name="T10" fmla="*/ 994397 w 144"/>
                <a:gd name="T11" fmla="*/ 571493 h 68"/>
                <a:gd name="T12" fmla="*/ 880098 w 144"/>
                <a:gd name="T13" fmla="*/ 582922 h 68"/>
                <a:gd name="T14" fmla="*/ 788659 w 144"/>
                <a:gd name="T15" fmla="*/ 628642 h 68"/>
                <a:gd name="T16" fmla="*/ 537203 w 144"/>
                <a:gd name="T17" fmla="*/ 628642 h 68"/>
                <a:gd name="T18" fmla="*/ 422904 w 144"/>
                <a:gd name="T19" fmla="*/ 457194 h 68"/>
                <a:gd name="T20" fmla="*/ 411475 w 144"/>
                <a:gd name="T21" fmla="*/ 411475 h 68"/>
                <a:gd name="T22" fmla="*/ 205737 w 144"/>
                <a:gd name="T23" fmla="*/ 400045 h 68"/>
                <a:gd name="T24" fmla="*/ 34290 w 144"/>
                <a:gd name="T25" fmla="*/ 342896 h 68"/>
                <a:gd name="T26" fmla="*/ 22860 w 144"/>
                <a:gd name="T27" fmla="*/ 308606 h 68"/>
                <a:gd name="T28" fmla="*/ 114298 w 144"/>
                <a:gd name="T29" fmla="*/ 308606 h 68"/>
                <a:gd name="T30" fmla="*/ 171448 w 144"/>
                <a:gd name="T31" fmla="*/ 262887 h 68"/>
                <a:gd name="T32" fmla="*/ 274316 w 144"/>
                <a:gd name="T33" fmla="*/ 217167 h 68"/>
                <a:gd name="T34" fmla="*/ 365755 w 144"/>
                <a:gd name="T35" fmla="*/ 251457 h 68"/>
                <a:gd name="T36" fmla="*/ 468624 w 144"/>
                <a:gd name="T37" fmla="*/ 297176 h 68"/>
                <a:gd name="T38" fmla="*/ 468624 w 144"/>
                <a:gd name="T39" fmla="*/ 262887 h 68"/>
                <a:gd name="T40" fmla="*/ 445764 w 144"/>
                <a:gd name="T41" fmla="*/ 194308 h 68"/>
                <a:gd name="T42" fmla="*/ 411475 w 144"/>
                <a:gd name="T43" fmla="*/ 137158 h 68"/>
                <a:gd name="T44" fmla="*/ 468624 w 144"/>
                <a:gd name="T45" fmla="*/ 148588 h 68"/>
                <a:gd name="T46" fmla="*/ 651501 w 144"/>
                <a:gd name="T47" fmla="*/ 68579 h 68"/>
                <a:gd name="T48" fmla="*/ 697221 w 144"/>
                <a:gd name="T49" fmla="*/ 91439 h 68"/>
                <a:gd name="T50" fmla="*/ 822949 w 144"/>
                <a:gd name="T51" fmla="*/ 0 h 68"/>
                <a:gd name="T52" fmla="*/ 971537 w 144"/>
                <a:gd name="T53" fmla="*/ 102869 h 68"/>
                <a:gd name="T54" fmla="*/ 742940 w 144"/>
                <a:gd name="T55" fmla="*/ 194308 h 68"/>
                <a:gd name="T56" fmla="*/ 697221 w 144"/>
                <a:gd name="T57" fmla="*/ 388615 h 68"/>
                <a:gd name="T58" fmla="*/ 697221 w 144"/>
                <a:gd name="T59" fmla="*/ 388615 h 68"/>
                <a:gd name="T60" fmla="*/ 834379 w 144"/>
                <a:gd name="T61" fmla="*/ 354325 h 68"/>
                <a:gd name="T62" fmla="*/ 1120125 w 144"/>
                <a:gd name="T63" fmla="*/ 377185 h 68"/>
                <a:gd name="T64" fmla="*/ 1360152 w 144"/>
                <a:gd name="T65" fmla="*/ 354325 h 68"/>
                <a:gd name="T66" fmla="*/ 1417301 w 144"/>
                <a:gd name="T67" fmla="*/ 331466 h 68"/>
                <a:gd name="T68" fmla="*/ 1554459 w 144"/>
                <a:gd name="T69" fmla="*/ 388615 h 68"/>
                <a:gd name="T70" fmla="*/ 1577319 w 144"/>
                <a:gd name="T71" fmla="*/ 331466 h 68"/>
                <a:gd name="T72" fmla="*/ 1645898 w 144"/>
                <a:gd name="T73" fmla="*/ 388615 h 68"/>
                <a:gd name="T74" fmla="*/ 1623038 w 144"/>
                <a:gd name="T75" fmla="*/ 457194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68"/>
                <a:gd name="T116" fmla="*/ 144 w 144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68">
                  <a:moveTo>
                    <a:pt x="142" y="40"/>
                  </a:moveTo>
                  <a:lnTo>
                    <a:pt x="130" y="47"/>
                  </a:lnTo>
                  <a:lnTo>
                    <a:pt x="125" y="52"/>
                  </a:lnTo>
                  <a:lnTo>
                    <a:pt x="124" y="53"/>
                  </a:lnTo>
                  <a:lnTo>
                    <a:pt x="109" y="68"/>
                  </a:lnTo>
                  <a:lnTo>
                    <a:pt x="108" y="68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4" y="56"/>
                  </a:lnTo>
                  <a:lnTo>
                    <a:pt x="100" y="53"/>
                  </a:lnTo>
                  <a:lnTo>
                    <a:pt x="94" y="48"/>
                  </a:lnTo>
                  <a:lnTo>
                    <a:pt x="87" y="50"/>
                  </a:lnTo>
                  <a:lnTo>
                    <a:pt x="77" y="51"/>
                  </a:lnTo>
                  <a:lnTo>
                    <a:pt x="73" y="48"/>
                  </a:lnTo>
                  <a:lnTo>
                    <a:pt x="69" y="55"/>
                  </a:lnTo>
                  <a:lnTo>
                    <a:pt x="62" y="51"/>
                  </a:lnTo>
                  <a:lnTo>
                    <a:pt x="47" y="55"/>
                  </a:lnTo>
                  <a:lnTo>
                    <a:pt x="40" y="51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4" y="19"/>
                  </a:lnTo>
                  <a:lnTo>
                    <a:pt x="32" y="22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41" y="13"/>
                  </a:lnTo>
                  <a:lnTo>
                    <a:pt x="52" y="14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5" y="9"/>
                  </a:lnTo>
                  <a:lnTo>
                    <a:pt x="73" y="13"/>
                  </a:lnTo>
                  <a:lnTo>
                    <a:pt x="65" y="17"/>
                  </a:lnTo>
                  <a:lnTo>
                    <a:pt x="57" y="30"/>
                  </a:lnTo>
                  <a:lnTo>
                    <a:pt x="61" y="34"/>
                  </a:lnTo>
                  <a:lnTo>
                    <a:pt x="68" y="33"/>
                  </a:lnTo>
                  <a:lnTo>
                    <a:pt x="73" y="31"/>
                  </a:lnTo>
                  <a:lnTo>
                    <a:pt x="81" y="38"/>
                  </a:lnTo>
                  <a:lnTo>
                    <a:pt x="98" y="33"/>
                  </a:lnTo>
                  <a:lnTo>
                    <a:pt x="113" y="34"/>
                  </a:lnTo>
                  <a:lnTo>
                    <a:pt x="119" y="31"/>
                  </a:lnTo>
                  <a:lnTo>
                    <a:pt x="124" y="29"/>
                  </a:lnTo>
                  <a:lnTo>
                    <a:pt x="133" y="33"/>
                  </a:lnTo>
                  <a:lnTo>
                    <a:pt x="136" y="34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4" y="34"/>
                  </a:lnTo>
                  <a:lnTo>
                    <a:pt x="142" y="35"/>
                  </a:lnTo>
                  <a:lnTo>
                    <a:pt x="142" y="4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9" name="Freeform 746"/>
            <p:cNvSpPr>
              <a:spLocks/>
            </p:cNvSpPr>
            <p:nvPr/>
          </p:nvSpPr>
          <p:spPr bwMode="auto">
            <a:xfrm>
              <a:off x="4346385" y="5017179"/>
              <a:ext cx="1303337" cy="822325"/>
            </a:xfrm>
            <a:custGeom>
              <a:avLst/>
              <a:gdLst>
                <a:gd name="T0" fmla="*/ 1257284 w 114"/>
                <a:gd name="T1" fmla="*/ 537203 h 72"/>
                <a:gd name="T2" fmla="*/ 891528 w 114"/>
                <a:gd name="T3" fmla="*/ 731510 h 72"/>
                <a:gd name="T4" fmla="*/ 822949 w 114"/>
                <a:gd name="T5" fmla="*/ 662931 h 72"/>
                <a:gd name="T6" fmla="*/ 742940 w 114"/>
                <a:gd name="T7" fmla="*/ 731510 h 72"/>
                <a:gd name="T8" fmla="*/ 502913 w 114"/>
                <a:gd name="T9" fmla="*/ 765800 h 72"/>
                <a:gd name="T10" fmla="*/ 491484 w 114"/>
                <a:gd name="T11" fmla="*/ 651501 h 72"/>
                <a:gd name="T12" fmla="*/ 434334 w 114"/>
                <a:gd name="T13" fmla="*/ 708650 h 72"/>
                <a:gd name="T14" fmla="*/ 205737 w 114"/>
                <a:gd name="T15" fmla="*/ 811519 h 72"/>
                <a:gd name="T16" fmla="*/ 0 w 114"/>
                <a:gd name="T17" fmla="*/ 605782 h 72"/>
                <a:gd name="T18" fmla="*/ 68579 w 114"/>
                <a:gd name="T19" fmla="*/ 285746 h 72"/>
                <a:gd name="T20" fmla="*/ 171448 w 114"/>
                <a:gd name="T21" fmla="*/ 137158 h 72"/>
                <a:gd name="T22" fmla="*/ 285746 w 114"/>
                <a:gd name="T23" fmla="*/ 148588 h 72"/>
                <a:gd name="T24" fmla="*/ 297176 w 114"/>
                <a:gd name="T25" fmla="*/ 240027 h 72"/>
                <a:gd name="T26" fmla="*/ 240027 w 114"/>
                <a:gd name="T27" fmla="*/ 297176 h 72"/>
                <a:gd name="T28" fmla="*/ 308606 w 114"/>
                <a:gd name="T29" fmla="*/ 285746 h 72"/>
                <a:gd name="T30" fmla="*/ 411475 w 114"/>
                <a:gd name="T31" fmla="*/ 274316 h 72"/>
                <a:gd name="T32" fmla="*/ 354325 w 114"/>
                <a:gd name="T33" fmla="*/ 388615 h 72"/>
                <a:gd name="T34" fmla="*/ 411475 w 114"/>
                <a:gd name="T35" fmla="*/ 422904 h 72"/>
                <a:gd name="T36" fmla="*/ 480054 w 114"/>
                <a:gd name="T37" fmla="*/ 342895 h 72"/>
                <a:gd name="T38" fmla="*/ 491484 w 114"/>
                <a:gd name="T39" fmla="*/ 285746 h 72"/>
                <a:gd name="T40" fmla="*/ 582922 w 114"/>
                <a:gd name="T41" fmla="*/ 240027 h 72"/>
                <a:gd name="T42" fmla="*/ 685791 w 114"/>
                <a:gd name="T43" fmla="*/ 217167 h 72"/>
                <a:gd name="T44" fmla="*/ 731511 w 114"/>
                <a:gd name="T45" fmla="*/ 194307 h 72"/>
                <a:gd name="T46" fmla="*/ 822949 w 114"/>
                <a:gd name="T47" fmla="*/ 0 h 72"/>
                <a:gd name="T48" fmla="*/ 845809 w 114"/>
                <a:gd name="T49" fmla="*/ 34290 h 72"/>
                <a:gd name="T50" fmla="*/ 960108 w 114"/>
                <a:gd name="T51" fmla="*/ 102869 h 72"/>
                <a:gd name="T52" fmla="*/ 1017257 w 114"/>
                <a:gd name="T53" fmla="*/ 102869 h 72"/>
                <a:gd name="T54" fmla="*/ 1120125 w 114"/>
                <a:gd name="T55" fmla="*/ 194307 h 72"/>
                <a:gd name="T56" fmla="*/ 1131555 w 114"/>
                <a:gd name="T57" fmla="*/ 285746 h 72"/>
                <a:gd name="T58" fmla="*/ 1165845 w 114"/>
                <a:gd name="T59" fmla="*/ 342895 h 72"/>
                <a:gd name="T60" fmla="*/ 1234424 w 114"/>
                <a:gd name="T61" fmla="*/ 342895 h 72"/>
                <a:gd name="T62" fmla="*/ 1280143 w 114"/>
                <a:gd name="T63" fmla="*/ 434334 h 72"/>
                <a:gd name="T64" fmla="*/ 1303003 w 114"/>
                <a:gd name="T65" fmla="*/ 514343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72"/>
                <a:gd name="T101" fmla="*/ 114 w 11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72">
                  <a:moveTo>
                    <a:pt x="114" y="45"/>
                  </a:moveTo>
                  <a:lnTo>
                    <a:pt x="110" y="47"/>
                  </a:lnTo>
                  <a:lnTo>
                    <a:pt x="86" y="47"/>
                  </a:lnTo>
                  <a:lnTo>
                    <a:pt x="78" y="64"/>
                  </a:lnTo>
                  <a:lnTo>
                    <a:pt x="73" y="64"/>
                  </a:lnTo>
                  <a:lnTo>
                    <a:pt x="72" y="58"/>
                  </a:lnTo>
                  <a:lnTo>
                    <a:pt x="67" y="57"/>
                  </a:lnTo>
                  <a:lnTo>
                    <a:pt x="65" y="64"/>
                  </a:lnTo>
                  <a:lnTo>
                    <a:pt x="49" y="72"/>
                  </a:lnTo>
                  <a:lnTo>
                    <a:pt x="44" y="67"/>
                  </a:lnTo>
                  <a:lnTo>
                    <a:pt x="47" y="63"/>
                  </a:lnTo>
                  <a:lnTo>
                    <a:pt x="43" y="57"/>
                  </a:lnTo>
                  <a:lnTo>
                    <a:pt x="38" y="62"/>
                  </a:lnTo>
                  <a:lnTo>
                    <a:pt x="31" y="59"/>
                  </a:lnTo>
                  <a:lnTo>
                    <a:pt x="18" y="71"/>
                  </a:lnTo>
                  <a:lnTo>
                    <a:pt x="8" y="61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6" y="25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5" y="29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6" y="37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0" y="19"/>
                  </a:lnTo>
                  <a:lnTo>
                    <a:pt x="63" y="20"/>
                  </a:lnTo>
                  <a:lnTo>
                    <a:pt x="64" y="17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74" y="3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8" y="17"/>
                  </a:lnTo>
                  <a:lnTo>
                    <a:pt x="98" y="24"/>
                  </a:lnTo>
                  <a:lnTo>
                    <a:pt x="99" y="25"/>
                  </a:lnTo>
                  <a:lnTo>
                    <a:pt x="102" y="30"/>
                  </a:lnTo>
                  <a:lnTo>
                    <a:pt x="107" y="30"/>
                  </a:lnTo>
                  <a:lnTo>
                    <a:pt x="108" y="30"/>
                  </a:lnTo>
                  <a:lnTo>
                    <a:pt x="111" y="30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4" y="45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0" name="Freeform 780"/>
            <p:cNvSpPr>
              <a:spLocks/>
            </p:cNvSpPr>
            <p:nvPr/>
          </p:nvSpPr>
          <p:spPr bwMode="auto">
            <a:xfrm>
              <a:off x="6302185" y="4364717"/>
              <a:ext cx="1257300" cy="1017587"/>
            </a:xfrm>
            <a:custGeom>
              <a:avLst/>
              <a:gdLst>
                <a:gd name="T0" fmla="*/ 1142985 w 110"/>
                <a:gd name="T1" fmla="*/ 217168 h 89"/>
                <a:gd name="T2" fmla="*/ 1188704 w 110"/>
                <a:gd name="T3" fmla="*/ 365756 h 89"/>
                <a:gd name="T4" fmla="*/ 1234423 w 110"/>
                <a:gd name="T5" fmla="*/ 480055 h 89"/>
                <a:gd name="T6" fmla="*/ 1097265 w 110"/>
                <a:gd name="T7" fmla="*/ 582924 h 89"/>
                <a:gd name="T8" fmla="*/ 1062976 w 110"/>
                <a:gd name="T9" fmla="*/ 594354 h 89"/>
                <a:gd name="T10" fmla="*/ 868668 w 110"/>
                <a:gd name="T11" fmla="*/ 697223 h 89"/>
                <a:gd name="T12" fmla="*/ 800089 w 110"/>
                <a:gd name="T13" fmla="*/ 754373 h 89"/>
                <a:gd name="T14" fmla="*/ 685791 w 110"/>
                <a:gd name="T15" fmla="*/ 868672 h 89"/>
                <a:gd name="T16" fmla="*/ 537203 w 110"/>
                <a:gd name="T17" fmla="*/ 937251 h 89"/>
                <a:gd name="T18" fmla="*/ 560062 w 110"/>
                <a:gd name="T19" fmla="*/ 1017260 h 89"/>
                <a:gd name="T20" fmla="*/ 251457 w 110"/>
                <a:gd name="T21" fmla="*/ 937251 h 89"/>
                <a:gd name="T22" fmla="*/ 57149 w 110"/>
                <a:gd name="T23" fmla="*/ 880101 h 89"/>
                <a:gd name="T24" fmla="*/ 102869 w 110"/>
                <a:gd name="T25" fmla="*/ 800092 h 89"/>
                <a:gd name="T26" fmla="*/ 102869 w 110"/>
                <a:gd name="T27" fmla="*/ 788662 h 89"/>
                <a:gd name="T28" fmla="*/ 285746 w 110"/>
                <a:gd name="T29" fmla="*/ 777232 h 89"/>
                <a:gd name="T30" fmla="*/ 365755 w 110"/>
                <a:gd name="T31" fmla="*/ 697223 h 89"/>
                <a:gd name="T32" fmla="*/ 434334 w 110"/>
                <a:gd name="T33" fmla="*/ 674363 h 89"/>
                <a:gd name="T34" fmla="*/ 434334 w 110"/>
                <a:gd name="T35" fmla="*/ 674363 h 89"/>
                <a:gd name="T36" fmla="*/ 411474 w 110"/>
                <a:gd name="T37" fmla="*/ 628644 h 89"/>
                <a:gd name="T38" fmla="*/ 297176 w 110"/>
                <a:gd name="T39" fmla="*/ 674363 h 89"/>
                <a:gd name="T40" fmla="*/ 45719 w 110"/>
                <a:gd name="T41" fmla="*/ 697223 h 89"/>
                <a:gd name="T42" fmla="*/ 45719 w 110"/>
                <a:gd name="T43" fmla="*/ 651504 h 89"/>
                <a:gd name="T44" fmla="*/ 34290 w 110"/>
                <a:gd name="T45" fmla="*/ 560064 h 89"/>
                <a:gd name="T46" fmla="*/ 182878 w 110"/>
                <a:gd name="T47" fmla="*/ 388616 h 89"/>
                <a:gd name="T48" fmla="*/ 297176 w 110"/>
                <a:gd name="T49" fmla="*/ 388616 h 89"/>
                <a:gd name="T50" fmla="*/ 320036 w 110"/>
                <a:gd name="T51" fmla="*/ 331467 h 89"/>
                <a:gd name="T52" fmla="*/ 377185 w 110"/>
                <a:gd name="T53" fmla="*/ 57149 h 89"/>
                <a:gd name="T54" fmla="*/ 571492 w 110"/>
                <a:gd name="T55" fmla="*/ 57149 h 89"/>
                <a:gd name="T56" fmla="*/ 628642 w 110"/>
                <a:gd name="T57" fmla="*/ 68579 h 89"/>
                <a:gd name="T58" fmla="*/ 822949 w 110"/>
                <a:gd name="T59" fmla="*/ 45720 h 89"/>
                <a:gd name="T60" fmla="*/ 868668 w 110"/>
                <a:gd name="T61" fmla="*/ 91439 h 89"/>
                <a:gd name="T62" fmla="*/ 925818 w 110"/>
                <a:gd name="T63" fmla="*/ 114299 h 89"/>
                <a:gd name="T64" fmla="*/ 1142985 w 110"/>
                <a:gd name="T65" fmla="*/ 125729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89"/>
                <a:gd name="T101" fmla="*/ 110 w 110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89">
                  <a:moveTo>
                    <a:pt x="100" y="11"/>
                  </a:moveTo>
                  <a:lnTo>
                    <a:pt x="100" y="19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4" y="46"/>
                  </a:lnTo>
                  <a:lnTo>
                    <a:pt x="96" y="51"/>
                  </a:lnTo>
                  <a:lnTo>
                    <a:pt x="93" y="52"/>
                  </a:lnTo>
                  <a:lnTo>
                    <a:pt x="83" y="63"/>
                  </a:lnTo>
                  <a:lnTo>
                    <a:pt x="76" y="61"/>
                  </a:lnTo>
                  <a:lnTo>
                    <a:pt x="68" y="61"/>
                  </a:lnTo>
                  <a:lnTo>
                    <a:pt x="70" y="66"/>
                  </a:lnTo>
                  <a:lnTo>
                    <a:pt x="64" y="68"/>
                  </a:lnTo>
                  <a:lnTo>
                    <a:pt x="60" y="76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51" y="87"/>
                  </a:lnTo>
                  <a:lnTo>
                    <a:pt x="49" y="89"/>
                  </a:lnTo>
                  <a:lnTo>
                    <a:pt x="28" y="89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5" y="77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8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9"/>
                  </a:lnTo>
                  <a:lnTo>
                    <a:pt x="15" y="59"/>
                  </a:lnTo>
                  <a:lnTo>
                    <a:pt x="4" y="61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3" y="49"/>
                  </a:lnTo>
                  <a:lnTo>
                    <a:pt x="8" y="39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28" y="29"/>
                  </a:lnTo>
                  <a:lnTo>
                    <a:pt x="37" y="1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96" y="11"/>
                  </a:lnTo>
                  <a:lnTo>
                    <a:pt x="100" y="1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1" name="Freeform 806"/>
            <p:cNvSpPr>
              <a:spLocks noEditPoints="1"/>
            </p:cNvSpPr>
            <p:nvPr/>
          </p:nvSpPr>
          <p:spPr bwMode="auto">
            <a:xfrm>
              <a:off x="2209610" y="4525054"/>
              <a:ext cx="606425" cy="628650"/>
            </a:xfrm>
            <a:custGeom>
              <a:avLst/>
              <a:gdLst>
                <a:gd name="T0" fmla="*/ 148589 w 53"/>
                <a:gd name="T1" fmla="*/ 525776 h 55"/>
                <a:gd name="T2" fmla="*/ 102869 w 53"/>
                <a:gd name="T3" fmla="*/ 628645 h 55"/>
                <a:gd name="T4" fmla="*/ 34290 w 53"/>
                <a:gd name="T5" fmla="*/ 594355 h 55"/>
                <a:gd name="T6" fmla="*/ 0 w 53"/>
                <a:gd name="T7" fmla="*/ 491486 h 55"/>
                <a:gd name="T8" fmla="*/ 68580 w 53"/>
                <a:gd name="T9" fmla="*/ 365757 h 55"/>
                <a:gd name="T10" fmla="*/ 125729 w 53"/>
                <a:gd name="T11" fmla="*/ 377187 h 55"/>
                <a:gd name="T12" fmla="*/ 114299 w 53"/>
                <a:gd name="T13" fmla="*/ 468626 h 55"/>
                <a:gd name="T14" fmla="*/ 125729 w 53"/>
                <a:gd name="T15" fmla="*/ 491486 h 55"/>
                <a:gd name="T16" fmla="*/ 148589 w 53"/>
                <a:gd name="T17" fmla="*/ 525776 h 55"/>
                <a:gd name="T18" fmla="*/ 605786 w 53"/>
                <a:gd name="T19" fmla="*/ 137159 h 55"/>
                <a:gd name="T20" fmla="*/ 582926 w 53"/>
                <a:gd name="T21" fmla="*/ 331467 h 55"/>
                <a:gd name="T22" fmla="*/ 491487 w 53"/>
                <a:gd name="T23" fmla="*/ 400047 h 55"/>
                <a:gd name="T24" fmla="*/ 445767 w 53"/>
                <a:gd name="T25" fmla="*/ 434337 h 55"/>
                <a:gd name="T26" fmla="*/ 411477 w 53"/>
                <a:gd name="T27" fmla="*/ 342897 h 55"/>
                <a:gd name="T28" fmla="*/ 297178 w 53"/>
                <a:gd name="T29" fmla="*/ 434337 h 55"/>
                <a:gd name="T30" fmla="*/ 171449 w 53"/>
                <a:gd name="T31" fmla="*/ 525776 h 55"/>
                <a:gd name="T32" fmla="*/ 171449 w 53"/>
                <a:gd name="T33" fmla="*/ 331467 h 55"/>
                <a:gd name="T34" fmla="*/ 297178 w 53"/>
                <a:gd name="T35" fmla="*/ 274318 h 55"/>
                <a:gd name="T36" fmla="*/ 308608 w 53"/>
                <a:gd name="T37" fmla="*/ 171449 h 55"/>
                <a:gd name="T38" fmla="*/ 365758 w 53"/>
                <a:gd name="T39" fmla="*/ 137159 h 55"/>
                <a:gd name="T40" fmla="*/ 434337 w 53"/>
                <a:gd name="T41" fmla="*/ 205738 h 55"/>
                <a:gd name="T42" fmla="*/ 445767 w 53"/>
                <a:gd name="T43" fmla="*/ 0 h 55"/>
                <a:gd name="T44" fmla="*/ 605786 w 53"/>
                <a:gd name="T45" fmla="*/ 91439 h 55"/>
                <a:gd name="T46" fmla="*/ 594356 w 53"/>
                <a:gd name="T47" fmla="*/ 137159 h 55"/>
                <a:gd name="T48" fmla="*/ 605786 w 53"/>
                <a:gd name="T49" fmla="*/ 137159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5"/>
                <a:gd name="T77" fmla="*/ 53 w 53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5">
                  <a:moveTo>
                    <a:pt x="13" y="46"/>
                  </a:moveTo>
                  <a:lnTo>
                    <a:pt x="9" y="55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6" y="32"/>
                  </a:lnTo>
                  <a:lnTo>
                    <a:pt x="11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6"/>
                  </a:lnTo>
                  <a:moveTo>
                    <a:pt x="53" y="12"/>
                  </a:moveTo>
                  <a:lnTo>
                    <a:pt x="51" y="29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6" y="30"/>
                  </a:lnTo>
                  <a:lnTo>
                    <a:pt x="26" y="38"/>
                  </a:lnTo>
                  <a:lnTo>
                    <a:pt x="15" y="46"/>
                  </a:lnTo>
                  <a:lnTo>
                    <a:pt x="15" y="29"/>
                  </a:lnTo>
                  <a:lnTo>
                    <a:pt x="26" y="24"/>
                  </a:lnTo>
                  <a:lnTo>
                    <a:pt x="27" y="15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9" y="0"/>
                  </a:lnTo>
                  <a:lnTo>
                    <a:pt x="53" y="8"/>
                  </a:lnTo>
                  <a:lnTo>
                    <a:pt x="52" y="12"/>
                  </a:lnTo>
                  <a:lnTo>
                    <a:pt x="53" y="12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2" name="Freeform 809"/>
            <p:cNvSpPr>
              <a:spLocks/>
            </p:cNvSpPr>
            <p:nvPr/>
          </p:nvSpPr>
          <p:spPr bwMode="auto">
            <a:xfrm>
              <a:off x="3398647" y="1621517"/>
              <a:ext cx="490538" cy="835025"/>
            </a:xfrm>
            <a:custGeom>
              <a:avLst/>
              <a:gdLst>
                <a:gd name="T0" fmla="*/ 491487 w 43"/>
                <a:gd name="T1" fmla="*/ 582925 h 73"/>
                <a:gd name="T2" fmla="*/ 480057 w 43"/>
                <a:gd name="T3" fmla="*/ 662934 h 73"/>
                <a:gd name="T4" fmla="*/ 468627 w 43"/>
                <a:gd name="T5" fmla="*/ 674364 h 73"/>
                <a:gd name="T6" fmla="*/ 377188 w 43"/>
                <a:gd name="T7" fmla="*/ 754374 h 73"/>
                <a:gd name="T8" fmla="*/ 377188 w 43"/>
                <a:gd name="T9" fmla="*/ 731514 h 73"/>
                <a:gd name="T10" fmla="*/ 377188 w 43"/>
                <a:gd name="T11" fmla="*/ 731514 h 73"/>
                <a:gd name="T12" fmla="*/ 297178 w 43"/>
                <a:gd name="T13" fmla="*/ 685794 h 73"/>
                <a:gd name="T14" fmla="*/ 285748 w 43"/>
                <a:gd name="T15" fmla="*/ 685794 h 73"/>
                <a:gd name="T16" fmla="*/ 137159 w 43"/>
                <a:gd name="T17" fmla="*/ 834383 h 73"/>
                <a:gd name="T18" fmla="*/ 34290 w 43"/>
                <a:gd name="T19" fmla="*/ 731514 h 73"/>
                <a:gd name="T20" fmla="*/ 45720 w 43"/>
                <a:gd name="T21" fmla="*/ 674364 h 73"/>
                <a:gd name="T22" fmla="*/ 137159 w 43"/>
                <a:gd name="T23" fmla="*/ 708654 h 73"/>
                <a:gd name="T24" fmla="*/ 217169 w 43"/>
                <a:gd name="T25" fmla="*/ 708654 h 73"/>
                <a:gd name="T26" fmla="*/ 285748 w 43"/>
                <a:gd name="T27" fmla="*/ 582925 h 73"/>
                <a:gd name="T28" fmla="*/ 377188 w 43"/>
                <a:gd name="T29" fmla="*/ 605785 h 73"/>
                <a:gd name="T30" fmla="*/ 377188 w 43"/>
                <a:gd name="T31" fmla="*/ 617215 h 73"/>
                <a:gd name="T32" fmla="*/ 377188 w 43"/>
                <a:gd name="T33" fmla="*/ 605785 h 73"/>
                <a:gd name="T34" fmla="*/ 285748 w 43"/>
                <a:gd name="T35" fmla="*/ 525776 h 73"/>
                <a:gd name="T36" fmla="*/ 228599 w 43"/>
                <a:gd name="T37" fmla="*/ 377187 h 73"/>
                <a:gd name="T38" fmla="*/ 182879 w 43"/>
                <a:gd name="T39" fmla="*/ 297177 h 73"/>
                <a:gd name="T40" fmla="*/ 22860 w 43"/>
                <a:gd name="T41" fmla="*/ 274318 h 73"/>
                <a:gd name="T42" fmla="*/ 22860 w 43"/>
                <a:gd name="T43" fmla="*/ 205738 h 73"/>
                <a:gd name="T44" fmla="*/ 80010 w 43"/>
                <a:gd name="T45" fmla="*/ 194308 h 73"/>
                <a:gd name="T46" fmla="*/ 0 w 43"/>
                <a:gd name="T47" fmla="*/ 125729 h 73"/>
                <a:gd name="T48" fmla="*/ 22860 w 43"/>
                <a:gd name="T49" fmla="*/ 11430 h 73"/>
                <a:gd name="T50" fmla="*/ 182879 w 43"/>
                <a:gd name="T51" fmla="*/ 0 h 73"/>
                <a:gd name="T52" fmla="*/ 228599 w 43"/>
                <a:gd name="T53" fmla="*/ 102869 h 73"/>
                <a:gd name="T54" fmla="*/ 331468 w 43"/>
                <a:gd name="T55" fmla="*/ 171449 h 73"/>
                <a:gd name="T56" fmla="*/ 274318 w 43"/>
                <a:gd name="T57" fmla="*/ 240028 h 73"/>
                <a:gd name="T58" fmla="*/ 377188 w 43"/>
                <a:gd name="T59" fmla="*/ 377187 h 73"/>
                <a:gd name="T60" fmla="*/ 377188 w 43"/>
                <a:gd name="T61" fmla="*/ 377187 h 73"/>
                <a:gd name="T62" fmla="*/ 457197 w 43"/>
                <a:gd name="T63" fmla="*/ 480056 h 73"/>
                <a:gd name="T64" fmla="*/ 468627 w 43"/>
                <a:gd name="T65" fmla="*/ 605785 h 73"/>
                <a:gd name="T66" fmla="*/ 468627 w 43"/>
                <a:gd name="T67" fmla="*/ 617215 h 73"/>
                <a:gd name="T68" fmla="*/ 491487 w 43"/>
                <a:gd name="T69" fmla="*/ 582925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73"/>
                <a:gd name="T107" fmla="*/ 43 w 43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73">
                  <a:moveTo>
                    <a:pt x="43" y="51"/>
                  </a:moveTo>
                  <a:lnTo>
                    <a:pt x="42" y="58"/>
                  </a:lnTo>
                  <a:lnTo>
                    <a:pt x="41" y="59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12" y="73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12" y="62"/>
                  </a:lnTo>
                  <a:lnTo>
                    <a:pt x="19" y="62"/>
                  </a:lnTo>
                  <a:lnTo>
                    <a:pt x="25" y="51"/>
                  </a:lnTo>
                  <a:lnTo>
                    <a:pt x="33" y="53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25" y="46"/>
                  </a:lnTo>
                  <a:lnTo>
                    <a:pt x="20" y="33"/>
                  </a:lnTo>
                  <a:lnTo>
                    <a:pt x="16" y="26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24" y="21"/>
                  </a:lnTo>
                  <a:lnTo>
                    <a:pt x="33" y="33"/>
                  </a:lnTo>
                  <a:lnTo>
                    <a:pt x="40" y="4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3" y="5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3" name="Freeform 816"/>
            <p:cNvSpPr>
              <a:spLocks/>
            </p:cNvSpPr>
            <p:nvPr/>
          </p:nvSpPr>
          <p:spPr bwMode="auto">
            <a:xfrm>
              <a:off x="5146485" y="3850367"/>
              <a:ext cx="1109662" cy="1406525"/>
            </a:xfrm>
            <a:custGeom>
              <a:avLst/>
              <a:gdLst>
                <a:gd name="T0" fmla="*/ 1108698 w 97"/>
                <a:gd name="T1" fmla="*/ 1268716 h 123"/>
                <a:gd name="T2" fmla="*/ 1051549 w 97"/>
                <a:gd name="T3" fmla="*/ 1303006 h 123"/>
                <a:gd name="T4" fmla="*/ 982969 w 97"/>
                <a:gd name="T5" fmla="*/ 1314436 h 123"/>
                <a:gd name="T6" fmla="*/ 891530 w 97"/>
                <a:gd name="T7" fmla="*/ 1257287 h 123"/>
                <a:gd name="T8" fmla="*/ 822951 w 97"/>
                <a:gd name="T9" fmla="*/ 1257287 h 123"/>
                <a:gd name="T10" fmla="*/ 754372 w 97"/>
                <a:gd name="T11" fmla="*/ 1348726 h 123"/>
                <a:gd name="T12" fmla="*/ 628643 w 97"/>
                <a:gd name="T13" fmla="*/ 1314436 h 123"/>
                <a:gd name="T14" fmla="*/ 571494 w 97"/>
                <a:gd name="T15" fmla="*/ 1348726 h 123"/>
                <a:gd name="T16" fmla="*/ 502915 w 97"/>
                <a:gd name="T17" fmla="*/ 1394445 h 123"/>
                <a:gd name="T18" fmla="*/ 434335 w 97"/>
                <a:gd name="T19" fmla="*/ 1303006 h 123"/>
                <a:gd name="T20" fmla="*/ 514344 w 97"/>
                <a:gd name="T21" fmla="*/ 1303006 h 123"/>
                <a:gd name="T22" fmla="*/ 582924 w 97"/>
                <a:gd name="T23" fmla="*/ 1257287 h 123"/>
                <a:gd name="T24" fmla="*/ 720082 w 97"/>
                <a:gd name="T25" fmla="*/ 1188707 h 123"/>
                <a:gd name="T26" fmla="*/ 800091 w 97"/>
                <a:gd name="T27" fmla="*/ 1165848 h 123"/>
                <a:gd name="T28" fmla="*/ 742942 w 97"/>
                <a:gd name="T29" fmla="*/ 1108698 h 123"/>
                <a:gd name="T30" fmla="*/ 788662 w 97"/>
                <a:gd name="T31" fmla="*/ 1051549 h 123"/>
                <a:gd name="T32" fmla="*/ 822951 w 97"/>
                <a:gd name="T33" fmla="*/ 994399 h 123"/>
                <a:gd name="T34" fmla="*/ 754372 w 97"/>
                <a:gd name="T35" fmla="*/ 1017259 h 123"/>
                <a:gd name="T36" fmla="*/ 720082 w 97"/>
                <a:gd name="T37" fmla="*/ 1051549 h 123"/>
                <a:gd name="T38" fmla="*/ 674363 w 97"/>
                <a:gd name="T39" fmla="*/ 1108698 h 123"/>
                <a:gd name="T40" fmla="*/ 548634 w 97"/>
                <a:gd name="T41" fmla="*/ 1234427 h 123"/>
                <a:gd name="T42" fmla="*/ 388616 w 97"/>
                <a:gd name="T43" fmla="*/ 1211567 h 123"/>
                <a:gd name="T44" fmla="*/ 422905 w 97"/>
                <a:gd name="T45" fmla="*/ 1165848 h 123"/>
                <a:gd name="T46" fmla="*/ 434335 w 97"/>
                <a:gd name="T47" fmla="*/ 1005829 h 123"/>
                <a:gd name="T48" fmla="*/ 480055 w 97"/>
                <a:gd name="T49" fmla="*/ 914390 h 123"/>
                <a:gd name="T50" fmla="*/ 422905 w 97"/>
                <a:gd name="T51" fmla="*/ 811521 h 123"/>
                <a:gd name="T52" fmla="*/ 285747 w 97"/>
                <a:gd name="T53" fmla="*/ 777232 h 123"/>
                <a:gd name="T54" fmla="*/ 240027 w 97"/>
                <a:gd name="T55" fmla="*/ 765802 h 123"/>
                <a:gd name="T56" fmla="*/ 171448 w 97"/>
                <a:gd name="T57" fmla="*/ 822951 h 123"/>
                <a:gd name="T58" fmla="*/ 91439 w 97"/>
                <a:gd name="T59" fmla="*/ 868671 h 123"/>
                <a:gd name="T60" fmla="*/ 160018 w 97"/>
                <a:gd name="T61" fmla="*/ 811521 h 123"/>
                <a:gd name="T62" fmla="*/ 274317 w 97"/>
                <a:gd name="T63" fmla="*/ 537204 h 123"/>
                <a:gd name="T64" fmla="*/ 308607 w 97"/>
                <a:gd name="T65" fmla="*/ 445765 h 123"/>
                <a:gd name="T66" fmla="*/ 228598 w 97"/>
                <a:gd name="T67" fmla="*/ 468625 h 123"/>
                <a:gd name="T68" fmla="*/ 194308 w 97"/>
                <a:gd name="T69" fmla="*/ 628643 h 123"/>
                <a:gd name="T70" fmla="*/ 114299 w 97"/>
                <a:gd name="T71" fmla="*/ 708652 h 123"/>
                <a:gd name="T72" fmla="*/ 68579 w 97"/>
                <a:gd name="T73" fmla="*/ 811521 h 123"/>
                <a:gd name="T74" fmla="*/ 22860 w 97"/>
                <a:gd name="T75" fmla="*/ 811521 h 123"/>
                <a:gd name="T76" fmla="*/ 22860 w 97"/>
                <a:gd name="T77" fmla="*/ 617213 h 123"/>
                <a:gd name="T78" fmla="*/ 45720 w 97"/>
                <a:gd name="T79" fmla="*/ 491485 h 123"/>
                <a:gd name="T80" fmla="*/ 91439 w 97"/>
                <a:gd name="T81" fmla="*/ 422906 h 123"/>
                <a:gd name="T82" fmla="*/ 80009 w 97"/>
                <a:gd name="T83" fmla="*/ 411476 h 123"/>
                <a:gd name="T84" fmla="*/ 137159 w 97"/>
                <a:gd name="T85" fmla="*/ 297177 h 123"/>
                <a:gd name="T86" fmla="*/ 194308 w 97"/>
                <a:gd name="T87" fmla="*/ 228598 h 123"/>
                <a:gd name="T88" fmla="*/ 411476 w 97"/>
                <a:gd name="T89" fmla="*/ 0 h 123"/>
                <a:gd name="T90" fmla="*/ 480055 w 97"/>
                <a:gd name="T91" fmla="*/ 125729 h 123"/>
                <a:gd name="T92" fmla="*/ 514344 w 97"/>
                <a:gd name="T93" fmla="*/ 274317 h 123"/>
                <a:gd name="T94" fmla="*/ 457195 w 97"/>
                <a:gd name="T95" fmla="*/ 480055 h 123"/>
                <a:gd name="T96" fmla="*/ 548634 w 97"/>
                <a:gd name="T97" fmla="*/ 617213 h 123"/>
                <a:gd name="T98" fmla="*/ 628643 w 97"/>
                <a:gd name="T99" fmla="*/ 685793 h 123"/>
                <a:gd name="T100" fmla="*/ 742942 w 97"/>
                <a:gd name="T101" fmla="*/ 880101 h 123"/>
                <a:gd name="T102" fmla="*/ 845811 w 97"/>
                <a:gd name="T103" fmla="*/ 914390 h 123"/>
                <a:gd name="T104" fmla="*/ 891530 w 97"/>
                <a:gd name="T105" fmla="*/ 925820 h 123"/>
                <a:gd name="T106" fmla="*/ 1062979 w 97"/>
                <a:gd name="T107" fmla="*/ 1257287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123"/>
                <a:gd name="T164" fmla="*/ 97 w 97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123">
                  <a:moveTo>
                    <a:pt x="96" y="110"/>
                  </a:moveTo>
                  <a:lnTo>
                    <a:pt x="97" y="111"/>
                  </a:lnTo>
                  <a:lnTo>
                    <a:pt x="96" y="113"/>
                  </a:lnTo>
                  <a:lnTo>
                    <a:pt x="92" y="114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4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69" y="114"/>
                  </a:lnTo>
                  <a:lnTo>
                    <a:pt x="66" y="118"/>
                  </a:lnTo>
                  <a:lnTo>
                    <a:pt x="57" y="117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50" y="118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38" y="121"/>
                  </a:lnTo>
                  <a:lnTo>
                    <a:pt x="38" y="114"/>
                  </a:lnTo>
                  <a:lnTo>
                    <a:pt x="45" y="114"/>
                  </a:lnTo>
                  <a:lnTo>
                    <a:pt x="48" y="113"/>
                  </a:lnTo>
                  <a:lnTo>
                    <a:pt x="51" y="110"/>
                  </a:lnTo>
                  <a:lnTo>
                    <a:pt x="58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70" y="102"/>
                  </a:lnTo>
                  <a:lnTo>
                    <a:pt x="63" y="100"/>
                  </a:lnTo>
                  <a:lnTo>
                    <a:pt x="65" y="97"/>
                  </a:lnTo>
                  <a:lnTo>
                    <a:pt x="66" y="94"/>
                  </a:lnTo>
                  <a:lnTo>
                    <a:pt x="69" y="92"/>
                  </a:lnTo>
                  <a:lnTo>
                    <a:pt x="72" y="88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6" y="89"/>
                  </a:lnTo>
                  <a:lnTo>
                    <a:pt x="65" y="92"/>
                  </a:lnTo>
                  <a:lnTo>
                    <a:pt x="63" y="92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4" y="101"/>
                  </a:lnTo>
                  <a:lnTo>
                    <a:pt x="48" y="108"/>
                  </a:lnTo>
                  <a:lnTo>
                    <a:pt x="42" y="110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7" y="102"/>
                  </a:lnTo>
                  <a:lnTo>
                    <a:pt x="38" y="101"/>
                  </a:lnTo>
                  <a:lnTo>
                    <a:pt x="38" y="88"/>
                  </a:lnTo>
                  <a:lnTo>
                    <a:pt x="44" y="85"/>
                  </a:lnTo>
                  <a:lnTo>
                    <a:pt x="42" y="80"/>
                  </a:lnTo>
                  <a:lnTo>
                    <a:pt x="38" y="80"/>
                  </a:lnTo>
                  <a:lnTo>
                    <a:pt x="37" y="71"/>
                  </a:lnTo>
                  <a:lnTo>
                    <a:pt x="27" y="72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16" y="68"/>
                  </a:lnTo>
                  <a:lnTo>
                    <a:pt x="15" y="72"/>
                  </a:lnTo>
                  <a:lnTo>
                    <a:pt x="15" y="80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4" y="71"/>
                  </a:lnTo>
                  <a:lnTo>
                    <a:pt x="19" y="6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0" y="41"/>
                  </a:lnTo>
                  <a:lnTo>
                    <a:pt x="19" y="50"/>
                  </a:lnTo>
                  <a:lnTo>
                    <a:pt x="17" y="55"/>
                  </a:lnTo>
                  <a:lnTo>
                    <a:pt x="10" y="62"/>
                  </a:lnTo>
                  <a:lnTo>
                    <a:pt x="7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4" y="43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36" y="0"/>
                  </a:lnTo>
                  <a:lnTo>
                    <a:pt x="37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5" y="2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50" y="45"/>
                  </a:lnTo>
                  <a:lnTo>
                    <a:pt x="48" y="54"/>
                  </a:lnTo>
                  <a:lnTo>
                    <a:pt x="49" y="56"/>
                  </a:lnTo>
                  <a:lnTo>
                    <a:pt x="55" y="60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4" y="84"/>
                  </a:lnTo>
                  <a:lnTo>
                    <a:pt x="78" y="81"/>
                  </a:lnTo>
                  <a:lnTo>
                    <a:pt x="88" y="92"/>
                  </a:lnTo>
                  <a:lnTo>
                    <a:pt x="93" y="110"/>
                  </a:lnTo>
                  <a:lnTo>
                    <a:pt x="96" y="11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4" name="Freeform 839"/>
            <p:cNvSpPr>
              <a:spLocks noEditPoints="1"/>
            </p:cNvSpPr>
            <p:nvPr/>
          </p:nvSpPr>
          <p:spPr bwMode="auto">
            <a:xfrm>
              <a:off x="2803335" y="4377417"/>
              <a:ext cx="641350" cy="661987"/>
            </a:xfrm>
            <a:custGeom>
              <a:avLst/>
              <a:gdLst>
                <a:gd name="T0" fmla="*/ 11430 w 56"/>
                <a:gd name="T1" fmla="*/ 240027 h 58"/>
                <a:gd name="T2" fmla="*/ 11430 w 56"/>
                <a:gd name="T3" fmla="*/ 285746 h 58"/>
                <a:gd name="T4" fmla="*/ 0 w 56"/>
                <a:gd name="T5" fmla="*/ 285746 h 58"/>
                <a:gd name="T6" fmla="*/ 11430 w 56"/>
                <a:gd name="T7" fmla="*/ 240027 h 58"/>
                <a:gd name="T8" fmla="*/ 11430 w 56"/>
                <a:gd name="T9" fmla="*/ 240027 h 58"/>
                <a:gd name="T10" fmla="*/ 148588 w 56"/>
                <a:gd name="T11" fmla="*/ 0 h 58"/>
                <a:gd name="T12" fmla="*/ 262887 w 56"/>
                <a:gd name="T13" fmla="*/ 80009 h 58"/>
                <a:gd name="T14" fmla="*/ 422905 w 56"/>
                <a:gd name="T15" fmla="*/ 34290 h 58"/>
                <a:gd name="T16" fmla="*/ 388615 w 56"/>
                <a:gd name="T17" fmla="*/ 91439 h 58"/>
                <a:gd name="T18" fmla="*/ 400045 w 56"/>
                <a:gd name="T19" fmla="*/ 91439 h 58"/>
                <a:gd name="T20" fmla="*/ 457194 w 56"/>
                <a:gd name="T21" fmla="*/ 182878 h 58"/>
                <a:gd name="T22" fmla="*/ 525773 w 56"/>
                <a:gd name="T23" fmla="*/ 160018 h 58"/>
                <a:gd name="T24" fmla="*/ 548633 w 56"/>
                <a:gd name="T25" fmla="*/ 160018 h 58"/>
                <a:gd name="T26" fmla="*/ 571493 w 56"/>
                <a:gd name="T27" fmla="*/ 194307 h 58"/>
                <a:gd name="T28" fmla="*/ 582923 w 56"/>
                <a:gd name="T29" fmla="*/ 274316 h 58"/>
                <a:gd name="T30" fmla="*/ 594353 w 56"/>
                <a:gd name="T31" fmla="*/ 274316 h 58"/>
                <a:gd name="T32" fmla="*/ 640072 w 56"/>
                <a:gd name="T33" fmla="*/ 297176 h 58"/>
                <a:gd name="T34" fmla="*/ 628642 w 56"/>
                <a:gd name="T35" fmla="*/ 422904 h 58"/>
                <a:gd name="T36" fmla="*/ 617212 w 56"/>
                <a:gd name="T37" fmla="*/ 514343 h 58"/>
                <a:gd name="T38" fmla="*/ 594353 w 56"/>
                <a:gd name="T39" fmla="*/ 582922 h 58"/>
                <a:gd name="T40" fmla="*/ 537203 w 56"/>
                <a:gd name="T41" fmla="*/ 662931 h 58"/>
                <a:gd name="T42" fmla="*/ 525773 w 56"/>
                <a:gd name="T43" fmla="*/ 662931 h 58"/>
                <a:gd name="T44" fmla="*/ 502914 w 56"/>
                <a:gd name="T45" fmla="*/ 537203 h 58"/>
                <a:gd name="T46" fmla="*/ 480054 w 56"/>
                <a:gd name="T47" fmla="*/ 445764 h 58"/>
                <a:gd name="T48" fmla="*/ 422905 w 56"/>
                <a:gd name="T49" fmla="*/ 491483 h 58"/>
                <a:gd name="T50" fmla="*/ 331466 w 56"/>
                <a:gd name="T51" fmla="*/ 548633 h 58"/>
                <a:gd name="T52" fmla="*/ 308606 w 56"/>
                <a:gd name="T53" fmla="*/ 537203 h 58"/>
                <a:gd name="T54" fmla="*/ 285746 w 56"/>
                <a:gd name="T55" fmla="*/ 537203 h 58"/>
                <a:gd name="T56" fmla="*/ 297176 w 56"/>
                <a:gd name="T57" fmla="*/ 491483 h 58"/>
                <a:gd name="T58" fmla="*/ 308606 w 56"/>
                <a:gd name="T59" fmla="*/ 468624 h 58"/>
                <a:gd name="T60" fmla="*/ 354326 w 56"/>
                <a:gd name="T61" fmla="*/ 468624 h 58"/>
                <a:gd name="T62" fmla="*/ 377185 w 56"/>
                <a:gd name="T63" fmla="*/ 434334 h 58"/>
                <a:gd name="T64" fmla="*/ 354326 w 56"/>
                <a:gd name="T65" fmla="*/ 422904 h 58"/>
                <a:gd name="T66" fmla="*/ 308606 w 56"/>
                <a:gd name="T67" fmla="*/ 377185 h 58"/>
                <a:gd name="T68" fmla="*/ 308606 w 56"/>
                <a:gd name="T69" fmla="*/ 377185 h 58"/>
                <a:gd name="T70" fmla="*/ 240027 w 56"/>
                <a:gd name="T71" fmla="*/ 388615 h 58"/>
                <a:gd name="T72" fmla="*/ 160018 w 56"/>
                <a:gd name="T73" fmla="*/ 331466 h 58"/>
                <a:gd name="T74" fmla="*/ 137158 w 56"/>
                <a:gd name="T75" fmla="*/ 320036 h 58"/>
                <a:gd name="T76" fmla="*/ 137158 w 56"/>
                <a:gd name="T77" fmla="*/ 320036 h 58"/>
                <a:gd name="T78" fmla="*/ 160018 w 56"/>
                <a:gd name="T79" fmla="*/ 251457 h 58"/>
                <a:gd name="T80" fmla="*/ 160018 w 56"/>
                <a:gd name="T81" fmla="*/ 240027 h 58"/>
                <a:gd name="T82" fmla="*/ 228597 w 56"/>
                <a:gd name="T83" fmla="*/ 251457 h 58"/>
                <a:gd name="T84" fmla="*/ 251457 w 56"/>
                <a:gd name="T85" fmla="*/ 251457 h 58"/>
                <a:gd name="T86" fmla="*/ 308606 w 56"/>
                <a:gd name="T87" fmla="*/ 297176 h 58"/>
                <a:gd name="T88" fmla="*/ 331466 w 56"/>
                <a:gd name="T89" fmla="*/ 320036 h 58"/>
                <a:gd name="T90" fmla="*/ 377185 w 56"/>
                <a:gd name="T91" fmla="*/ 354325 h 58"/>
                <a:gd name="T92" fmla="*/ 422905 w 56"/>
                <a:gd name="T93" fmla="*/ 297176 h 58"/>
                <a:gd name="T94" fmla="*/ 422905 w 56"/>
                <a:gd name="T95" fmla="*/ 285746 h 58"/>
                <a:gd name="T96" fmla="*/ 331466 w 56"/>
                <a:gd name="T97" fmla="*/ 205737 h 58"/>
                <a:gd name="T98" fmla="*/ 285746 w 56"/>
                <a:gd name="T99" fmla="*/ 160018 h 58"/>
                <a:gd name="T100" fmla="*/ 262887 w 56"/>
                <a:gd name="T101" fmla="*/ 160018 h 58"/>
                <a:gd name="T102" fmla="*/ 205737 w 56"/>
                <a:gd name="T103" fmla="*/ 160018 h 58"/>
                <a:gd name="T104" fmla="*/ 45719 w 56"/>
                <a:gd name="T105" fmla="*/ 148588 h 58"/>
                <a:gd name="T106" fmla="*/ 102869 w 56"/>
                <a:gd name="T107" fmla="*/ 102869 h 58"/>
                <a:gd name="T108" fmla="*/ 91439 w 56"/>
                <a:gd name="T109" fmla="*/ 91439 h 58"/>
                <a:gd name="T110" fmla="*/ 91439 w 56"/>
                <a:gd name="T111" fmla="*/ 80009 h 58"/>
                <a:gd name="T112" fmla="*/ 137158 w 56"/>
                <a:gd name="T113" fmla="*/ 80009 h 58"/>
                <a:gd name="T114" fmla="*/ 137158 w 56"/>
                <a:gd name="T115" fmla="*/ 80009 h 58"/>
                <a:gd name="T116" fmla="*/ 148588 w 56"/>
                <a:gd name="T117" fmla="*/ 34290 h 58"/>
                <a:gd name="T118" fmla="*/ 148588 w 56"/>
                <a:gd name="T119" fmla="*/ 0 h 58"/>
                <a:gd name="T120" fmla="*/ 148588 w 56"/>
                <a:gd name="T121" fmla="*/ 0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58"/>
                <a:gd name="T185" fmla="*/ 56 w 56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58">
                  <a:moveTo>
                    <a:pt x="1" y="21"/>
                  </a:moveTo>
                  <a:lnTo>
                    <a:pt x="1" y="25"/>
                  </a:lnTo>
                  <a:lnTo>
                    <a:pt x="0" y="25"/>
                  </a:lnTo>
                  <a:lnTo>
                    <a:pt x="1" y="21"/>
                  </a:lnTo>
                  <a:moveTo>
                    <a:pt x="13" y="0"/>
                  </a:moveTo>
                  <a:lnTo>
                    <a:pt x="23" y="7"/>
                  </a:lnTo>
                  <a:lnTo>
                    <a:pt x="37" y="3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40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7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6" y="26"/>
                  </a:lnTo>
                  <a:lnTo>
                    <a:pt x="55" y="37"/>
                  </a:lnTo>
                  <a:lnTo>
                    <a:pt x="54" y="45"/>
                  </a:lnTo>
                  <a:lnTo>
                    <a:pt x="52" y="51"/>
                  </a:lnTo>
                  <a:lnTo>
                    <a:pt x="47" y="58"/>
                  </a:lnTo>
                  <a:lnTo>
                    <a:pt x="46" y="58"/>
                  </a:lnTo>
                  <a:lnTo>
                    <a:pt x="44" y="47"/>
                  </a:lnTo>
                  <a:lnTo>
                    <a:pt x="42" y="39"/>
                  </a:lnTo>
                  <a:lnTo>
                    <a:pt x="37" y="43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7" y="33"/>
                  </a:lnTo>
                  <a:lnTo>
                    <a:pt x="21" y="34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7" y="26"/>
                  </a:lnTo>
                  <a:lnTo>
                    <a:pt x="29" y="28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29" y="18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4" y="13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3" y="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5" name="Freeform 840"/>
            <p:cNvSpPr>
              <a:spLocks/>
            </p:cNvSpPr>
            <p:nvPr/>
          </p:nvSpPr>
          <p:spPr bwMode="auto">
            <a:xfrm>
              <a:off x="2816035" y="4182154"/>
              <a:ext cx="1062037" cy="595313"/>
            </a:xfrm>
            <a:custGeom>
              <a:avLst/>
              <a:gdLst>
                <a:gd name="T0" fmla="*/ 857241 w 93"/>
                <a:gd name="T1" fmla="*/ 45719 h 52"/>
                <a:gd name="T2" fmla="*/ 845811 w 93"/>
                <a:gd name="T3" fmla="*/ 45719 h 52"/>
                <a:gd name="T4" fmla="*/ 845811 w 93"/>
                <a:gd name="T5" fmla="*/ 57149 h 52"/>
                <a:gd name="T6" fmla="*/ 857241 w 93"/>
                <a:gd name="T7" fmla="*/ 148588 h 52"/>
                <a:gd name="T8" fmla="*/ 925820 w 93"/>
                <a:gd name="T9" fmla="*/ 182878 h 52"/>
                <a:gd name="T10" fmla="*/ 925820 w 93"/>
                <a:gd name="T11" fmla="*/ 182878 h 52"/>
                <a:gd name="T12" fmla="*/ 925820 w 93"/>
                <a:gd name="T13" fmla="*/ 194307 h 52"/>
                <a:gd name="T14" fmla="*/ 960110 w 93"/>
                <a:gd name="T15" fmla="*/ 274316 h 52"/>
                <a:gd name="T16" fmla="*/ 960110 w 93"/>
                <a:gd name="T17" fmla="*/ 285746 h 52"/>
                <a:gd name="T18" fmla="*/ 971540 w 93"/>
                <a:gd name="T19" fmla="*/ 285746 h 52"/>
                <a:gd name="T20" fmla="*/ 1040119 w 93"/>
                <a:gd name="T21" fmla="*/ 285746 h 52"/>
                <a:gd name="T22" fmla="*/ 1005830 w 93"/>
                <a:gd name="T23" fmla="*/ 342895 h 52"/>
                <a:gd name="T24" fmla="*/ 1017259 w 93"/>
                <a:gd name="T25" fmla="*/ 377185 h 52"/>
                <a:gd name="T26" fmla="*/ 1062979 w 93"/>
                <a:gd name="T27" fmla="*/ 434334 h 52"/>
                <a:gd name="T28" fmla="*/ 1017259 w 93"/>
                <a:gd name="T29" fmla="*/ 445764 h 52"/>
                <a:gd name="T30" fmla="*/ 960110 w 93"/>
                <a:gd name="T31" fmla="*/ 480054 h 52"/>
                <a:gd name="T32" fmla="*/ 960110 w 93"/>
                <a:gd name="T33" fmla="*/ 480054 h 52"/>
                <a:gd name="T34" fmla="*/ 948680 w 93"/>
                <a:gd name="T35" fmla="*/ 480054 h 52"/>
                <a:gd name="T36" fmla="*/ 902961 w 93"/>
                <a:gd name="T37" fmla="*/ 548633 h 52"/>
                <a:gd name="T38" fmla="*/ 868671 w 93"/>
                <a:gd name="T39" fmla="*/ 582922 h 52"/>
                <a:gd name="T40" fmla="*/ 868671 w 93"/>
                <a:gd name="T41" fmla="*/ 594352 h 52"/>
                <a:gd name="T42" fmla="*/ 628643 w 93"/>
                <a:gd name="T43" fmla="*/ 491483 h 52"/>
                <a:gd name="T44" fmla="*/ 582924 w 93"/>
                <a:gd name="T45" fmla="*/ 468624 h 52"/>
                <a:gd name="T46" fmla="*/ 571494 w 93"/>
                <a:gd name="T47" fmla="*/ 468624 h 52"/>
                <a:gd name="T48" fmla="*/ 560064 w 93"/>
                <a:gd name="T49" fmla="*/ 388615 h 52"/>
                <a:gd name="T50" fmla="*/ 537204 w 93"/>
                <a:gd name="T51" fmla="*/ 354325 h 52"/>
                <a:gd name="T52" fmla="*/ 514345 w 93"/>
                <a:gd name="T53" fmla="*/ 354325 h 52"/>
                <a:gd name="T54" fmla="*/ 445765 w 93"/>
                <a:gd name="T55" fmla="*/ 377185 h 52"/>
                <a:gd name="T56" fmla="*/ 388616 w 93"/>
                <a:gd name="T57" fmla="*/ 285746 h 52"/>
                <a:gd name="T58" fmla="*/ 377186 w 93"/>
                <a:gd name="T59" fmla="*/ 285746 h 52"/>
                <a:gd name="T60" fmla="*/ 411476 w 93"/>
                <a:gd name="T61" fmla="*/ 228597 h 52"/>
                <a:gd name="T62" fmla="*/ 251457 w 93"/>
                <a:gd name="T63" fmla="*/ 274316 h 52"/>
                <a:gd name="T64" fmla="*/ 137159 w 93"/>
                <a:gd name="T65" fmla="*/ 194307 h 52"/>
                <a:gd name="T66" fmla="*/ 137159 w 93"/>
                <a:gd name="T67" fmla="*/ 194307 h 52"/>
                <a:gd name="T68" fmla="*/ 137159 w 93"/>
                <a:gd name="T69" fmla="*/ 228597 h 52"/>
                <a:gd name="T70" fmla="*/ 125729 w 93"/>
                <a:gd name="T71" fmla="*/ 274316 h 52"/>
                <a:gd name="T72" fmla="*/ 125729 w 93"/>
                <a:gd name="T73" fmla="*/ 274316 h 52"/>
                <a:gd name="T74" fmla="*/ 80009 w 93"/>
                <a:gd name="T75" fmla="*/ 274316 h 52"/>
                <a:gd name="T76" fmla="*/ 0 w 93"/>
                <a:gd name="T77" fmla="*/ 182878 h 52"/>
                <a:gd name="T78" fmla="*/ 137159 w 93"/>
                <a:gd name="T79" fmla="*/ 137158 h 52"/>
                <a:gd name="T80" fmla="*/ 194308 w 93"/>
                <a:gd name="T81" fmla="*/ 114298 h 52"/>
                <a:gd name="T82" fmla="*/ 274317 w 93"/>
                <a:gd name="T83" fmla="*/ 114298 h 52"/>
                <a:gd name="T84" fmla="*/ 365756 w 93"/>
                <a:gd name="T85" fmla="*/ 137158 h 52"/>
                <a:gd name="T86" fmla="*/ 377186 w 93"/>
                <a:gd name="T87" fmla="*/ 91439 h 52"/>
                <a:gd name="T88" fmla="*/ 377186 w 93"/>
                <a:gd name="T89" fmla="*/ 45719 h 52"/>
                <a:gd name="T90" fmla="*/ 411476 w 93"/>
                <a:gd name="T91" fmla="*/ 45719 h 52"/>
                <a:gd name="T92" fmla="*/ 468625 w 93"/>
                <a:gd name="T93" fmla="*/ 45719 h 52"/>
                <a:gd name="T94" fmla="*/ 514345 w 93"/>
                <a:gd name="T95" fmla="*/ 114298 h 52"/>
                <a:gd name="T96" fmla="*/ 525775 w 93"/>
                <a:gd name="T97" fmla="*/ 102869 h 52"/>
                <a:gd name="T98" fmla="*/ 514345 w 93"/>
                <a:gd name="T99" fmla="*/ 45719 h 52"/>
                <a:gd name="T100" fmla="*/ 628643 w 93"/>
                <a:gd name="T101" fmla="*/ 0 h 52"/>
                <a:gd name="T102" fmla="*/ 685793 w 93"/>
                <a:gd name="T103" fmla="*/ 0 h 52"/>
                <a:gd name="T104" fmla="*/ 811522 w 93"/>
                <a:gd name="T105" fmla="*/ 34290 h 52"/>
                <a:gd name="T106" fmla="*/ 857241 w 93"/>
                <a:gd name="T107" fmla="*/ 45719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2"/>
                <a:gd name="T164" fmla="*/ 93 w 93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2">
                  <a:moveTo>
                    <a:pt x="75" y="4"/>
                  </a:moveTo>
                  <a:lnTo>
                    <a:pt x="74" y="4"/>
                  </a:lnTo>
                  <a:lnTo>
                    <a:pt x="74" y="5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91" y="25"/>
                  </a:lnTo>
                  <a:lnTo>
                    <a:pt x="88" y="30"/>
                  </a:lnTo>
                  <a:lnTo>
                    <a:pt x="89" y="33"/>
                  </a:lnTo>
                  <a:lnTo>
                    <a:pt x="93" y="38"/>
                  </a:lnTo>
                  <a:lnTo>
                    <a:pt x="89" y="39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48"/>
                  </a:lnTo>
                  <a:lnTo>
                    <a:pt x="76" y="51"/>
                  </a:lnTo>
                  <a:lnTo>
                    <a:pt x="76" y="52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34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39" y="33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6" y="20"/>
                  </a:lnTo>
                  <a:lnTo>
                    <a:pt x="22" y="2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10"/>
                  </a:lnTo>
                  <a:lnTo>
                    <a:pt x="46" y="9"/>
                  </a:lnTo>
                  <a:lnTo>
                    <a:pt x="45" y="4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3"/>
                  </a:lnTo>
                  <a:lnTo>
                    <a:pt x="75" y="4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6" name="Freeform 841"/>
            <p:cNvSpPr>
              <a:spLocks noEditPoints="1"/>
            </p:cNvSpPr>
            <p:nvPr/>
          </p:nvSpPr>
          <p:spPr bwMode="auto">
            <a:xfrm>
              <a:off x="3146235" y="2091417"/>
              <a:ext cx="766762" cy="411162"/>
            </a:xfrm>
            <a:custGeom>
              <a:avLst/>
              <a:gdLst>
                <a:gd name="T0" fmla="*/ 285748 w 67"/>
                <a:gd name="T1" fmla="*/ 262887 h 36"/>
                <a:gd name="T2" fmla="*/ 388617 w 67"/>
                <a:gd name="T3" fmla="*/ 365756 h 36"/>
                <a:gd name="T4" fmla="*/ 537206 w 67"/>
                <a:gd name="T5" fmla="*/ 217167 h 36"/>
                <a:gd name="T6" fmla="*/ 548636 w 67"/>
                <a:gd name="T7" fmla="*/ 217167 h 36"/>
                <a:gd name="T8" fmla="*/ 628645 w 67"/>
                <a:gd name="T9" fmla="*/ 262887 h 36"/>
                <a:gd name="T10" fmla="*/ 628645 w 67"/>
                <a:gd name="T11" fmla="*/ 262887 h 36"/>
                <a:gd name="T12" fmla="*/ 628645 w 67"/>
                <a:gd name="T13" fmla="*/ 285746 h 36"/>
                <a:gd name="T14" fmla="*/ 685794 w 67"/>
                <a:gd name="T15" fmla="*/ 251457 h 36"/>
                <a:gd name="T16" fmla="*/ 731514 w 67"/>
                <a:gd name="T17" fmla="*/ 285746 h 36"/>
                <a:gd name="T18" fmla="*/ 765804 w 67"/>
                <a:gd name="T19" fmla="*/ 331466 h 36"/>
                <a:gd name="T20" fmla="*/ 765804 w 67"/>
                <a:gd name="T21" fmla="*/ 331466 h 36"/>
                <a:gd name="T22" fmla="*/ 685794 w 67"/>
                <a:gd name="T23" fmla="*/ 400045 h 36"/>
                <a:gd name="T24" fmla="*/ 674365 w 67"/>
                <a:gd name="T25" fmla="*/ 411475 h 36"/>
                <a:gd name="T26" fmla="*/ 628645 w 67"/>
                <a:gd name="T27" fmla="*/ 400045 h 36"/>
                <a:gd name="T28" fmla="*/ 628645 w 67"/>
                <a:gd name="T29" fmla="*/ 400045 h 36"/>
                <a:gd name="T30" fmla="*/ 582925 w 67"/>
                <a:gd name="T31" fmla="*/ 388615 h 36"/>
                <a:gd name="T32" fmla="*/ 491486 w 67"/>
                <a:gd name="T33" fmla="*/ 411475 h 36"/>
                <a:gd name="T34" fmla="*/ 400047 w 67"/>
                <a:gd name="T35" fmla="*/ 411475 h 36"/>
                <a:gd name="T36" fmla="*/ 297178 w 67"/>
                <a:gd name="T37" fmla="*/ 411475 h 36"/>
                <a:gd name="T38" fmla="*/ 285748 w 67"/>
                <a:gd name="T39" fmla="*/ 411475 h 36"/>
                <a:gd name="T40" fmla="*/ 228598 w 67"/>
                <a:gd name="T41" fmla="*/ 411475 h 36"/>
                <a:gd name="T42" fmla="*/ 228598 w 67"/>
                <a:gd name="T43" fmla="*/ 354326 h 36"/>
                <a:gd name="T44" fmla="*/ 205738 w 67"/>
                <a:gd name="T45" fmla="*/ 342896 h 36"/>
                <a:gd name="T46" fmla="*/ 297178 w 67"/>
                <a:gd name="T47" fmla="*/ 205737 h 36"/>
                <a:gd name="T48" fmla="*/ 297178 w 67"/>
                <a:gd name="T49" fmla="*/ 205737 h 36"/>
                <a:gd name="T50" fmla="*/ 285748 w 67"/>
                <a:gd name="T51" fmla="*/ 262887 h 36"/>
                <a:gd name="T52" fmla="*/ 114299 w 67"/>
                <a:gd name="T53" fmla="*/ 11430 h 36"/>
                <a:gd name="T54" fmla="*/ 148589 w 67"/>
                <a:gd name="T55" fmla="*/ 91439 h 36"/>
                <a:gd name="T56" fmla="*/ 228598 w 67"/>
                <a:gd name="T57" fmla="*/ 57149 h 36"/>
                <a:gd name="T58" fmla="*/ 228598 w 67"/>
                <a:gd name="T59" fmla="*/ 171448 h 36"/>
                <a:gd name="T60" fmla="*/ 182879 w 67"/>
                <a:gd name="T61" fmla="*/ 297176 h 36"/>
                <a:gd name="T62" fmla="*/ 148589 w 67"/>
                <a:gd name="T63" fmla="*/ 331466 h 36"/>
                <a:gd name="T64" fmla="*/ 148589 w 67"/>
                <a:gd name="T65" fmla="*/ 331466 h 36"/>
                <a:gd name="T66" fmla="*/ 114299 w 67"/>
                <a:gd name="T67" fmla="*/ 354326 h 36"/>
                <a:gd name="T68" fmla="*/ 91439 w 67"/>
                <a:gd name="T69" fmla="*/ 354326 h 36"/>
                <a:gd name="T70" fmla="*/ 45720 w 67"/>
                <a:gd name="T71" fmla="*/ 331466 h 36"/>
                <a:gd name="T72" fmla="*/ 11430 w 67"/>
                <a:gd name="T73" fmla="*/ 262887 h 36"/>
                <a:gd name="T74" fmla="*/ 34290 w 67"/>
                <a:gd name="T75" fmla="*/ 240027 h 36"/>
                <a:gd name="T76" fmla="*/ 57150 w 67"/>
                <a:gd name="T77" fmla="*/ 217167 h 36"/>
                <a:gd name="T78" fmla="*/ 80009 w 67"/>
                <a:gd name="T79" fmla="*/ 114299 h 36"/>
                <a:gd name="T80" fmla="*/ 0 w 67"/>
                <a:gd name="T81" fmla="*/ 114299 h 36"/>
                <a:gd name="T82" fmla="*/ 34290 w 67"/>
                <a:gd name="T83" fmla="*/ 0 h 36"/>
                <a:gd name="T84" fmla="*/ 114299 w 67"/>
                <a:gd name="T85" fmla="*/ 11430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36"/>
                <a:gd name="T131" fmla="*/ 67 w 6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36">
                  <a:moveTo>
                    <a:pt x="25" y="23"/>
                  </a:moveTo>
                  <a:lnTo>
                    <a:pt x="34" y="32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60" y="22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5" y="35"/>
                  </a:lnTo>
                  <a:lnTo>
                    <a:pt x="51" y="34"/>
                  </a:lnTo>
                  <a:lnTo>
                    <a:pt x="43" y="36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26" y="18"/>
                  </a:lnTo>
                  <a:lnTo>
                    <a:pt x="25" y="23"/>
                  </a:lnTo>
                  <a:moveTo>
                    <a:pt x="10" y="1"/>
                  </a:moveTo>
                  <a:lnTo>
                    <a:pt x="13" y="8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0" y="1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7" name="Freeform 844"/>
            <p:cNvSpPr>
              <a:spLocks/>
            </p:cNvSpPr>
            <p:nvPr/>
          </p:nvSpPr>
          <p:spPr bwMode="auto">
            <a:xfrm>
              <a:off x="3489135" y="4034517"/>
              <a:ext cx="1406525" cy="615950"/>
            </a:xfrm>
            <a:custGeom>
              <a:avLst/>
              <a:gdLst>
                <a:gd name="T0" fmla="*/ 1405875 w 123"/>
                <a:gd name="T1" fmla="*/ 434334 h 54"/>
                <a:gd name="T2" fmla="*/ 1405875 w 123"/>
                <a:gd name="T3" fmla="*/ 445764 h 54"/>
                <a:gd name="T4" fmla="*/ 1394445 w 123"/>
                <a:gd name="T5" fmla="*/ 491483 h 54"/>
                <a:gd name="T6" fmla="*/ 1394445 w 123"/>
                <a:gd name="T7" fmla="*/ 491483 h 54"/>
                <a:gd name="T8" fmla="*/ 1291576 w 123"/>
                <a:gd name="T9" fmla="*/ 548632 h 54"/>
                <a:gd name="T10" fmla="*/ 1142988 w 123"/>
                <a:gd name="T11" fmla="*/ 548632 h 54"/>
                <a:gd name="T12" fmla="*/ 1028689 w 123"/>
                <a:gd name="T13" fmla="*/ 617211 h 54"/>
                <a:gd name="T14" fmla="*/ 1005829 w 123"/>
                <a:gd name="T15" fmla="*/ 525772 h 54"/>
                <a:gd name="T16" fmla="*/ 674363 w 123"/>
                <a:gd name="T17" fmla="*/ 491483 h 54"/>
                <a:gd name="T18" fmla="*/ 617213 w 123"/>
                <a:gd name="T19" fmla="*/ 548632 h 54"/>
                <a:gd name="T20" fmla="*/ 525774 w 123"/>
                <a:gd name="T21" fmla="*/ 617211 h 54"/>
                <a:gd name="T22" fmla="*/ 525774 w 123"/>
                <a:gd name="T23" fmla="*/ 617211 h 54"/>
                <a:gd name="T24" fmla="*/ 491485 w 123"/>
                <a:gd name="T25" fmla="*/ 617211 h 54"/>
                <a:gd name="T26" fmla="*/ 388616 w 123"/>
                <a:gd name="T27" fmla="*/ 582922 h 54"/>
                <a:gd name="T28" fmla="*/ 342896 w 123"/>
                <a:gd name="T29" fmla="*/ 525772 h 54"/>
                <a:gd name="T30" fmla="*/ 331466 w 123"/>
                <a:gd name="T31" fmla="*/ 491483 h 54"/>
                <a:gd name="T32" fmla="*/ 365756 w 123"/>
                <a:gd name="T33" fmla="*/ 434334 h 54"/>
                <a:gd name="T34" fmla="*/ 297177 w 123"/>
                <a:gd name="T35" fmla="*/ 434334 h 54"/>
                <a:gd name="T36" fmla="*/ 285747 w 123"/>
                <a:gd name="T37" fmla="*/ 434334 h 54"/>
                <a:gd name="T38" fmla="*/ 285747 w 123"/>
                <a:gd name="T39" fmla="*/ 422904 h 54"/>
                <a:gd name="T40" fmla="*/ 251457 w 123"/>
                <a:gd name="T41" fmla="*/ 342895 h 54"/>
                <a:gd name="T42" fmla="*/ 251457 w 123"/>
                <a:gd name="T43" fmla="*/ 331465 h 54"/>
                <a:gd name="T44" fmla="*/ 251457 w 123"/>
                <a:gd name="T45" fmla="*/ 331465 h 54"/>
                <a:gd name="T46" fmla="*/ 182878 w 123"/>
                <a:gd name="T47" fmla="*/ 297176 h 54"/>
                <a:gd name="T48" fmla="*/ 171448 w 123"/>
                <a:gd name="T49" fmla="*/ 205737 h 54"/>
                <a:gd name="T50" fmla="*/ 171448 w 123"/>
                <a:gd name="T51" fmla="*/ 194307 h 54"/>
                <a:gd name="T52" fmla="*/ 182878 w 123"/>
                <a:gd name="T53" fmla="*/ 194307 h 54"/>
                <a:gd name="T54" fmla="*/ 205738 w 123"/>
                <a:gd name="T55" fmla="*/ 205737 h 54"/>
                <a:gd name="T56" fmla="*/ 285747 w 123"/>
                <a:gd name="T57" fmla="*/ 205737 h 54"/>
                <a:gd name="T58" fmla="*/ 342896 w 123"/>
                <a:gd name="T59" fmla="*/ 205737 h 54"/>
                <a:gd name="T60" fmla="*/ 342896 w 123"/>
                <a:gd name="T61" fmla="*/ 205737 h 54"/>
                <a:gd name="T62" fmla="*/ 342896 w 123"/>
                <a:gd name="T63" fmla="*/ 182877 h 54"/>
                <a:gd name="T64" fmla="*/ 285747 w 123"/>
                <a:gd name="T65" fmla="*/ 148588 h 54"/>
                <a:gd name="T66" fmla="*/ 240027 w 123"/>
                <a:gd name="T67" fmla="*/ 137158 h 54"/>
                <a:gd name="T68" fmla="*/ 45720 w 123"/>
                <a:gd name="T69" fmla="*/ 91439 h 54"/>
                <a:gd name="T70" fmla="*/ 0 w 123"/>
                <a:gd name="T71" fmla="*/ 68579 h 54"/>
                <a:gd name="T72" fmla="*/ 11430 w 123"/>
                <a:gd name="T73" fmla="*/ 34290 h 54"/>
                <a:gd name="T74" fmla="*/ 11430 w 123"/>
                <a:gd name="T75" fmla="*/ 0 h 54"/>
                <a:gd name="T76" fmla="*/ 205738 w 123"/>
                <a:gd name="T77" fmla="*/ 0 h 54"/>
                <a:gd name="T78" fmla="*/ 285747 w 123"/>
                <a:gd name="T79" fmla="*/ 34290 h 54"/>
                <a:gd name="T80" fmla="*/ 377186 w 123"/>
                <a:gd name="T81" fmla="*/ 57149 h 54"/>
                <a:gd name="T82" fmla="*/ 422906 w 123"/>
                <a:gd name="T83" fmla="*/ 57149 h 54"/>
                <a:gd name="T84" fmla="*/ 582924 w 123"/>
                <a:gd name="T85" fmla="*/ 68579 h 54"/>
                <a:gd name="T86" fmla="*/ 594354 w 123"/>
                <a:gd name="T87" fmla="*/ 68579 h 54"/>
                <a:gd name="T88" fmla="*/ 594354 w 123"/>
                <a:gd name="T89" fmla="*/ 114298 h 54"/>
                <a:gd name="T90" fmla="*/ 628643 w 123"/>
                <a:gd name="T91" fmla="*/ 240027 h 54"/>
                <a:gd name="T92" fmla="*/ 708652 w 123"/>
                <a:gd name="T93" fmla="*/ 285746 h 54"/>
                <a:gd name="T94" fmla="*/ 880101 w 123"/>
                <a:gd name="T95" fmla="*/ 240027 h 54"/>
                <a:gd name="T96" fmla="*/ 960110 w 123"/>
                <a:gd name="T97" fmla="*/ 285746 h 54"/>
                <a:gd name="T98" fmla="*/ 1005829 w 123"/>
                <a:gd name="T99" fmla="*/ 205737 h 54"/>
                <a:gd name="T100" fmla="*/ 1051549 w 123"/>
                <a:gd name="T101" fmla="*/ 240027 h 54"/>
                <a:gd name="T102" fmla="*/ 1051549 w 123"/>
                <a:gd name="T103" fmla="*/ 240027 h 54"/>
                <a:gd name="T104" fmla="*/ 1165848 w 123"/>
                <a:gd name="T105" fmla="*/ 228597 h 54"/>
                <a:gd name="T106" fmla="*/ 1245857 w 123"/>
                <a:gd name="T107" fmla="*/ 205737 h 54"/>
                <a:gd name="T108" fmla="*/ 1314436 w 123"/>
                <a:gd name="T109" fmla="*/ 262886 h 54"/>
                <a:gd name="T110" fmla="*/ 1360155 w 123"/>
                <a:gd name="T111" fmla="*/ 297176 h 54"/>
                <a:gd name="T112" fmla="*/ 1348726 w 123"/>
                <a:gd name="T113" fmla="*/ 388614 h 54"/>
                <a:gd name="T114" fmla="*/ 1360155 w 123"/>
                <a:gd name="T115" fmla="*/ 388614 h 54"/>
                <a:gd name="T116" fmla="*/ 1405875 w 123"/>
                <a:gd name="T117" fmla="*/ 434334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54"/>
                <a:gd name="T179" fmla="*/ 123 w 123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54">
                  <a:moveTo>
                    <a:pt x="123" y="38"/>
                  </a:moveTo>
                  <a:lnTo>
                    <a:pt x="123" y="39"/>
                  </a:lnTo>
                  <a:lnTo>
                    <a:pt x="122" y="43"/>
                  </a:lnTo>
                  <a:lnTo>
                    <a:pt x="113" y="48"/>
                  </a:lnTo>
                  <a:lnTo>
                    <a:pt x="100" y="48"/>
                  </a:lnTo>
                  <a:lnTo>
                    <a:pt x="90" y="54"/>
                  </a:lnTo>
                  <a:lnTo>
                    <a:pt x="88" y="46"/>
                  </a:lnTo>
                  <a:lnTo>
                    <a:pt x="59" y="43"/>
                  </a:lnTo>
                  <a:lnTo>
                    <a:pt x="54" y="48"/>
                  </a:lnTo>
                  <a:lnTo>
                    <a:pt x="46" y="54"/>
                  </a:lnTo>
                  <a:lnTo>
                    <a:pt x="43" y="54"/>
                  </a:lnTo>
                  <a:lnTo>
                    <a:pt x="34" y="51"/>
                  </a:lnTo>
                  <a:lnTo>
                    <a:pt x="30" y="46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6" y="26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1" y="12"/>
                  </a:lnTo>
                  <a:lnTo>
                    <a:pt x="4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7" y="21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92" y="21"/>
                  </a:lnTo>
                  <a:lnTo>
                    <a:pt x="102" y="20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19" y="26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23" y="38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8" name="Freeform 845"/>
            <p:cNvSpPr>
              <a:spLocks/>
            </p:cNvSpPr>
            <p:nvPr/>
          </p:nvSpPr>
          <p:spPr bwMode="auto">
            <a:xfrm>
              <a:off x="5124260" y="4606017"/>
              <a:ext cx="525462" cy="457200"/>
            </a:xfrm>
            <a:custGeom>
              <a:avLst/>
              <a:gdLst>
                <a:gd name="T0" fmla="*/ 411475 w 46"/>
                <a:gd name="T1" fmla="*/ 457194 h 40"/>
                <a:gd name="T2" fmla="*/ 400045 w 46"/>
                <a:gd name="T3" fmla="*/ 445764 h 40"/>
                <a:gd name="T4" fmla="*/ 388615 w 46"/>
                <a:gd name="T5" fmla="*/ 445764 h 40"/>
                <a:gd name="T6" fmla="*/ 297176 w 46"/>
                <a:gd name="T7" fmla="*/ 388615 h 40"/>
                <a:gd name="T8" fmla="*/ 297176 w 46"/>
                <a:gd name="T9" fmla="*/ 388615 h 40"/>
                <a:gd name="T10" fmla="*/ 194307 w 46"/>
                <a:gd name="T11" fmla="*/ 388615 h 40"/>
                <a:gd name="T12" fmla="*/ 160018 w 46"/>
                <a:gd name="T13" fmla="*/ 388615 h 40"/>
                <a:gd name="T14" fmla="*/ 148588 w 46"/>
                <a:gd name="T15" fmla="*/ 365755 h 40"/>
                <a:gd name="T16" fmla="*/ 137158 w 46"/>
                <a:gd name="T17" fmla="*/ 342895 h 40"/>
                <a:gd name="T18" fmla="*/ 114298 w 46"/>
                <a:gd name="T19" fmla="*/ 320036 h 40"/>
                <a:gd name="T20" fmla="*/ 11430 w 46"/>
                <a:gd name="T21" fmla="*/ 285746 h 40"/>
                <a:gd name="T22" fmla="*/ 11430 w 46"/>
                <a:gd name="T23" fmla="*/ 285746 h 40"/>
                <a:gd name="T24" fmla="*/ 0 w 46"/>
                <a:gd name="T25" fmla="*/ 251457 h 40"/>
                <a:gd name="T26" fmla="*/ 160018 w 46"/>
                <a:gd name="T27" fmla="*/ 160018 h 40"/>
                <a:gd name="T28" fmla="*/ 68579 w 46"/>
                <a:gd name="T29" fmla="*/ 194307 h 40"/>
                <a:gd name="T30" fmla="*/ 57149 w 46"/>
                <a:gd name="T31" fmla="*/ 171448 h 40"/>
                <a:gd name="T32" fmla="*/ 114298 w 46"/>
                <a:gd name="T33" fmla="*/ 114299 h 40"/>
                <a:gd name="T34" fmla="*/ 194307 w 46"/>
                <a:gd name="T35" fmla="*/ 160018 h 40"/>
                <a:gd name="T36" fmla="*/ 194307 w 46"/>
                <a:gd name="T37" fmla="*/ 68579 h 40"/>
                <a:gd name="T38" fmla="*/ 205737 w 46"/>
                <a:gd name="T39" fmla="*/ 22860 h 40"/>
                <a:gd name="T40" fmla="*/ 262887 w 46"/>
                <a:gd name="T41" fmla="*/ 11430 h 40"/>
                <a:gd name="T42" fmla="*/ 262887 w 46"/>
                <a:gd name="T43" fmla="*/ 0 h 40"/>
                <a:gd name="T44" fmla="*/ 308606 w 46"/>
                <a:gd name="T45" fmla="*/ 22860 h 40"/>
                <a:gd name="T46" fmla="*/ 331466 w 46"/>
                <a:gd name="T47" fmla="*/ 68579 h 40"/>
                <a:gd name="T48" fmla="*/ 445764 w 46"/>
                <a:gd name="T49" fmla="*/ 57149 h 40"/>
                <a:gd name="T50" fmla="*/ 457194 w 46"/>
                <a:gd name="T51" fmla="*/ 160018 h 40"/>
                <a:gd name="T52" fmla="*/ 502913 w 46"/>
                <a:gd name="T53" fmla="*/ 160018 h 40"/>
                <a:gd name="T54" fmla="*/ 525773 w 46"/>
                <a:gd name="T55" fmla="*/ 217167 h 40"/>
                <a:gd name="T56" fmla="*/ 457194 w 46"/>
                <a:gd name="T57" fmla="*/ 251457 h 40"/>
                <a:gd name="T58" fmla="*/ 457194 w 46"/>
                <a:gd name="T59" fmla="*/ 400045 h 40"/>
                <a:gd name="T60" fmla="*/ 445764 w 46"/>
                <a:gd name="T61" fmla="*/ 411475 h 40"/>
                <a:gd name="T62" fmla="*/ 434334 w 46"/>
                <a:gd name="T63" fmla="*/ 434334 h 40"/>
                <a:gd name="T64" fmla="*/ 411475 w 46"/>
                <a:gd name="T65" fmla="*/ 457194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40"/>
                <a:gd name="T101" fmla="*/ 46 w 4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40">
                  <a:moveTo>
                    <a:pt x="36" y="40"/>
                  </a:moveTo>
                  <a:lnTo>
                    <a:pt x="35" y="39"/>
                  </a:lnTo>
                  <a:lnTo>
                    <a:pt x="34" y="39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4" y="14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9" y="5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0" y="22"/>
                  </a:lnTo>
                  <a:lnTo>
                    <a:pt x="40" y="35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6" y="40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9" name="Freeform 847"/>
            <p:cNvSpPr>
              <a:spLocks/>
            </p:cNvSpPr>
            <p:nvPr/>
          </p:nvSpPr>
          <p:spPr bwMode="auto">
            <a:xfrm>
              <a:off x="5559235" y="3085192"/>
              <a:ext cx="2136775" cy="2022475"/>
            </a:xfrm>
            <a:custGeom>
              <a:avLst/>
              <a:gdLst>
                <a:gd name="T0" fmla="*/ 1588752 w 187"/>
                <a:gd name="T1" fmla="*/ 720082 h 177"/>
                <a:gd name="T2" fmla="*/ 1645901 w 187"/>
                <a:gd name="T3" fmla="*/ 994399 h 177"/>
                <a:gd name="T4" fmla="*/ 1863068 w 187"/>
                <a:gd name="T5" fmla="*/ 1131557 h 177"/>
                <a:gd name="T6" fmla="*/ 1931647 w 187"/>
                <a:gd name="T7" fmla="*/ 1085838 h 177"/>
                <a:gd name="T8" fmla="*/ 1988797 w 187"/>
                <a:gd name="T9" fmla="*/ 1062978 h 177"/>
                <a:gd name="T10" fmla="*/ 2080236 w 187"/>
                <a:gd name="T11" fmla="*/ 1108697 h 177"/>
                <a:gd name="T12" fmla="*/ 2103095 w 187"/>
                <a:gd name="T13" fmla="*/ 1383014 h 177"/>
                <a:gd name="T14" fmla="*/ 1954507 w 187"/>
                <a:gd name="T15" fmla="*/ 1383014 h 177"/>
                <a:gd name="T16" fmla="*/ 1840209 w 187"/>
                <a:gd name="T17" fmla="*/ 1405874 h 177"/>
                <a:gd name="T18" fmla="*/ 1645901 w 187"/>
                <a:gd name="T19" fmla="*/ 1383014 h 177"/>
                <a:gd name="T20" fmla="*/ 1611611 w 187"/>
                <a:gd name="T21" fmla="*/ 1348725 h 177"/>
                <a:gd name="T22" fmla="*/ 1497313 w 187"/>
                <a:gd name="T23" fmla="*/ 1280145 h 177"/>
                <a:gd name="T24" fmla="*/ 1348724 w 187"/>
                <a:gd name="T25" fmla="*/ 1337295 h 177"/>
                <a:gd name="T26" fmla="*/ 1165846 w 187"/>
                <a:gd name="T27" fmla="*/ 1291575 h 177"/>
                <a:gd name="T28" fmla="*/ 1165846 w 187"/>
                <a:gd name="T29" fmla="*/ 1474453 h 177"/>
                <a:gd name="T30" fmla="*/ 1085837 w 187"/>
                <a:gd name="T31" fmla="*/ 1645901 h 177"/>
                <a:gd name="T32" fmla="*/ 925819 w 187"/>
                <a:gd name="T33" fmla="*/ 1611612 h 177"/>
                <a:gd name="T34" fmla="*/ 834380 w 187"/>
                <a:gd name="T35" fmla="*/ 1725910 h 177"/>
                <a:gd name="T36" fmla="*/ 788661 w 187"/>
                <a:gd name="T37" fmla="*/ 1885929 h 177"/>
                <a:gd name="T38" fmla="*/ 742941 w 187"/>
                <a:gd name="T39" fmla="*/ 1954508 h 177"/>
                <a:gd name="T40" fmla="*/ 731512 w 187"/>
                <a:gd name="T41" fmla="*/ 1771630 h 177"/>
                <a:gd name="T42" fmla="*/ 640072 w 187"/>
                <a:gd name="T43" fmla="*/ 1668761 h 177"/>
                <a:gd name="T44" fmla="*/ 765801 w 187"/>
                <a:gd name="T45" fmla="*/ 1577322 h 177"/>
                <a:gd name="T46" fmla="*/ 845810 w 187"/>
                <a:gd name="T47" fmla="*/ 1394444 h 177"/>
                <a:gd name="T48" fmla="*/ 937249 w 187"/>
                <a:gd name="T49" fmla="*/ 1371584 h 177"/>
                <a:gd name="T50" fmla="*/ 1074407 w 187"/>
                <a:gd name="T51" fmla="*/ 1200136 h 177"/>
                <a:gd name="T52" fmla="*/ 1120127 w 187"/>
                <a:gd name="T53" fmla="*/ 1142987 h 177"/>
                <a:gd name="T54" fmla="*/ 971539 w 187"/>
                <a:gd name="T55" fmla="*/ 1211566 h 177"/>
                <a:gd name="T56" fmla="*/ 880100 w 187"/>
                <a:gd name="T57" fmla="*/ 1245856 h 177"/>
                <a:gd name="T58" fmla="*/ 868670 w 187"/>
                <a:gd name="T59" fmla="*/ 1291575 h 177"/>
                <a:gd name="T60" fmla="*/ 765801 w 187"/>
                <a:gd name="T61" fmla="*/ 1394444 h 177"/>
                <a:gd name="T62" fmla="*/ 742941 w 187"/>
                <a:gd name="T63" fmla="*/ 1394444 h 177"/>
                <a:gd name="T64" fmla="*/ 685792 w 187"/>
                <a:gd name="T65" fmla="*/ 1383014 h 177"/>
                <a:gd name="T66" fmla="*/ 640072 w 187"/>
                <a:gd name="T67" fmla="*/ 1348725 h 177"/>
                <a:gd name="T68" fmla="*/ 628643 w 187"/>
                <a:gd name="T69" fmla="*/ 1383014 h 177"/>
                <a:gd name="T70" fmla="*/ 640072 w 187"/>
                <a:gd name="T71" fmla="*/ 1428734 h 177"/>
                <a:gd name="T72" fmla="*/ 685792 w 187"/>
                <a:gd name="T73" fmla="*/ 1485883 h 177"/>
                <a:gd name="T74" fmla="*/ 548634 w 187"/>
                <a:gd name="T75" fmla="*/ 1623042 h 177"/>
                <a:gd name="T76" fmla="*/ 548634 w 187"/>
                <a:gd name="T77" fmla="*/ 1680191 h 177"/>
                <a:gd name="T78" fmla="*/ 640072 w 187"/>
                <a:gd name="T79" fmla="*/ 1920218 h 177"/>
                <a:gd name="T80" fmla="*/ 651502 w 187"/>
                <a:gd name="T81" fmla="*/ 2000227 h 177"/>
                <a:gd name="T82" fmla="*/ 685792 w 187"/>
                <a:gd name="T83" fmla="*/ 2023087 h 177"/>
                <a:gd name="T84" fmla="*/ 594353 w 187"/>
                <a:gd name="T85" fmla="*/ 1817349 h 177"/>
                <a:gd name="T86" fmla="*/ 434335 w 187"/>
                <a:gd name="T87" fmla="*/ 1725910 h 177"/>
                <a:gd name="T88" fmla="*/ 400045 w 187"/>
                <a:gd name="T89" fmla="*/ 1680191 h 177"/>
                <a:gd name="T90" fmla="*/ 297177 w 187"/>
                <a:gd name="T91" fmla="*/ 1634472 h 177"/>
                <a:gd name="T92" fmla="*/ 148588 w 187"/>
                <a:gd name="T93" fmla="*/ 1405874 h 177"/>
                <a:gd name="T94" fmla="*/ 160018 w 187"/>
                <a:gd name="T95" fmla="*/ 1280145 h 177"/>
                <a:gd name="T96" fmla="*/ 91439 w 187"/>
                <a:gd name="T97" fmla="*/ 1200136 h 177"/>
                <a:gd name="T98" fmla="*/ 91439 w 187"/>
                <a:gd name="T99" fmla="*/ 937249 h 177"/>
                <a:gd name="T100" fmla="*/ 11430 w 187"/>
                <a:gd name="T101" fmla="*/ 845810 h 177"/>
                <a:gd name="T102" fmla="*/ 91439 w 187"/>
                <a:gd name="T103" fmla="*/ 651503 h 177"/>
                <a:gd name="T104" fmla="*/ 685792 w 187"/>
                <a:gd name="T105" fmla="*/ 137158 h 177"/>
                <a:gd name="T106" fmla="*/ 937249 w 187"/>
                <a:gd name="T107" fmla="*/ 22860 h 177"/>
                <a:gd name="T108" fmla="*/ 971539 w 187"/>
                <a:gd name="T109" fmla="*/ 0 h 177"/>
                <a:gd name="T110" fmla="*/ 971539 w 187"/>
                <a:gd name="T111" fmla="*/ 0 h 177"/>
                <a:gd name="T112" fmla="*/ 1085837 w 187"/>
                <a:gd name="T113" fmla="*/ 308606 h 177"/>
                <a:gd name="T114" fmla="*/ 1234426 w 187"/>
                <a:gd name="T115" fmla="*/ 388616 h 177"/>
                <a:gd name="T116" fmla="*/ 1417303 w 187"/>
                <a:gd name="T117" fmla="*/ 365756 h 177"/>
                <a:gd name="T118" fmla="*/ 1600181 w 187"/>
                <a:gd name="T119" fmla="*/ 468625 h 177"/>
                <a:gd name="T120" fmla="*/ 1611611 w 187"/>
                <a:gd name="T121" fmla="*/ 61721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177"/>
                <a:gd name="T185" fmla="*/ 187 w 187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177">
                  <a:moveTo>
                    <a:pt x="141" y="54"/>
                  </a:moveTo>
                  <a:lnTo>
                    <a:pt x="139" y="63"/>
                  </a:lnTo>
                  <a:lnTo>
                    <a:pt x="144" y="87"/>
                  </a:lnTo>
                  <a:lnTo>
                    <a:pt x="149" y="91"/>
                  </a:lnTo>
                  <a:lnTo>
                    <a:pt x="163" y="99"/>
                  </a:lnTo>
                  <a:lnTo>
                    <a:pt x="166" y="97"/>
                  </a:lnTo>
                  <a:lnTo>
                    <a:pt x="169" y="95"/>
                  </a:lnTo>
                  <a:lnTo>
                    <a:pt x="174" y="93"/>
                  </a:lnTo>
                  <a:lnTo>
                    <a:pt x="182" y="97"/>
                  </a:lnTo>
                  <a:lnTo>
                    <a:pt x="187" y="118"/>
                  </a:lnTo>
                  <a:lnTo>
                    <a:pt x="184" y="121"/>
                  </a:lnTo>
                  <a:lnTo>
                    <a:pt x="180" y="125"/>
                  </a:lnTo>
                  <a:lnTo>
                    <a:pt x="171" y="121"/>
                  </a:lnTo>
                  <a:lnTo>
                    <a:pt x="165" y="123"/>
                  </a:lnTo>
                  <a:lnTo>
                    <a:pt x="161" y="123"/>
                  </a:lnTo>
                  <a:lnTo>
                    <a:pt x="146" y="122"/>
                  </a:lnTo>
                  <a:lnTo>
                    <a:pt x="144" y="121"/>
                  </a:lnTo>
                  <a:lnTo>
                    <a:pt x="141" y="120"/>
                  </a:lnTo>
                  <a:lnTo>
                    <a:pt x="141" y="118"/>
                  </a:lnTo>
                  <a:lnTo>
                    <a:pt x="137" y="116"/>
                  </a:lnTo>
                  <a:lnTo>
                    <a:pt x="131" y="112"/>
                  </a:lnTo>
                  <a:lnTo>
                    <a:pt x="120" y="118"/>
                  </a:lnTo>
                  <a:lnTo>
                    <a:pt x="118" y="117"/>
                  </a:lnTo>
                  <a:lnTo>
                    <a:pt x="115" y="117"/>
                  </a:lnTo>
                  <a:lnTo>
                    <a:pt x="102" y="113"/>
                  </a:lnTo>
                  <a:lnTo>
                    <a:pt x="98" y="117"/>
                  </a:lnTo>
                  <a:lnTo>
                    <a:pt x="102" y="129"/>
                  </a:lnTo>
                  <a:lnTo>
                    <a:pt x="93" y="141"/>
                  </a:lnTo>
                  <a:lnTo>
                    <a:pt x="95" y="144"/>
                  </a:lnTo>
                  <a:lnTo>
                    <a:pt x="91" y="146"/>
                  </a:lnTo>
                  <a:lnTo>
                    <a:pt x="81" y="141"/>
                  </a:lnTo>
                  <a:lnTo>
                    <a:pt x="81" y="146"/>
                  </a:lnTo>
                  <a:lnTo>
                    <a:pt x="73" y="151"/>
                  </a:lnTo>
                  <a:lnTo>
                    <a:pt x="68" y="161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5" y="171"/>
                  </a:lnTo>
                  <a:lnTo>
                    <a:pt x="63" y="169"/>
                  </a:lnTo>
                  <a:lnTo>
                    <a:pt x="64" y="155"/>
                  </a:lnTo>
                  <a:lnTo>
                    <a:pt x="56" y="147"/>
                  </a:lnTo>
                  <a:lnTo>
                    <a:pt x="56" y="146"/>
                  </a:lnTo>
                  <a:lnTo>
                    <a:pt x="64" y="141"/>
                  </a:lnTo>
                  <a:lnTo>
                    <a:pt x="67" y="138"/>
                  </a:lnTo>
                  <a:lnTo>
                    <a:pt x="69" y="130"/>
                  </a:lnTo>
                  <a:lnTo>
                    <a:pt x="74" y="122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5" y="112"/>
                  </a:lnTo>
                  <a:lnTo>
                    <a:pt x="94" y="105"/>
                  </a:lnTo>
                  <a:lnTo>
                    <a:pt x="98" y="101"/>
                  </a:lnTo>
                  <a:lnTo>
                    <a:pt x="98" y="100"/>
                  </a:lnTo>
                  <a:lnTo>
                    <a:pt x="97" y="99"/>
                  </a:lnTo>
                  <a:lnTo>
                    <a:pt x="85" y="106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13"/>
                  </a:lnTo>
                  <a:lnTo>
                    <a:pt x="74" y="117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6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5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60" y="130"/>
                  </a:lnTo>
                  <a:lnTo>
                    <a:pt x="59" y="137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48" y="147"/>
                  </a:lnTo>
                  <a:lnTo>
                    <a:pt x="56" y="156"/>
                  </a:lnTo>
                  <a:lnTo>
                    <a:pt x="56" y="168"/>
                  </a:lnTo>
                  <a:lnTo>
                    <a:pt x="56" y="171"/>
                  </a:lnTo>
                  <a:lnTo>
                    <a:pt x="57" y="175"/>
                  </a:lnTo>
                  <a:lnTo>
                    <a:pt x="60" y="177"/>
                  </a:lnTo>
                  <a:lnTo>
                    <a:pt x="57" y="177"/>
                  </a:lnTo>
                  <a:lnTo>
                    <a:pt x="52" y="159"/>
                  </a:lnTo>
                  <a:lnTo>
                    <a:pt x="42" y="148"/>
                  </a:lnTo>
                  <a:lnTo>
                    <a:pt x="38" y="151"/>
                  </a:lnTo>
                  <a:lnTo>
                    <a:pt x="38" y="147"/>
                  </a:lnTo>
                  <a:lnTo>
                    <a:pt x="35" y="147"/>
                  </a:lnTo>
                  <a:lnTo>
                    <a:pt x="29" y="144"/>
                  </a:lnTo>
                  <a:lnTo>
                    <a:pt x="26" y="143"/>
                  </a:lnTo>
                  <a:lnTo>
                    <a:pt x="19" y="127"/>
                  </a:lnTo>
                  <a:lnTo>
                    <a:pt x="13" y="123"/>
                  </a:lnTo>
                  <a:lnTo>
                    <a:pt x="12" y="121"/>
                  </a:lnTo>
                  <a:lnTo>
                    <a:pt x="14" y="112"/>
                  </a:lnTo>
                  <a:lnTo>
                    <a:pt x="4" y="109"/>
                  </a:lnTo>
                  <a:lnTo>
                    <a:pt x="8" y="105"/>
                  </a:lnTo>
                  <a:lnTo>
                    <a:pt x="9" y="91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8" y="57"/>
                  </a:lnTo>
                  <a:lnTo>
                    <a:pt x="33" y="42"/>
                  </a:lnTo>
                  <a:lnTo>
                    <a:pt x="60" y="1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95" y="27"/>
                  </a:lnTo>
                  <a:lnTo>
                    <a:pt x="94" y="36"/>
                  </a:lnTo>
                  <a:lnTo>
                    <a:pt x="108" y="34"/>
                  </a:lnTo>
                  <a:lnTo>
                    <a:pt x="119" y="33"/>
                  </a:lnTo>
                  <a:lnTo>
                    <a:pt x="124" y="32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2" y="44"/>
                  </a:lnTo>
                  <a:lnTo>
                    <a:pt x="141" y="54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0" name="Freeform 876"/>
            <p:cNvSpPr>
              <a:spLocks noEditPoints="1"/>
            </p:cNvSpPr>
            <p:nvPr/>
          </p:nvSpPr>
          <p:spPr bwMode="auto">
            <a:xfrm>
              <a:off x="2792222" y="2456542"/>
              <a:ext cx="1531938" cy="800100"/>
            </a:xfrm>
            <a:custGeom>
              <a:avLst/>
              <a:gdLst>
                <a:gd name="T0" fmla="*/ 57149 w 134"/>
                <a:gd name="T1" fmla="*/ 457194 h 70"/>
                <a:gd name="T2" fmla="*/ 102869 w 134"/>
                <a:gd name="T3" fmla="*/ 285746 h 70"/>
                <a:gd name="T4" fmla="*/ 1325862 w 134"/>
                <a:gd name="T5" fmla="*/ 331465 h 70"/>
                <a:gd name="T6" fmla="*/ 1165844 w 134"/>
                <a:gd name="T7" fmla="*/ 411474 h 70"/>
                <a:gd name="T8" fmla="*/ 1211563 w 134"/>
                <a:gd name="T9" fmla="*/ 457194 h 70"/>
                <a:gd name="T10" fmla="*/ 1383011 w 134"/>
                <a:gd name="T11" fmla="*/ 388615 h 70"/>
                <a:gd name="T12" fmla="*/ 1497309 w 134"/>
                <a:gd name="T13" fmla="*/ 388615 h 70"/>
                <a:gd name="T14" fmla="*/ 1531599 w 134"/>
                <a:gd name="T15" fmla="*/ 468624 h 70"/>
                <a:gd name="T16" fmla="*/ 1451590 w 134"/>
                <a:gd name="T17" fmla="*/ 628641 h 70"/>
                <a:gd name="T18" fmla="*/ 1165844 w 134"/>
                <a:gd name="T19" fmla="*/ 651501 h 70"/>
                <a:gd name="T20" fmla="*/ 1074405 w 134"/>
                <a:gd name="T21" fmla="*/ 571492 h 70"/>
                <a:gd name="T22" fmla="*/ 845808 w 134"/>
                <a:gd name="T23" fmla="*/ 605782 h 70"/>
                <a:gd name="T24" fmla="*/ 674361 w 134"/>
                <a:gd name="T25" fmla="*/ 651501 h 70"/>
                <a:gd name="T26" fmla="*/ 537203 w 134"/>
                <a:gd name="T27" fmla="*/ 800089 h 70"/>
                <a:gd name="T28" fmla="*/ 445764 w 134"/>
                <a:gd name="T29" fmla="*/ 754370 h 70"/>
                <a:gd name="T30" fmla="*/ 262886 w 134"/>
                <a:gd name="T31" fmla="*/ 674361 h 70"/>
                <a:gd name="T32" fmla="*/ 262886 w 134"/>
                <a:gd name="T33" fmla="*/ 594352 h 70"/>
                <a:gd name="T34" fmla="*/ 274316 w 134"/>
                <a:gd name="T35" fmla="*/ 514343 h 70"/>
                <a:gd name="T36" fmla="*/ 400045 w 134"/>
                <a:gd name="T37" fmla="*/ 525773 h 70"/>
                <a:gd name="T38" fmla="*/ 411474 w 134"/>
                <a:gd name="T39" fmla="*/ 594352 h 70"/>
                <a:gd name="T40" fmla="*/ 491483 w 134"/>
                <a:gd name="T41" fmla="*/ 617211 h 70"/>
                <a:gd name="T42" fmla="*/ 502913 w 134"/>
                <a:gd name="T43" fmla="*/ 560062 h 70"/>
                <a:gd name="T44" fmla="*/ 560062 w 134"/>
                <a:gd name="T45" fmla="*/ 502913 h 70"/>
                <a:gd name="T46" fmla="*/ 628641 w 134"/>
                <a:gd name="T47" fmla="*/ 468624 h 70"/>
                <a:gd name="T48" fmla="*/ 457194 w 134"/>
                <a:gd name="T49" fmla="*/ 457194 h 70"/>
                <a:gd name="T50" fmla="*/ 411474 w 134"/>
                <a:gd name="T51" fmla="*/ 434334 h 70"/>
                <a:gd name="T52" fmla="*/ 502913 w 134"/>
                <a:gd name="T53" fmla="*/ 365755 h 70"/>
                <a:gd name="T54" fmla="*/ 651501 w 134"/>
                <a:gd name="T55" fmla="*/ 331465 h 70"/>
                <a:gd name="T56" fmla="*/ 788659 w 134"/>
                <a:gd name="T57" fmla="*/ 331465 h 70"/>
                <a:gd name="T58" fmla="*/ 822949 w 134"/>
                <a:gd name="T59" fmla="*/ 274316 h 70"/>
                <a:gd name="T60" fmla="*/ 788659 w 134"/>
                <a:gd name="T61" fmla="*/ 228597 h 70"/>
                <a:gd name="T62" fmla="*/ 902958 w 134"/>
                <a:gd name="T63" fmla="*/ 125728 h 70"/>
                <a:gd name="T64" fmla="*/ 982966 w 134"/>
                <a:gd name="T65" fmla="*/ 125728 h 70"/>
                <a:gd name="T66" fmla="*/ 1131554 w 134"/>
                <a:gd name="T67" fmla="*/ 182877 h 70"/>
                <a:gd name="T68" fmla="*/ 1291572 w 134"/>
                <a:gd name="T69" fmla="*/ 240027 h 70"/>
                <a:gd name="T70" fmla="*/ 1325862 w 134"/>
                <a:gd name="T71" fmla="*/ 331465 h 70"/>
                <a:gd name="T72" fmla="*/ 651501 w 134"/>
                <a:gd name="T73" fmla="*/ 285746 h 70"/>
                <a:gd name="T74" fmla="*/ 240027 w 134"/>
                <a:gd name="T75" fmla="*/ 411474 h 70"/>
                <a:gd name="T76" fmla="*/ 171448 w 134"/>
                <a:gd name="T77" fmla="*/ 285746 h 70"/>
                <a:gd name="T78" fmla="*/ 80009 w 134"/>
                <a:gd name="T79" fmla="*/ 137158 h 70"/>
                <a:gd name="T80" fmla="*/ 171448 w 134"/>
                <a:gd name="T81" fmla="*/ 34290 h 70"/>
                <a:gd name="T82" fmla="*/ 445764 w 134"/>
                <a:gd name="T83" fmla="*/ 16001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70"/>
                <a:gd name="T128" fmla="*/ 134 w 134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70">
                  <a:moveTo>
                    <a:pt x="11" y="34"/>
                  </a:moveTo>
                  <a:lnTo>
                    <a:pt x="5" y="40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1" y="34"/>
                  </a:lnTo>
                  <a:moveTo>
                    <a:pt x="116" y="29"/>
                  </a:moveTo>
                  <a:lnTo>
                    <a:pt x="110" y="32"/>
                  </a:lnTo>
                  <a:lnTo>
                    <a:pt x="102" y="36"/>
                  </a:lnTo>
                  <a:lnTo>
                    <a:pt x="103" y="37"/>
                  </a:lnTo>
                  <a:lnTo>
                    <a:pt x="106" y="40"/>
                  </a:lnTo>
                  <a:lnTo>
                    <a:pt x="111" y="36"/>
                  </a:lnTo>
                  <a:lnTo>
                    <a:pt x="121" y="34"/>
                  </a:lnTo>
                  <a:lnTo>
                    <a:pt x="131" y="34"/>
                  </a:lnTo>
                  <a:lnTo>
                    <a:pt x="133" y="40"/>
                  </a:lnTo>
                  <a:lnTo>
                    <a:pt x="134" y="41"/>
                  </a:lnTo>
                  <a:lnTo>
                    <a:pt x="129" y="52"/>
                  </a:lnTo>
                  <a:lnTo>
                    <a:pt x="127" y="55"/>
                  </a:lnTo>
                  <a:lnTo>
                    <a:pt x="116" y="57"/>
                  </a:lnTo>
                  <a:lnTo>
                    <a:pt x="102" y="57"/>
                  </a:lnTo>
                  <a:lnTo>
                    <a:pt x="95" y="52"/>
                  </a:lnTo>
                  <a:lnTo>
                    <a:pt x="94" y="50"/>
                  </a:lnTo>
                  <a:lnTo>
                    <a:pt x="86" y="52"/>
                  </a:lnTo>
                  <a:lnTo>
                    <a:pt x="74" y="53"/>
                  </a:lnTo>
                  <a:lnTo>
                    <a:pt x="69" y="59"/>
                  </a:lnTo>
                  <a:lnTo>
                    <a:pt x="59" y="57"/>
                  </a:lnTo>
                  <a:lnTo>
                    <a:pt x="61" y="67"/>
                  </a:lnTo>
                  <a:lnTo>
                    <a:pt x="47" y="70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31" y="65"/>
                  </a:lnTo>
                  <a:lnTo>
                    <a:pt x="23" y="59"/>
                  </a:lnTo>
                  <a:lnTo>
                    <a:pt x="21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5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9" y="53"/>
                  </a:lnTo>
                  <a:lnTo>
                    <a:pt x="44" y="49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62" y="31"/>
                  </a:lnTo>
                  <a:lnTo>
                    <a:pt x="69" y="29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69" y="20"/>
                  </a:lnTo>
                  <a:lnTo>
                    <a:pt x="72" y="15"/>
                  </a:lnTo>
                  <a:lnTo>
                    <a:pt x="79" y="11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9" y="16"/>
                  </a:lnTo>
                  <a:lnTo>
                    <a:pt x="108" y="20"/>
                  </a:lnTo>
                  <a:lnTo>
                    <a:pt x="113" y="21"/>
                  </a:lnTo>
                  <a:lnTo>
                    <a:pt x="115" y="27"/>
                  </a:lnTo>
                  <a:lnTo>
                    <a:pt x="116" y="29"/>
                  </a:lnTo>
                  <a:moveTo>
                    <a:pt x="57" y="17"/>
                  </a:moveTo>
                  <a:lnTo>
                    <a:pt x="57" y="25"/>
                  </a:lnTo>
                  <a:lnTo>
                    <a:pt x="41" y="25"/>
                  </a:lnTo>
                  <a:lnTo>
                    <a:pt x="21" y="36"/>
                  </a:lnTo>
                  <a:lnTo>
                    <a:pt x="15" y="25"/>
                  </a:lnTo>
                  <a:lnTo>
                    <a:pt x="24" y="20"/>
                  </a:lnTo>
                  <a:lnTo>
                    <a:pt x="7" y="12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9" y="14"/>
                  </a:lnTo>
                  <a:lnTo>
                    <a:pt x="57" y="17"/>
                  </a:lnTo>
                </a:path>
              </a:pathLst>
            </a:custGeom>
            <a:solidFill>
              <a:srgbClr val="EEF0C0"/>
            </a:solidFill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1" name="Freeform 881"/>
            <p:cNvSpPr>
              <a:spLocks/>
            </p:cNvSpPr>
            <p:nvPr/>
          </p:nvSpPr>
          <p:spPr bwMode="auto">
            <a:xfrm>
              <a:off x="3306572" y="3474129"/>
              <a:ext cx="1497013" cy="457200"/>
            </a:xfrm>
            <a:custGeom>
              <a:avLst/>
              <a:gdLst>
                <a:gd name="T0" fmla="*/ 1497314 w 131"/>
                <a:gd name="T1" fmla="*/ 68579 h 40"/>
                <a:gd name="T2" fmla="*/ 1497314 w 131"/>
                <a:gd name="T3" fmla="*/ 160018 h 40"/>
                <a:gd name="T4" fmla="*/ 1383015 w 131"/>
                <a:gd name="T5" fmla="*/ 217167 h 40"/>
                <a:gd name="T6" fmla="*/ 1177277 w 131"/>
                <a:gd name="T7" fmla="*/ 217167 h 40"/>
                <a:gd name="T8" fmla="*/ 1108698 w 131"/>
                <a:gd name="T9" fmla="*/ 262887 h 40"/>
                <a:gd name="T10" fmla="*/ 1051549 w 131"/>
                <a:gd name="T11" fmla="*/ 308606 h 40"/>
                <a:gd name="T12" fmla="*/ 1051549 w 131"/>
                <a:gd name="T13" fmla="*/ 320036 h 40"/>
                <a:gd name="T14" fmla="*/ 1005829 w 131"/>
                <a:gd name="T15" fmla="*/ 285746 h 40"/>
                <a:gd name="T16" fmla="*/ 948680 w 131"/>
                <a:gd name="T17" fmla="*/ 377185 h 40"/>
                <a:gd name="T18" fmla="*/ 822951 w 131"/>
                <a:gd name="T19" fmla="*/ 365755 h 40"/>
                <a:gd name="T20" fmla="*/ 765802 w 131"/>
                <a:gd name="T21" fmla="*/ 354325 h 40"/>
                <a:gd name="T22" fmla="*/ 765802 w 131"/>
                <a:gd name="T23" fmla="*/ 354325 h 40"/>
                <a:gd name="T24" fmla="*/ 754372 w 131"/>
                <a:gd name="T25" fmla="*/ 365755 h 40"/>
                <a:gd name="T26" fmla="*/ 742942 w 131"/>
                <a:gd name="T27" fmla="*/ 354325 h 40"/>
                <a:gd name="T28" fmla="*/ 708652 w 131"/>
                <a:gd name="T29" fmla="*/ 354325 h 40"/>
                <a:gd name="T30" fmla="*/ 662933 w 131"/>
                <a:gd name="T31" fmla="*/ 331466 h 40"/>
                <a:gd name="T32" fmla="*/ 662933 w 131"/>
                <a:gd name="T33" fmla="*/ 331466 h 40"/>
                <a:gd name="T34" fmla="*/ 662933 w 131"/>
                <a:gd name="T35" fmla="*/ 331466 h 40"/>
                <a:gd name="T36" fmla="*/ 548634 w 131"/>
                <a:gd name="T37" fmla="*/ 377185 h 40"/>
                <a:gd name="T38" fmla="*/ 525774 w 131"/>
                <a:gd name="T39" fmla="*/ 400045 h 40"/>
                <a:gd name="T40" fmla="*/ 502915 w 131"/>
                <a:gd name="T41" fmla="*/ 457194 h 40"/>
                <a:gd name="T42" fmla="*/ 468625 w 131"/>
                <a:gd name="T43" fmla="*/ 434334 h 40"/>
                <a:gd name="T44" fmla="*/ 377186 w 131"/>
                <a:gd name="T45" fmla="*/ 434334 h 40"/>
                <a:gd name="T46" fmla="*/ 331466 w 131"/>
                <a:gd name="T47" fmla="*/ 434334 h 40"/>
                <a:gd name="T48" fmla="*/ 285747 w 131"/>
                <a:gd name="T49" fmla="*/ 411475 h 40"/>
                <a:gd name="T50" fmla="*/ 354326 w 131"/>
                <a:gd name="T51" fmla="*/ 354325 h 40"/>
                <a:gd name="T52" fmla="*/ 365756 w 131"/>
                <a:gd name="T53" fmla="*/ 354325 h 40"/>
                <a:gd name="T54" fmla="*/ 285747 w 131"/>
                <a:gd name="T55" fmla="*/ 331466 h 40"/>
                <a:gd name="T56" fmla="*/ 182878 w 131"/>
                <a:gd name="T57" fmla="*/ 320036 h 40"/>
                <a:gd name="T58" fmla="*/ 68579 w 131"/>
                <a:gd name="T59" fmla="*/ 285746 h 40"/>
                <a:gd name="T60" fmla="*/ 0 w 131"/>
                <a:gd name="T61" fmla="*/ 262887 h 40"/>
                <a:gd name="T62" fmla="*/ 22860 w 131"/>
                <a:gd name="T63" fmla="*/ 262887 h 40"/>
                <a:gd name="T64" fmla="*/ 388616 w 131"/>
                <a:gd name="T65" fmla="*/ 308606 h 40"/>
                <a:gd name="T66" fmla="*/ 457195 w 131"/>
                <a:gd name="T67" fmla="*/ 308606 h 40"/>
                <a:gd name="T68" fmla="*/ 468625 w 131"/>
                <a:gd name="T69" fmla="*/ 308606 h 40"/>
                <a:gd name="T70" fmla="*/ 502915 w 131"/>
                <a:gd name="T71" fmla="*/ 285746 h 40"/>
                <a:gd name="T72" fmla="*/ 502915 w 131"/>
                <a:gd name="T73" fmla="*/ 217167 h 40"/>
                <a:gd name="T74" fmla="*/ 525774 w 131"/>
                <a:gd name="T75" fmla="*/ 217167 h 40"/>
                <a:gd name="T76" fmla="*/ 617213 w 131"/>
                <a:gd name="T77" fmla="*/ 194307 h 40"/>
                <a:gd name="T78" fmla="*/ 628643 w 131"/>
                <a:gd name="T79" fmla="*/ 194307 h 40"/>
                <a:gd name="T80" fmla="*/ 708652 w 131"/>
                <a:gd name="T81" fmla="*/ 182878 h 40"/>
                <a:gd name="T82" fmla="*/ 708652 w 131"/>
                <a:gd name="T83" fmla="*/ 182878 h 40"/>
                <a:gd name="T84" fmla="*/ 708652 w 131"/>
                <a:gd name="T85" fmla="*/ 171448 h 40"/>
                <a:gd name="T86" fmla="*/ 697222 w 131"/>
                <a:gd name="T87" fmla="*/ 114299 h 40"/>
                <a:gd name="T88" fmla="*/ 1085838 w 131"/>
                <a:gd name="T89" fmla="*/ 0 h 40"/>
                <a:gd name="T90" fmla="*/ 1234427 w 131"/>
                <a:gd name="T91" fmla="*/ 45719 h 40"/>
                <a:gd name="T92" fmla="*/ 1428734 w 131"/>
                <a:gd name="T93" fmla="*/ 22860 h 40"/>
                <a:gd name="T94" fmla="*/ 1497314 w 131"/>
                <a:gd name="T95" fmla="*/ 68579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40"/>
                <a:gd name="T146" fmla="*/ 131 w 131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40">
                  <a:moveTo>
                    <a:pt x="131" y="6"/>
                  </a:moveTo>
                  <a:lnTo>
                    <a:pt x="131" y="14"/>
                  </a:lnTo>
                  <a:lnTo>
                    <a:pt x="121" y="19"/>
                  </a:lnTo>
                  <a:lnTo>
                    <a:pt x="103" y="19"/>
                  </a:lnTo>
                  <a:lnTo>
                    <a:pt x="97" y="23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88" y="25"/>
                  </a:lnTo>
                  <a:lnTo>
                    <a:pt x="83" y="33"/>
                  </a:lnTo>
                  <a:lnTo>
                    <a:pt x="72" y="32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58" y="29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4" y="40"/>
                  </a:lnTo>
                  <a:lnTo>
                    <a:pt x="41" y="38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5" y="36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25" y="29"/>
                  </a:lnTo>
                  <a:lnTo>
                    <a:pt x="16" y="28"/>
                  </a:lnTo>
                  <a:lnTo>
                    <a:pt x="6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1" y="10"/>
                  </a:lnTo>
                  <a:lnTo>
                    <a:pt x="95" y="0"/>
                  </a:lnTo>
                  <a:lnTo>
                    <a:pt x="108" y="4"/>
                  </a:lnTo>
                  <a:lnTo>
                    <a:pt x="125" y="2"/>
                  </a:lnTo>
                  <a:lnTo>
                    <a:pt x="131" y="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2" name="Freeform 884"/>
            <p:cNvSpPr>
              <a:spLocks/>
            </p:cNvSpPr>
            <p:nvPr/>
          </p:nvSpPr>
          <p:spPr bwMode="auto">
            <a:xfrm>
              <a:off x="5695760" y="5063217"/>
              <a:ext cx="1817687" cy="1143000"/>
            </a:xfrm>
            <a:custGeom>
              <a:avLst/>
              <a:gdLst>
                <a:gd name="T0" fmla="*/ 1725910 w 159"/>
                <a:gd name="T1" fmla="*/ 571493 h 100"/>
                <a:gd name="T2" fmla="*/ 1771630 w 159"/>
                <a:gd name="T3" fmla="*/ 720081 h 100"/>
                <a:gd name="T4" fmla="*/ 1714480 w 159"/>
                <a:gd name="T5" fmla="*/ 845809 h 100"/>
                <a:gd name="T6" fmla="*/ 1611611 w 159"/>
                <a:gd name="T7" fmla="*/ 800090 h 100"/>
                <a:gd name="T8" fmla="*/ 1268715 w 159"/>
                <a:gd name="T9" fmla="*/ 1005827 h 100"/>
                <a:gd name="T10" fmla="*/ 1074408 w 159"/>
                <a:gd name="T11" fmla="*/ 994397 h 100"/>
                <a:gd name="T12" fmla="*/ 982969 w 159"/>
                <a:gd name="T13" fmla="*/ 1142985 h 100"/>
                <a:gd name="T14" fmla="*/ 651502 w 159"/>
                <a:gd name="T15" fmla="*/ 754370 h 100"/>
                <a:gd name="T16" fmla="*/ 514344 w 159"/>
                <a:gd name="T17" fmla="*/ 662931 h 100"/>
                <a:gd name="T18" fmla="*/ 445765 w 159"/>
                <a:gd name="T19" fmla="*/ 468624 h 100"/>
                <a:gd name="T20" fmla="*/ 434335 w 159"/>
                <a:gd name="T21" fmla="*/ 468624 h 100"/>
                <a:gd name="T22" fmla="*/ 251457 w 159"/>
                <a:gd name="T23" fmla="*/ 457194 h 100"/>
                <a:gd name="T24" fmla="*/ 68579 w 159"/>
                <a:gd name="T25" fmla="*/ 422904 h 100"/>
                <a:gd name="T26" fmla="*/ 68579 w 159"/>
                <a:gd name="T27" fmla="*/ 377185 h 100"/>
                <a:gd name="T28" fmla="*/ 22860 w 159"/>
                <a:gd name="T29" fmla="*/ 365755 h 100"/>
                <a:gd name="T30" fmla="*/ 0 w 159"/>
                <a:gd name="T31" fmla="*/ 274316 h 100"/>
                <a:gd name="T32" fmla="*/ 57149 w 159"/>
                <a:gd name="T33" fmla="*/ 228597 h 100"/>
                <a:gd name="T34" fmla="*/ 262887 w 159"/>
                <a:gd name="T35" fmla="*/ 240027 h 100"/>
                <a:gd name="T36" fmla="*/ 400045 w 159"/>
                <a:gd name="T37" fmla="*/ 182878 h 100"/>
                <a:gd name="T38" fmla="*/ 434335 w 159"/>
                <a:gd name="T39" fmla="*/ 194307 h 100"/>
                <a:gd name="T40" fmla="*/ 491484 w 159"/>
                <a:gd name="T41" fmla="*/ 217167 h 100"/>
                <a:gd name="T42" fmla="*/ 514344 w 159"/>
                <a:gd name="T43" fmla="*/ 240027 h 100"/>
                <a:gd name="T44" fmla="*/ 560063 w 159"/>
                <a:gd name="T45" fmla="*/ 297176 h 100"/>
                <a:gd name="T46" fmla="*/ 628643 w 159"/>
                <a:gd name="T47" fmla="*/ 240027 h 100"/>
                <a:gd name="T48" fmla="*/ 560063 w 159"/>
                <a:gd name="T49" fmla="*/ 182878 h 100"/>
                <a:gd name="T50" fmla="*/ 537204 w 159"/>
                <a:gd name="T51" fmla="*/ 148588 h 100"/>
                <a:gd name="T52" fmla="*/ 685792 w 159"/>
                <a:gd name="T53" fmla="*/ 91439 h 100"/>
                <a:gd name="T54" fmla="*/ 708652 w 159"/>
                <a:gd name="T55" fmla="*/ 102869 h 100"/>
                <a:gd name="T56" fmla="*/ 697222 w 159"/>
                <a:gd name="T57" fmla="*/ 125728 h 100"/>
                <a:gd name="T58" fmla="*/ 834380 w 159"/>
                <a:gd name="T59" fmla="*/ 217167 h 100"/>
                <a:gd name="T60" fmla="*/ 925819 w 159"/>
                <a:gd name="T61" fmla="*/ 320036 h 100"/>
                <a:gd name="T62" fmla="*/ 1188706 w 159"/>
                <a:gd name="T63" fmla="*/ 297176 h 100"/>
                <a:gd name="T64" fmla="*/ 1131557 w 159"/>
                <a:gd name="T65" fmla="*/ 217167 h 100"/>
                <a:gd name="T66" fmla="*/ 1337294 w 159"/>
                <a:gd name="T67" fmla="*/ 80009 h 100"/>
                <a:gd name="T68" fmla="*/ 1383014 w 159"/>
                <a:gd name="T69" fmla="*/ 0 h 100"/>
                <a:gd name="T70" fmla="*/ 1531602 w 159"/>
                <a:gd name="T71" fmla="*/ 45719 h 100"/>
                <a:gd name="T72" fmla="*/ 1520173 w 159"/>
                <a:gd name="T73" fmla="*/ 171448 h 100"/>
                <a:gd name="T74" fmla="*/ 1565892 w 159"/>
                <a:gd name="T75" fmla="*/ 182878 h 100"/>
                <a:gd name="T76" fmla="*/ 1577322 w 159"/>
                <a:gd name="T77" fmla="*/ 240027 h 100"/>
                <a:gd name="T78" fmla="*/ 1794489 w 159"/>
                <a:gd name="T79" fmla="*/ 525773 h 1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00"/>
                <a:gd name="T122" fmla="*/ 159 w 159"/>
                <a:gd name="T123" fmla="*/ 100 h 1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00">
                  <a:moveTo>
                    <a:pt x="157" y="46"/>
                  </a:moveTo>
                  <a:lnTo>
                    <a:pt x="151" y="50"/>
                  </a:lnTo>
                  <a:lnTo>
                    <a:pt x="159" y="57"/>
                  </a:lnTo>
                  <a:lnTo>
                    <a:pt x="155" y="63"/>
                  </a:lnTo>
                  <a:lnTo>
                    <a:pt x="150" y="63"/>
                  </a:lnTo>
                  <a:lnTo>
                    <a:pt x="150" y="74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24" y="91"/>
                  </a:lnTo>
                  <a:lnTo>
                    <a:pt x="111" y="88"/>
                  </a:lnTo>
                  <a:lnTo>
                    <a:pt x="104" y="80"/>
                  </a:lnTo>
                  <a:lnTo>
                    <a:pt x="94" y="87"/>
                  </a:lnTo>
                  <a:lnTo>
                    <a:pt x="90" y="93"/>
                  </a:lnTo>
                  <a:lnTo>
                    <a:pt x="86" y="100"/>
                  </a:lnTo>
                  <a:lnTo>
                    <a:pt x="78" y="95"/>
                  </a:lnTo>
                  <a:lnTo>
                    <a:pt x="57" y="66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39" y="58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30" y="15"/>
                  </a:lnTo>
                  <a:lnTo>
                    <a:pt x="35" y="16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7" y="28"/>
                  </a:lnTo>
                  <a:lnTo>
                    <a:pt x="55" y="21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1" y="11"/>
                  </a:lnTo>
                  <a:lnTo>
                    <a:pt x="58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81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0" y="21"/>
                  </a:lnTo>
                  <a:lnTo>
                    <a:pt x="99" y="19"/>
                  </a:lnTo>
                  <a:lnTo>
                    <a:pt x="113" y="15"/>
                  </a:lnTo>
                  <a:lnTo>
                    <a:pt x="117" y="7"/>
                  </a:lnTo>
                  <a:lnTo>
                    <a:pt x="123" y="5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4" y="4"/>
                  </a:lnTo>
                  <a:lnTo>
                    <a:pt x="133" y="12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2" y="34"/>
                  </a:lnTo>
                  <a:lnTo>
                    <a:pt x="157" y="46"/>
                  </a:lnTo>
                </a:path>
              </a:pathLst>
            </a:custGeom>
            <a:noFill/>
            <a:ln w="3">
              <a:solidFill>
                <a:srgbClr val="9C9C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3" name="Rektangel 202"/>
            <p:cNvSpPr/>
            <p:nvPr/>
          </p:nvSpPr>
          <p:spPr>
            <a:xfrm>
              <a:off x="4760722" y="3134404"/>
              <a:ext cx="71438" cy="71438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4" name="Rektangel 203"/>
            <p:cNvSpPr/>
            <p:nvPr/>
          </p:nvSpPr>
          <p:spPr>
            <a:xfrm>
              <a:off x="5162360" y="3710667"/>
              <a:ext cx="71437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05" name="Rett linje 204"/>
            <p:cNvCxnSpPr>
              <a:stCxn id="221" idx="2"/>
              <a:endCxn id="204" idx="0"/>
            </p:cNvCxnSpPr>
            <p:nvPr/>
          </p:nvCxnSpPr>
          <p:spPr>
            <a:xfrm>
              <a:off x="5133785" y="3301092"/>
              <a:ext cx="63500" cy="409575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Rett linje 205"/>
            <p:cNvCxnSpPr>
              <a:endCxn id="246" idx="0"/>
            </p:cNvCxnSpPr>
            <p:nvPr/>
          </p:nvCxnSpPr>
          <p:spPr>
            <a:xfrm flipH="1">
              <a:off x="5125847" y="3896404"/>
              <a:ext cx="6350" cy="606425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Rett linje 206"/>
            <p:cNvCxnSpPr>
              <a:stCxn id="238" idx="0"/>
              <a:endCxn id="254" idx="2"/>
            </p:cNvCxnSpPr>
            <p:nvPr/>
          </p:nvCxnSpPr>
          <p:spPr>
            <a:xfrm flipV="1">
              <a:off x="3470085" y="2926442"/>
              <a:ext cx="38100" cy="423862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Rett linje 207"/>
            <p:cNvCxnSpPr>
              <a:stCxn id="243" idx="3"/>
              <a:endCxn id="204" idx="1"/>
            </p:cNvCxnSpPr>
            <p:nvPr/>
          </p:nvCxnSpPr>
          <p:spPr>
            <a:xfrm flipV="1">
              <a:off x="4403535" y="3745592"/>
              <a:ext cx="758825" cy="169862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Rektangel 208"/>
            <p:cNvSpPr/>
            <p:nvPr/>
          </p:nvSpPr>
          <p:spPr>
            <a:xfrm>
              <a:off x="4255897" y="2853417"/>
              <a:ext cx="73025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0" name="Rektangel 209"/>
            <p:cNvSpPr/>
            <p:nvPr/>
          </p:nvSpPr>
          <p:spPr>
            <a:xfrm>
              <a:off x="4527360" y="2532742"/>
              <a:ext cx="71437" cy="71437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1" name="Rektangel 210"/>
            <p:cNvSpPr/>
            <p:nvPr/>
          </p:nvSpPr>
          <p:spPr>
            <a:xfrm>
              <a:off x="5275072" y="2535917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2" name="Rektangel 211"/>
            <p:cNvSpPr/>
            <p:nvPr/>
          </p:nvSpPr>
          <p:spPr>
            <a:xfrm>
              <a:off x="5563997" y="2778804"/>
              <a:ext cx="71438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13" name="Rett linje 212"/>
            <p:cNvCxnSpPr>
              <a:stCxn id="210" idx="3"/>
              <a:endCxn id="211" idx="1"/>
            </p:cNvCxnSpPr>
            <p:nvPr/>
          </p:nvCxnSpPr>
          <p:spPr>
            <a:xfrm>
              <a:off x="4598797" y="2569254"/>
              <a:ext cx="676275" cy="1588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Rett linje 213"/>
            <p:cNvCxnSpPr>
              <a:stCxn id="212" idx="2"/>
            </p:cNvCxnSpPr>
            <p:nvPr/>
          </p:nvCxnSpPr>
          <p:spPr>
            <a:xfrm>
              <a:off x="5598922" y="2851829"/>
              <a:ext cx="6350" cy="238125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Rett linje 214"/>
            <p:cNvCxnSpPr>
              <a:endCxn id="221" idx="3"/>
            </p:cNvCxnSpPr>
            <p:nvPr/>
          </p:nvCxnSpPr>
          <p:spPr>
            <a:xfrm flipH="1">
              <a:off x="5170297" y="3086779"/>
              <a:ext cx="433388" cy="177800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Rett linje 215"/>
            <p:cNvCxnSpPr>
              <a:stCxn id="211" idx="3"/>
              <a:endCxn id="212" idx="1"/>
            </p:cNvCxnSpPr>
            <p:nvPr/>
          </p:nvCxnSpPr>
          <p:spPr>
            <a:xfrm>
              <a:off x="5348097" y="2570842"/>
              <a:ext cx="215900" cy="244475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Rett linje 216"/>
            <p:cNvCxnSpPr>
              <a:stCxn id="210" idx="1"/>
              <a:endCxn id="209" idx="0"/>
            </p:cNvCxnSpPr>
            <p:nvPr/>
          </p:nvCxnSpPr>
          <p:spPr>
            <a:xfrm flipH="1">
              <a:off x="4292410" y="2569254"/>
              <a:ext cx="234950" cy="284163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Rett linje 217"/>
            <p:cNvCxnSpPr>
              <a:stCxn id="209" idx="2"/>
              <a:endCxn id="203" idx="1"/>
            </p:cNvCxnSpPr>
            <p:nvPr/>
          </p:nvCxnSpPr>
          <p:spPr>
            <a:xfrm>
              <a:off x="4292410" y="2926442"/>
              <a:ext cx="468312" cy="244475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Rett linje 218"/>
            <p:cNvCxnSpPr>
              <a:stCxn id="203" idx="3"/>
              <a:endCxn id="221" idx="1"/>
            </p:cNvCxnSpPr>
            <p:nvPr/>
          </p:nvCxnSpPr>
          <p:spPr>
            <a:xfrm>
              <a:off x="4832160" y="3170917"/>
              <a:ext cx="265112" cy="93662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Rett linje 219"/>
            <p:cNvCxnSpPr>
              <a:stCxn id="257" idx="1"/>
              <a:endCxn id="244" idx="1"/>
            </p:cNvCxnSpPr>
            <p:nvPr/>
          </p:nvCxnSpPr>
          <p:spPr>
            <a:xfrm flipV="1">
              <a:off x="4260796" y="2593861"/>
              <a:ext cx="469764" cy="288106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1" name="Rektangel 220"/>
            <p:cNvSpPr/>
            <p:nvPr/>
          </p:nvSpPr>
          <p:spPr>
            <a:xfrm>
              <a:off x="5097272" y="3229654"/>
              <a:ext cx="73025" cy="71438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2" name="Rektangel 221"/>
            <p:cNvSpPr/>
            <p:nvPr/>
          </p:nvSpPr>
          <p:spPr>
            <a:xfrm>
              <a:off x="3617722" y="2616879"/>
              <a:ext cx="73025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3" name="Rektangel 222"/>
            <p:cNvSpPr/>
            <p:nvPr/>
          </p:nvSpPr>
          <p:spPr>
            <a:xfrm>
              <a:off x="3800285" y="2169204"/>
              <a:ext cx="73025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4" name="Rektangel 223"/>
            <p:cNvSpPr/>
            <p:nvPr/>
          </p:nvSpPr>
          <p:spPr>
            <a:xfrm>
              <a:off x="3387535" y="2381929"/>
              <a:ext cx="73025" cy="71438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5" name="Rektangel 224"/>
            <p:cNvSpPr/>
            <p:nvPr/>
          </p:nvSpPr>
          <p:spPr>
            <a:xfrm>
              <a:off x="3064818" y="3346449"/>
              <a:ext cx="73025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6" name="Rektangel 225"/>
            <p:cNvSpPr/>
            <p:nvPr/>
          </p:nvSpPr>
          <p:spPr>
            <a:xfrm>
              <a:off x="3033522" y="4102779"/>
              <a:ext cx="73025" cy="71438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7" name="Rektangel 226"/>
            <p:cNvSpPr/>
            <p:nvPr/>
          </p:nvSpPr>
          <p:spPr>
            <a:xfrm>
              <a:off x="3381185" y="3882117"/>
              <a:ext cx="71437" cy="71437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8" name="Rektangel 227"/>
            <p:cNvSpPr/>
            <p:nvPr/>
          </p:nvSpPr>
          <p:spPr>
            <a:xfrm>
              <a:off x="3938397" y="3348717"/>
              <a:ext cx="71438" cy="71437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29" name="Rett linje 228"/>
            <p:cNvCxnSpPr>
              <a:stCxn id="223" idx="2"/>
            </p:cNvCxnSpPr>
            <p:nvPr/>
          </p:nvCxnSpPr>
          <p:spPr>
            <a:xfrm>
              <a:off x="3836797" y="2242229"/>
              <a:ext cx="76200" cy="76200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Rett linje 229"/>
            <p:cNvCxnSpPr>
              <a:stCxn id="236" idx="0"/>
            </p:cNvCxnSpPr>
            <p:nvPr/>
          </p:nvCxnSpPr>
          <p:spPr>
            <a:xfrm flipV="1">
              <a:off x="3805047" y="2197779"/>
              <a:ext cx="276225" cy="201613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Rett linje 230"/>
            <p:cNvCxnSpPr>
              <a:stCxn id="236" idx="1"/>
              <a:endCxn id="224" idx="3"/>
            </p:cNvCxnSpPr>
            <p:nvPr/>
          </p:nvCxnSpPr>
          <p:spPr>
            <a:xfrm flipH="1" flipV="1">
              <a:off x="3460560" y="2416854"/>
              <a:ext cx="307975" cy="17463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Rett linje 231"/>
            <p:cNvCxnSpPr>
              <a:stCxn id="236" idx="2"/>
              <a:endCxn id="222" idx="0"/>
            </p:cNvCxnSpPr>
            <p:nvPr/>
          </p:nvCxnSpPr>
          <p:spPr>
            <a:xfrm flipH="1">
              <a:off x="3654235" y="2470829"/>
              <a:ext cx="150812" cy="146050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Rett linje 232"/>
            <p:cNvCxnSpPr/>
            <p:nvPr/>
          </p:nvCxnSpPr>
          <p:spPr>
            <a:xfrm>
              <a:off x="3600260" y="2723242"/>
              <a:ext cx="663575" cy="160337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4" name="Rektangel 233"/>
            <p:cNvSpPr/>
            <p:nvPr/>
          </p:nvSpPr>
          <p:spPr>
            <a:xfrm>
              <a:off x="3973781" y="2885167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35" name="Rett linje 234"/>
            <p:cNvCxnSpPr>
              <a:stCxn id="254" idx="3"/>
              <a:endCxn id="234" idx="1"/>
            </p:cNvCxnSpPr>
            <p:nvPr/>
          </p:nvCxnSpPr>
          <p:spPr>
            <a:xfrm>
              <a:off x="3543110" y="2889930"/>
              <a:ext cx="430671" cy="30956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Rektangel 235"/>
            <p:cNvSpPr/>
            <p:nvPr/>
          </p:nvSpPr>
          <p:spPr>
            <a:xfrm>
              <a:off x="3768535" y="2399392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37" name="Rett linje 236"/>
            <p:cNvCxnSpPr>
              <a:stCxn id="236" idx="2"/>
              <a:endCxn id="234" idx="0"/>
            </p:cNvCxnSpPr>
            <p:nvPr/>
          </p:nvCxnSpPr>
          <p:spPr>
            <a:xfrm>
              <a:off x="3805048" y="2470829"/>
              <a:ext cx="205246" cy="414338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Rektangel 237"/>
            <p:cNvSpPr/>
            <p:nvPr/>
          </p:nvSpPr>
          <p:spPr>
            <a:xfrm>
              <a:off x="3433572" y="3350304"/>
              <a:ext cx="71438" cy="71438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39" name="Rett linje 238"/>
            <p:cNvCxnSpPr/>
            <p:nvPr/>
          </p:nvCxnSpPr>
          <p:spPr>
            <a:xfrm flipH="1">
              <a:off x="3805047" y="3407454"/>
              <a:ext cx="139700" cy="101600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Rett linje 239"/>
            <p:cNvCxnSpPr>
              <a:stCxn id="225" idx="3"/>
              <a:endCxn id="238" idx="1"/>
            </p:cNvCxnSpPr>
            <p:nvPr/>
          </p:nvCxnSpPr>
          <p:spPr>
            <a:xfrm>
              <a:off x="3137843" y="3382962"/>
              <a:ext cx="295729" cy="3061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Rett linje 240"/>
            <p:cNvCxnSpPr>
              <a:endCxn id="227" idx="0"/>
            </p:cNvCxnSpPr>
            <p:nvPr/>
          </p:nvCxnSpPr>
          <p:spPr>
            <a:xfrm flipH="1">
              <a:off x="3416110" y="3426504"/>
              <a:ext cx="55562" cy="455613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Rett linje 241"/>
            <p:cNvCxnSpPr>
              <a:stCxn id="238" idx="2"/>
              <a:endCxn id="243" idx="1"/>
            </p:cNvCxnSpPr>
            <p:nvPr/>
          </p:nvCxnSpPr>
          <p:spPr>
            <a:xfrm>
              <a:off x="3470085" y="3421742"/>
              <a:ext cx="862012" cy="493712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Rektangel 242"/>
            <p:cNvSpPr/>
            <p:nvPr/>
          </p:nvSpPr>
          <p:spPr>
            <a:xfrm>
              <a:off x="4332097" y="3878942"/>
              <a:ext cx="71438" cy="73025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4" name="Rektangel 243"/>
            <p:cNvSpPr/>
            <p:nvPr/>
          </p:nvSpPr>
          <p:spPr>
            <a:xfrm>
              <a:off x="4730560" y="2558142"/>
              <a:ext cx="71437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45" name="Rett linje 244"/>
            <p:cNvCxnSpPr>
              <a:endCxn id="204" idx="2"/>
            </p:cNvCxnSpPr>
            <p:nvPr/>
          </p:nvCxnSpPr>
          <p:spPr>
            <a:xfrm flipV="1">
              <a:off x="5125847" y="3782104"/>
              <a:ext cx="71438" cy="133350"/>
            </a:xfrm>
            <a:prstGeom prst="line">
              <a:avLst/>
            </a:prstGeom>
            <a:ln w="22225">
              <a:solidFill>
                <a:srgbClr val="005E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Rektangel 245"/>
            <p:cNvSpPr/>
            <p:nvPr/>
          </p:nvSpPr>
          <p:spPr>
            <a:xfrm>
              <a:off x="5089335" y="4502829"/>
              <a:ext cx="73025" cy="71438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47" name="Rett linje 246"/>
            <p:cNvCxnSpPr>
              <a:stCxn id="273" idx="4"/>
            </p:cNvCxnSpPr>
            <p:nvPr/>
          </p:nvCxnSpPr>
          <p:spPr>
            <a:xfrm flipH="1">
              <a:off x="830203" y="2872875"/>
              <a:ext cx="2409029" cy="1908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TekstSylinder 247"/>
            <p:cNvSpPr txBox="1">
              <a:spLocks noChangeArrowheads="1"/>
            </p:cNvSpPr>
            <p:nvPr/>
          </p:nvSpPr>
          <p:spPr bwMode="auto">
            <a:xfrm>
              <a:off x="720998" y="2428791"/>
              <a:ext cx="2845241" cy="468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 kV Svelgen - </a:t>
              </a:r>
              <a:r>
                <a:rPr lang="nb-NO" sz="1200" b="1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Hennøy</a:t>
              </a:r>
              <a:endPara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2018?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49" name="Rett linje 248"/>
            <p:cNvCxnSpPr/>
            <p:nvPr/>
          </p:nvCxnSpPr>
          <p:spPr>
            <a:xfrm flipH="1">
              <a:off x="3512947" y="2680379"/>
              <a:ext cx="120650" cy="174625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Ellipse 249"/>
            <p:cNvSpPr/>
            <p:nvPr/>
          </p:nvSpPr>
          <p:spPr>
            <a:xfrm rot="4057385">
              <a:off x="5483804" y="2178149"/>
              <a:ext cx="142875" cy="572026"/>
            </a:xfrm>
            <a:prstGeom prst="ellipse">
              <a:avLst/>
            </a:prstGeom>
            <a:solidFill>
              <a:srgbClr val="166B7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1" name="TekstSylinder 250"/>
            <p:cNvSpPr txBox="1">
              <a:spLocks noChangeArrowheads="1"/>
            </p:cNvSpPr>
            <p:nvPr/>
          </p:nvSpPr>
          <p:spPr bwMode="auto">
            <a:xfrm>
              <a:off x="5987486" y="1884343"/>
              <a:ext cx="1898497" cy="65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66(132) </a:t>
              </a:r>
              <a:r>
                <a:rPr lang="nb-N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  </a:t>
              </a:r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Hellesylt</a:t>
              </a:r>
              <a:endPara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r"/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2018?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52" name="Rett linje 251"/>
            <p:cNvCxnSpPr>
              <a:stCxn id="250" idx="6"/>
            </p:cNvCxnSpPr>
            <p:nvPr/>
          </p:nvCxnSpPr>
          <p:spPr>
            <a:xfrm>
              <a:off x="5582437" y="2530221"/>
              <a:ext cx="2200849" cy="5696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Rett linje 252"/>
            <p:cNvCxnSpPr>
              <a:endCxn id="210" idx="0"/>
            </p:cNvCxnSpPr>
            <p:nvPr/>
          </p:nvCxnSpPr>
          <p:spPr>
            <a:xfrm>
              <a:off x="4297308" y="2197779"/>
              <a:ext cx="265771" cy="334963"/>
            </a:xfrm>
            <a:prstGeom prst="line">
              <a:avLst/>
            </a:prstGeom>
            <a:ln w="19050">
              <a:solidFill>
                <a:srgbClr val="97BF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Rektangel 253"/>
            <p:cNvSpPr/>
            <p:nvPr/>
          </p:nvSpPr>
          <p:spPr>
            <a:xfrm>
              <a:off x="3471672" y="2853417"/>
              <a:ext cx="71438" cy="73025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55" name="Rektangel 254"/>
            <p:cNvSpPr/>
            <p:nvPr/>
          </p:nvSpPr>
          <p:spPr>
            <a:xfrm>
              <a:off x="5549710" y="3064554"/>
              <a:ext cx="71437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56" name="Rett linje 255"/>
            <p:cNvCxnSpPr>
              <a:endCxn id="257" idx="1"/>
            </p:cNvCxnSpPr>
            <p:nvPr/>
          </p:nvCxnSpPr>
          <p:spPr>
            <a:xfrm flipV="1">
              <a:off x="4047042" y="2881967"/>
              <a:ext cx="213754" cy="36289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Rektangel 256"/>
            <p:cNvSpPr/>
            <p:nvPr/>
          </p:nvSpPr>
          <p:spPr>
            <a:xfrm>
              <a:off x="4260796" y="2846248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58" name="Rett linje 257"/>
            <p:cNvCxnSpPr/>
            <p:nvPr/>
          </p:nvCxnSpPr>
          <p:spPr>
            <a:xfrm>
              <a:off x="3434826" y="2453367"/>
              <a:ext cx="538955" cy="392881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kstSylinder 258"/>
            <p:cNvSpPr txBox="1">
              <a:spLocks noChangeArrowheads="1"/>
            </p:cNvSpPr>
            <p:nvPr/>
          </p:nvSpPr>
          <p:spPr bwMode="auto">
            <a:xfrm>
              <a:off x="735880" y="1442565"/>
              <a:ext cx="2019839" cy="65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132kV Skorpa - Bremangerlandet</a:t>
              </a:r>
            </a:p>
            <a:p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2019?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60" name="Rett linje 259"/>
            <p:cNvCxnSpPr/>
            <p:nvPr/>
          </p:nvCxnSpPr>
          <p:spPr>
            <a:xfrm flipH="1">
              <a:off x="830202" y="2093921"/>
              <a:ext cx="1578147" cy="10212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Rett linje 260"/>
            <p:cNvCxnSpPr>
              <a:stCxn id="257" idx="2"/>
            </p:cNvCxnSpPr>
            <p:nvPr/>
          </p:nvCxnSpPr>
          <p:spPr>
            <a:xfrm>
              <a:off x="4297309" y="2917685"/>
              <a:ext cx="481888" cy="259758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Rett linje 261"/>
            <p:cNvCxnSpPr/>
            <p:nvPr/>
          </p:nvCxnSpPr>
          <p:spPr>
            <a:xfrm>
              <a:off x="4850416" y="3191671"/>
              <a:ext cx="275493" cy="58351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Rett linje 262"/>
            <p:cNvCxnSpPr/>
            <p:nvPr/>
          </p:nvCxnSpPr>
          <p:spPr>
            <a:xfrm flipV="1">
              <a:off x="3077430" y="3919331"/>
              <a:ext cx="327873" cy="201054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Rektangel 263"/>
            <p:cNvSpPr/>
            <p:nvPr/>
          </p:nvSpPr>
          <p:spPr>
            <a:xfrm>
              <a:off x="4746490" y="3135384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65" name="Rett linje 264"/>
            <p:cNvCxnSpPr>
              <a:stCxn id="266" idx="3"/>
            </p:cNvCxnSpPr>
            <p:nvPr/>
          </p:nvCxnSpPr>
          <p:spPr>
            <a:xfrm flipV="1">
              <a:off x="3085116" y="3420155"/>
              <a:ext cx="358066" cy="6349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Rektangel 265"/>
            <p:cNvSpPr/>
            <p:nvPr/>
          </p:nvSpPr>
          <p:spPr>
            <a:xfrm>
              <a:off x="3013678" y="3390785"/>
              <a:ext cx="71438" cy="71438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67" name="Rett linje 266"/>
            <p:cNvCxnSpPr/>
            <p:nvPr/>
          </p:nvCxnSpPr>
          <p:spPr>
            <a:xfrm flipH="1">
              <a:off x="727133" y="4903912"/>
              <a:ext cx="1667100" cy="0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TekstSylinder 267"/>
            <p:cNvSpPr txBox="1">
              <a:spLocks noChangeArrowheads="1"/>
            </p:cNvSpPr>
            <p:nvPr/>
          </p:nvSpPr>
          <p:spPr bwMode="auto">
            <a:xfrm>
              <a:off x="645347" y="4257269"/>
              <a:ext cx="2102714" cy="655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 </a:t>
              </a:r>
              <a:r>
                <a:rPr lang="nb-N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  </a:t>
              </a:r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Storebru - Gjengedal</a:t>
              </a:r>
            </a:p>
            <a:p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2018-20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69" name="Rektangel 268"/>
            <p:cNvSpPr/>
            <p:nvPr/>
          </p:nvSpPr>
          <p:spPr>
            <a:xfrm>
              <a:off x="5788110" y="2343829"/>
              <a:ext cx="71438" cy="73025"/>
            </a:xfrm>
            <a:prstGeom prst="rect">
              <a:avLst/>
            </a:prstGeom>
            <a:solidFill>
              <a:srgbClr val="97BF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70" name="Rett linje 269"/>
            <p:cNvCxnSpPr>
              <a:stCxn id="211" idx="3"/>
              <a:endCxn id="269" idx="1"/>
            </p:cNvCxnSpPr>
            <p:nvPr/>
          </p:nvCxnSpPr>
          <p:spPr>
            <a:xfrm flipV="1">
              <a:off x="5348097" y="2380342"/>
              <a:ext cx="440013" cy="191294"/>
            </a:xfrm>
            <a:prstGeom prst="line">
              <a:avLst/>
            </a:prstGeom>
            <a:ln w="19050">
              <a:solidFill>
                <a:srgbClr val="97BF0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Ellipse 270"/>
            <p:cNvSpPr/>
            <p:nvPr/>
          </p:nvSpPr>
          <p:spPr>
            <a:xfrm rot="5423489">
              <a:off x="3318863" y="2345435"/>
              <a:ext cx="123054" cy="467483"/>
            </a:xfrm>
            <a:prstGeom prst="ellipse">
              <a:avLst/>
            </a:prstGeom>
            <a:solidFill>
              <a:srgbClr val="166B7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72" name="Rett linje 271"/>
            <p:cNvCxnSpPr/>
            <p:nvPr/>
          </p:nvCxnSpPr>
          <p:spPr>
            <a:xfrm flipH="1" flipV="1">
              <a:off x="3117674" y="2577579"/>
              <a:ext cx="513931" cy="2523"/>
            </a:xfrm>
            <a:prstGeom prst="line">
              <a:avLst/>
            </a:prstGeom>
            <a:ln w="22225">
              <a:solidFill>
                <a:srgbClr val="005E1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Ellipse 272"/>
            <p:cNvSpPr/>
            <p:nvPr/>
          </p:nvSpPr>
          <p:spPr>
            <a:xfrm rot="5400000">
              <a:off x="3293420" y="2747250"/>
              <a:ext cx="142875" cy="251250"/>
            </a:xfrm>
            <a:prstGeom prst="ellipse">
              <a:avLst/>
            </a:prstGeom>
            <a:solidFill>
              <a:srgbClr val="166B7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74" name="Rett linje 273"/>
            <p:cNvCxnSpPr>
              <a:stCxn id="273" idx="4"/>
            </p:cNvCxnSpPr>
            <p:nvPr/>
          </p:nvCxnSpPr>
          <p:spPr>
            <a:xfrm>
              <a:off x="3239233" y="2872876"/>
              <a:ext cx="226141" cy="3816"/>
            </a:xfrm>
            <a:prstGeom prst="line">
              <a:avLst/>
            </a:prstGeom>
            <a:ln w="22225">
              <a:solidFill>
                <a:srgbClr val="005E1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Rett linje 274"/>
            <p:cNvCxnSpPr/>
            <p:nvPr/>
          </p:nvCxnSpPr>
          <p:spPr>
            <a:xfrm flipV="1">
              <a:off x="3729266" y="3220846"/>
              <a:ext cx="463131" cy="341904"/>
            </a:xfrm>
            <a:prstGeom prst="line">
              <a:avLst/>
            </a:prstGeom>
            <a:ln w="22225">
              <a:solidFill>
                <a:srgbClr val="005E1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Rett linje 275"/>
            <p:cNvCxnSpPr/>
            <p:nvPr/>
          </p:nvCxnSpPr>
          <p:spPr>
            <a:xfrm>
              <a:off x="4169884" y="3234257"/>
              <a:ext cx="197932" cy="116047"/>
            </a:xfrm>
            <a:prstGeom prst="line">
              <a:avLst/>
            </a:prstGeom>
            <a:ln w="22225">
              <a:solidFill>
                <a:srgbClr val="005E1D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Rektangel 276"/>
            <p:cNvSpPr/>
            <p:nvPr/>
          </p:nvSpPr>
          <p:spPr>
            <a:xfrm>
              <a:off x="3920460" y="3355067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8" name="Rektangel 277"/>
            <p:cNvSpPr/>
            <p:nvPr/>
          </p:nvSpPr>
          <p:spPr>
            <a:xfrm>
              <a:off x="4133371" y="3198538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79" name="Rektangel 278"/>
            <p:cNvSpPr/>
            <p:nvPr/>
          </p:nvSpPr>
          <p:spPr>
            <a:xfrm>
              <a:off x="4343210" y="3321166"/>
              <a:ext cx="73025" cy="71437"/>
            </a:xfrm>
            <a:prstGeom prst="rect">
              <a:avLst/>
            </a:prstGeom>
            <a:solidFill>
              <a:srgbClr val="97BF0D"/>
            </a:solidFill>
            <a:ln>
              <a:solidFill>
                <a:srgbClr val="005E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0" name="Ellipse 279"/>
            <p:cNvSpPr/>
            <p:nvPr/>
          </p:nvSpPr>
          <p:spPr>
            <a:xfrm rot="4436486">
              <a:off x="3869903" y="3017917"/>
              <a:ext cx="429198" cy="800455"/>
            </a:xfrm>
            <a:prstGeom prst="ellipse">
              <a:avLst/>
            </a:prstGeom>
            <a:solidFill>
              <a:srgbClr val="166B7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81" name="Rett linje 280"/>
            <p:cNvCxnSpPr>
              <a:stCxn id="271" idx="3"/>
            </p:cNvCxnSpPr>
            <p:nvPr/>
          </p:nvCxnSpPr>
          <p:spPr>
            <a:xfrm flipH="1" flipV="1">
              <a:off x="2408349" y="2091417"/>
              <a:ext cx="807062" cy="443125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Rett linje 281"/>
            <p:cNvCxnSpPr/>
            <p:nvPr/>
          </p:nvCxnSpPr>
          <p:spPr>
            <a:xfrm flipH="1" flipV="1">
              <a:off x="3117674" y="2677999"/>
              <a:ext cx="839299" cy="196786"/>
            </a:xfrm>
            <a:prstGeom prst="line">
              <a:avLst/>
            </a:prstGeom>
            <a:ln w="19050">
              <a:solidFill>
                <a:srgbClr val="FDC600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Rett linje 282"/>
            <p:cNvCxnSpPr>
              <a:stCxn id="280" idx="5"/>
            </p:cNvCxnSpPr>
            <p:nvPr/>
          </p:nvCxnSpPr>
          <p:spPr>
            <a:xfrm flipH="1">
              <a:off x="2394233" y="3642253"/>
              <a:ext cx="1460284" cy="1261659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TekstSylinder 283"/>
            <p:cNvSpPr txBox="1">
              <a:spLocks noChangeArrowheads="1"/>
            </p:cNvSpPr>
            <p:nvPr/>
          </p:nvSpPr>
          <p:spPr bwMode="auto">
            <a:xfrm>
              <a:off x="337894" y="3400137"/>
              <a:ext cx="2660703" cy="46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132 </a:t>
              </a:r>
              <a:r>
                <a:rPr lang="nb-NO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kV  </a:t>
              </a:r>
              <a:r>
                <a:rPr lang="nb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Guleslettene - Grov</a:t>
              </a:r>
              <a:endParaRPr lang="nb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nb-NO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Ferdig 2019?</a:t>
              </a:r>
              <a:endParaRPr lang="nb-NO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85" name="Rett linje 284"/>
            <p:cNvCxnSpPr>
              <a:stCxn id="288" idx="2"/>
            </p:cNvCxnSpPr>
            <p:nvPr/>
          </p:nvCxnSpPr>
          <p:spPr>
            <a:xfrm flipH="1">
              <a:off x="2111311" y="3290677"/>
              <a:ext cx="1307847" cy="568896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Rett linje 285"/>
            <p:cNvCxnSpPr/>
            <p:nvPr/>
          </p:nvCxnSpPr>
          <p:spPr>
            <a:xfrm flipH="1">
              <a:off x="432773" y="3859573"/>
              <a:ext cx="1678537" cy="0"/>
            </a:xfrm>
            <a:prstGeom prst="line">
              <a:avLst/>
            </a:prstGeom>
            <a:ln w="19050">
              <a:solidFill>
                <a:srgbClr val="166B77">
                  <a:alpha val="3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Rett linje 286"/>
            <p:cNvCxnSpPr/>
            <p:nvPr/>
          </p:nvCxnSpPr>
          <p:spPr>
            <a:xfrm>
              <a:off x="4798233" y="2564949"/>
              <a:ext cx="355688" cy="6686"/>
            </a:xfrm>
            <a:prstGeom prst="line">
              <a:avLst/>
            </a:prstGeom>
            <a:ln w="22225">
              <a:solidFill>
                <a:srgbClr val="005E1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8" name="Ellipse 287"/>
            <p:cNvSpPr/>
            <p:nvPr/>
          </p:nvSpPr>
          <p:spPr>
            <a:xfrm rot="192219">
              <a:off x="3419046" y="3169044"/>
              <a:ext cx="142875" cy="251250"/>
            </a:xfrm>
            <a:prstGeom prst="ellipse">
              <a:avLst/>
            </a:prstGeom>
            <a:solidFill>
              <a:srgbClr val="166B77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017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Aktuelle saker</a:t>
            </a:r>
            <a:endParaRPr lang="nn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60544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000" dirty="0" smtClean="0"/>
              <a:t>Aktuelle saker:</a:t>
            </a:r>
            <a:r>
              <a:rPr lang="nn-NO" dirty="0"/>
              <a:t/>
            </a:r>
            <a:br>
              <a:rPr lang="nn-NO" dirty="0"/>
            </a:br>
            <a:r>
              <a:rPr lang="nn-NO" dirty="0" smtClean="0"/>
              <a:t>HMS – viktigaste prioritet</a:t>
            </a:r>
            <a:endParaRPr lang="nn-NO" dirty="0"/>
          </a:p>
        </p:txBody>
      </p:sp>
      <p:sp>
        <p:nvSpPr>
          <p:cNvPr id="5" name="Plassholder for innhold 6"/>
          <p:cNvSpPr>
            <a:spLocks noGrp="1"/>
          </p:cNvSpPr>
          <p:nvPr>
            <p:ph sz="half" idx="4294967295"/>
          </p:nvPr>
        </p:nvSpPr>
        <p:spPr>
          <a:xfrm>
            <a:off x="3848100" y="1482178"/>
            <a:ext cx="4356100" cy="29692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n-NO" dirty="0" smtClean="0"/>
              <a:t>Mål: 0 skader</a:t>
            </a:r>
          </a:p>
          <a:p>
            <a:r>
              <a:rPr lang="nn-NO" dirty="0" smtClean="0"/>
              <a:t>Spesielt viktig i lys av høge utbyggingsaktivitetar</a:t>
            </a:r>
          </a:p>
          <a:p>
            <a:r>
              <a:rPr lang="nn-NO" dirty="0" smtClean="0"/>
              <a:t>Køyrer intern kampanje – «Tryggare SFE»</a:t>
            </a:r>
            <a:endParaRPr lang="nn-NO" dirty="0"/>
          </a:p>
        </p:txBody>
      </p:sp>
      <p:pic>
        <p:nvPicPr>
          <p:cNvPr id="6" name="Plassholder for 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238" y="1566863"/>
            <a:ext cx="2868612" cy="2870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76456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000" dirty="0" smtClean="0"/>
              <a:t>Aktuelle saker:</a:t>
            </a:r>
            <a:br>
              <a:rPr lang="nn-NO" sz="2000" dirty="0" smtClean="0"/>
            </a:br>
            <a:r>
              <a:rPr lang="nn-NO" dirty="0" smtClean="0"/>
              <a:t>Effektivitet og lønnsemd</a:t>
            </a:r>
            <a:endParaRPr lang="nn-NO" dirty="0"/>
          </a:p>
        </p:txBody>
      </p:sp>
      <p:pic>
        <p:nvPicPr>
          <p:cNvPr id="4" name="Plassholder for bild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238" y="1566863"/>
            <a:ext cx="2868612" cy="2870200"/>
          </a:xfrm>
          <a:prstGeom prst="ellipse">
            <a:avLst/>
          </a:prstGeom>
        </p:spPr>
      </p:pic>
      <p:sp>
        <p:nvSpPr>
          <p:cNvPr id="5" name="Plassholder for innhold 6"/>
          <p:cNvSpPr>
            <a:spLocks noGrp="1"/>
          </p:cNvSpPr>
          <p:nvPr>
            <p:ph sz="half" idx="4294967295"/>
          </p:nvPr>
        </p:nvSpPr>
        <p:spPr>
          <a:xfrm>
            <a:off x="3848100" y="1482178"/>
            <a:ext cx="4540250" cy="29692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nn-NO" dirty="0" smtClean="0"/>
              <a:t>Prisutsiktene krev auka fokus på effektivitet</a:t>
            </a:r>
          </a:p>
          <a:p>
            <a:r>
              <a:rPr lang="nn-NO" dirty="0" smtClean="0"/>
              <a:t>Internt program og kampanje for auka lønnsemd/effektivitet – «Sterkare SFE»</a:t>
            </a:r>
          </a:p>
          <a:p>
            <a:r>
              <a:rPr lang="nn-NO" dirty="0" smtClean="0"/>
              <a:t>Har henta forslag frå heile organisasjonen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58063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000" dirty="0" smtClean="0"/>
              <a:t>Aktuelle saker: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Skattebelastning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Vasskraft vert skatta hardare enn olje og gass</a:t>
            </a:r>
          </a:p>
          <a:p>
            <a:r>
              <a:rPr lang="nn-NO" dirty="0" smtClean="0"/>
              <a:t>Hemmar investeringar</a:t>
            </a:r>
          </a:p>
          <a:p>
            <a:r>
              <a:rPr lang="nn-NO" dirty="0" smtClean="0"/>
              <a:t>Vrir verdiskaping frå kommune/fylkes-kommune til staten</a:t>
            </a:r>
          </a:p>
        </p:txBody>
      </p:sp>
      <p:pic>
        <p:nvPicPr>
          <p:cNvPr id="6" name="Plassholder for bilde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r="16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048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000" dirty="0" smtClean="0"/>
              <a:t>Aktuelle saker: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Nettleige</a:t>
            </a:r>
            <a:endParaRPr lang="nn-NO" dirty="0"/>
          </a:p>
        </p:txBody>
      </p:sp>
      <p:sp>
        <p:nvSpPr>
          <p:cNvPr id="5" name="Plassholder for innhold 6"/>
          <p:cNvSpPr>
            <a:spLocks noGrp="1"/>
          </p:cNvSpPr>
          <p:nvPr>
            <p:ph sz="half" idx="2"/>
          </p:nvPr>
        </p:nvSpPr>
        <p:spPr>
          <a:xfrm>
            <a:off x="3848100" y="1482178"/>
            <a:ext cx="4387850" cy="29692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n-NO" sz="1800" dirty="0" smtClean="0"/>
              <a:t>Store og aukande skilnader på </a:t>
            </a:r>
            <a:r>
              <a:rPr lang="nn-NO" sz="1800" dirty="0" err="1" smtClean="0"/>
              <a:t>nettariff</a:t>
            </a:r>
            <a:r>
              <a:rPr lang="nn-NO" sz="1800" dirty="0" smtClean="0"/>
              <a:t> mellom fornybarområda og tettbygde områder</a:t>
            </a:r>
          </a:p>
          <a:p>
            <a:r>
              <a:rPr lang="nn-NO" sz="1800" dirty="0" smtClean="0"/>
              <a:t>Vi har hatt fokus på enkle og praktiske virkemiddel for utjamning</a:t>
            </a:r>
          </a:p>
          <a:p>
            <a:endParaRPr lang="nn-NO" sz="1800" dirty="0" smtClean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r="166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2967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000" dirty="0" smtClean="0"/>
              <a:t>Aktuelle saker: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Nytt forbruk</a:t>
            </a:r>
            <a:endParaRPr lang="nn-NO" dirty="0"/>
          </a:p>
        </p:txBody>
      </p:sp>
      <p:sp>
        <p:nvSpPr>
          <p:cNvPr id="5" name="Plassholder for innhold 6"/>
          <p:cNvSpPr>
            <a:spLocks noGrp="1"/>
          </p:cNvSpPr>
          <p:nvPr>
            <p:ph sz="half" idx="2"/>
          </p:nvPr>
        </p:nvSpPr>
        <p:spPr>
          <a:xfrm>
            <a:off x="3848100" y="1482178"/>
            <a:ext cx="4381500" cy="29692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nn-NO" sz="1800" dirty="0" smtClean="0"/>
              <a:t>Stortinget med fokus på klimavennleg energibruk og verdiskaping frå fornybar energi</a:t>
            </a:r>
          </a:p>
          <a:p>
            <a:pPr lvl="1"/>
            <a:r>
              <a:rPr lang="nn-NO" sz="1400" dirty="0" smtClean="0"/>
              <a:t>Hydrogen, datasenter, transport m.m.</a:t>
            </a:r>
          </a:p>
          <a:p>
            <a:r>
              <a:rPr lang="nn-NO" sz="1800" dirty="0"/>
              <a:t>Lefdal Mine Datacenter </a:t>
            </a:r>
            <a:r>
              <a:rPr lang="nn-NO" sz="1800" dirty="0" smtClean="0"/>
              <a:t>med opning hausten </a:t>
            </a:r>
            <a:r>
              <a:rPr lang="nn-NO" sz="1800" dirty="0"/>
              <a:t>2016</a:t>
            </a:r>
          </a:p>
          <a:p>
            <a:r>
              <a:rPr lang="nn-NO" sz="1800" dirty="0" smtClean="0"/>
              <a:t>Positivt at Elkem investerer 100 mill. i Svelgen</a:t>
            </a:r>
            <a:endParaRPr lang="nn-NO" sz="1800" dirty="0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r="34218"/>
          <a:stretch/>
        </p:blipFill>
        <p:spPr/>
      </p:pic>
    </p:spTree>
    <p:extLst>
      <p:ext uri="{BB962C8B-B14F-4D97-AF65-F5344CB8AC3E}">
        <p14:creationId xmlns:p14="http://schemas.microsoft.com/office/powerpoint/2010/main" val="3355445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757236" y="1520857"/>
            <a:ext cx="5676935" cy="1102519"/>
          </a:xfrm>
        </p:spPr>
        <p:txBody>
          <a:bodyPr/>
          <a:lstStyle/>
          <a:p>
            <a:r>
              <a:rPr lang="nn-NO" dirty="0" smtClean="0"/>
              <a:t>Generalforsamling 16. juni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07016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mtClean="0"/>
              <a:t>Generalforsamling 16.06.2016</a:t>
            </a:r>
            <a:endParaRPr lang="nn-NO" dirty="0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757238" y="1073948"/>
            <a:ext cx="7204795" cy="3639941"/>
          </a:xfrm>
        </p:spPr>
        <p:txBody>
          <a:bodyPr>
            <a:normAutofit fontScale="62500" lnSpcReduction="20000"/>
          </a:bodyPr>
          <a:lstStyle/>
          <a:p>
            <a:r>
              <a:rPr lang="nn-NO" dirty="0" smtClean="0"/>
              <a:t>Saklista:</a:t>
            </a:r>
          </a:p>
          <a:p>
            <a:pPr marL="914400" lvl="1" indent="-457200">
              <a:buFont typeface="+mj-lt"/>
              <a:buAutoNum type="arabicPeriod"/>
            </a:pPr>
            <a:r>
              <a:rPr lang="nn-NO" sz="2100" dirty="0" smtClean="0"/>
              <a:t>Val </a:t>
            </a:r>
            <a:r>
              <a:rPr lang="nn-NO" sz="2100" dirty="0"/>
              <a:t>av møteleiar</a:t>
            </a:r>
          </a:p>
          <a:p>
            <a:pPr marL="914400" lvl="1" indent="-457200">
              <a:buFont typeface="+mj-lt"/>
              <a:buAutoNum type="arabicPeriod"/>
            </a:pPr>
            <a:r>
              <a:rPr lang="nn-NO" sz="2100" dirty="0"/>
              <a:t>Val av ein person til å skrive under møteboka saman med møteleiar</a:t>
            </a:r>
          </a:p>
          <a:p>
            <a:pPr marL="914400" lvl="1" indent="-457200">
              <a:buFont typeface="+mj-lt"/>
              <a:buAutoNum type="arabicPeriod"/>
            </a:pPr>
            <a:r>
              <a:rPr lang="nn-NO" sz="2100" dirty="0"/>
              <a:t>Godkjenning av innkalling og sakliste</a:t>
            </a:r>
          </a:p>
          <a:p>
            <a:pPr marL="914400" lvl="1" indent="-457200">
              <a:buFont typeface="+mj-lt"/>
              <a:buAutoNum type="arabicPeriod"/>
            </a:pPr>
            <a:r>
              <a:rPr lang="nn-NO" sz="2100" dirty="0"/>
              <a:t>Fastsetting av rekneskap og disponering av overskot for </a:t>
            </a:r>
            <a:r>
              <a:rPr lang="nn-NO" sz="2100" dirty="0" smtClean="0"/>
              <a:t>2015, </a:t>
            </a:r>
            <a:r>
              <a:rPr lang="nn-NO" sz="2100" dirty="0"/>
              <a:t>og fastsetting </a:t>
            </a:r>
            <a:r>
              <a:rPr lang="nn-NO" sz="2100" dirty="0" smtClean="0"/>
              <a:t>av balanse </a:t>
            </a:r>
            <a:r>
              <a:rPr lang="nn-NO" sz="2100" dirty="0"/>
              <a:t>pr. </a:t>
            </a:r>
            <a:r>
              <a:rPr lang="nn-NO" sz="2100" dirty="0" smtClean="0"/>
              <a:t>31.12.2015 </a:t>
            </a:r>
            <a:r>
              <a:rPr lang="nn-NO" sz="2100" dirty="0"/>
              <a:t>for </a:t>
            </a:r>
            <a:r>
              <a:rPr lang="nn-NO" sz="2100" dirty="0" smtClean="0"/>
              <a:t>selskapet Sogn </a:t>
            </a:r>
            <a:r>
              <a:rPr lang="nn-NO" sz="2100" dirty="0"/>
              <a:t>og Fjordane Energi </a:t>
            </a:r>
            <a:r>
              <a:rPr lang="nn-NO" sz="2100" dirty="0" smtClean="0"/>
              <a:t>AS og konsernet Sogn og Fjordane Energi.</a:t>
            </a:r>
            <a:endParaRPr lang="nn-NO" sz="2100" dirty="0"/>
          </a:p>
          <a:p>
            <a:pPr marL="914400" lvl="1" indent="-457200">
              <a:buFont typeface="+mj-lt"/>
              <a:buAutoNum type="arabicPeriod"/>
            </a:pPr>
            <a:r>
              <a:rPr lang="nn-NO" sz="2100" dirty="0"/>
              <a:t>Godkjenning av honorar for </a:t>
            </a:r>
            <a:r>
              <a:rPr lang="nn-NO" sz="2100" dirty="0" smtClean="0"/>
              <a:t>revisor</a:t>
            </a:r>
          </a:p>
          <a:p>
            <a:pPr marL="914400" lvl="1" indent="-457200">
              <a:buFont typeface="+mj-lt"/>
              <a:buAutoNum type="arabicPeriod"/>
            </a:pPr>
            <a:r>
              <a:rPr lang="nn-NO" sz="2100" dirty="0" smtClean="0"/>
              <a:t>Val av medlemmer til styret og valnemnd</a:t>
            </a:r>
          </a:p>
          <a:p>
            <a:pPr marL="914400" lvl="1" indent="-457200">
              <a:buFont typeface="+mj-lt"/>
              <a:buAutoNum type="arabicPeriod"/>
            </a:pPr>
            <a:r>
              <a:rPr lang="nn-NO" sz="2100" dirty="0" smtClean="0"/>
              <a:t>Fastsetting av honorar for styremedlemer</a:t>
            </a:r>
          </a:p>
          <a:p>
            <a:pPr marL="457200" lvl="1" indent="0">
              <a:buNone/>
            </a:pPr>
            <a:endParaRPr lang="nn-NO" dirty="0" smtClean="0"/>
          </a:p>
          <a:p>
            <a:pPr marL="514350" indent="-457200"/>
            <a:r>
              <a:rPr lang="nn-NO" sz="1900" dirty="0"/>
              <a:t>Heile sakskomplekset ligg på SFE sine internettsider </a:t>
            </a:r>
            <a:r>
              <a:rPr lang="nn-NO" sz="1900" dirty="0" smtClean="0">
                <a:hlinkClick r:id="rId2"/>
              </a:rPr>
              <a:t>www.sfe.no</a:t>
            </a:r>
            <a:endParaRPr lang="nn-NO" sz="1900" dirty="0"/>
          </a:p>
          <a:p>
            <a:pPr marL="514350" indent="-457200"/>
            <a:r>
              <a:rPr lang="nb-NO" sz="1900" dirty="0"/>
              <a:t>Etter generalforsamlinga </a:t>
            </a:r>
            <a:r>
              <a:rPr lang="nb-NO" sz="1900" dirty="0" smtClean="0"/>
              <a:t>er det </a:t>
            </a:r>
            <a:r>
              <a:rPr lang="nb-NO" sz="1900" dirty="0" err="1" smtClean="0"/>
              <a:t>eigarmøte</a:t>
            </a:r>
            <a:r>
              <a:rPr lang="nb-NO" sz="1900" dirty="0" smtClean="0"/>
              <a:t> med generell informasjon om status i SFE, og framlegging av langtidsprognose for 2017-2026. </a:t>
            </a:r>
            <a:endParaRPr lang="nn-NO" sz="1900" dirty="0"/>
          </a:p>
        </p:txBody>
      </p:sp>
    </p:spTree>
    <p:extLst>
      <p:ext uri="{BB962C8B-B14F-4D97-AF65-F5344CB8AC3E}">
        <p14:creationId xmlns:p14="http://schemas.microsoft.com/office/powerpoint/2010/main" val="1784437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3"/>
            <a:ext cx="9144000" cy="51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28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SFE i korte trekk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976462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-131087" y="1024125"/>
            <a:ext cx="7745162" cy="2278337"/>
          </a:xfrm>
        </p:spPr>
        <p:txBody>
          <a:bodyPr>
            <a:normAutofit/>
          </a:bodyPr>
          <a:lstStyle/>
          <a:p>
            <a:pPr algn="ctr"/>
            <a:r>
              <a:rPr lang="nn-NO" sz="6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Takk for merksemda!</a:t>
            </a:r>
            <a:endParaRPr lang="nn-NO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13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nn-NO" sz="2000" dirty="0" smtClean="0"/>
              <a:t>Vår visjon:</a:t>
            </a:r>
            <a:br>
              <a:rPr lang="nn-NO" sz="2000" dirty="0" smtClean="0"/>
            </a:br>
            <a:r>
              <a:rPr lang="nn-NO" sz="3600" dirty="0"/>
              <a:t>Kraft til å påverke framtida</a:t>
            </a:r>
          </a:p>
        </p:txBody>
      </p:sp>
      <p:sp>
        <p:nvSpPr>
          <p:cNvPr id="3" name="Plassholder for innhold 6"/>
          <p:cNvSpPr txBox="1">
            <a:spLocks/>
          </p:cNvSpPr>
          <p:nvPr/>
        </p:nvSpPr>
        <p:spPr>
          <a:xfrm>
            <a:off x="3848100" y="1482178"/>
            <a:ext cx="4113933" cy="32422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"/>
              </a:spcAft>
              <a:buClr>
                <a:srgbClr val="EA5B28"/>
              </a:buClr>
              <a:buFont typeface="Arial"/>
              <a:buChar char="•"/>
              <a:defRPr sz="2200" b="0" i="0" kern="1200">
                <a:solidFill>
                  <a:srgbClr val="1B2A43"/>
                </a:solidFill>
                <a:latin typeface="Verdana"/>
                <a:ea typeface="Apex New Book" pitchFamily="2" charset="0"/>
                <a:cs typeface="Apex New Book" pitchFamily="2" charset="0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"/>
              </a:spcAft>
              <a:buClr>
                <a:srgbClr val="EA5B28"/>
              </a:buClr>
              <a:buFont typeface="Arial"/>
              <a:buChar char="–"/>
              <a:defRPr sz="1800" b="0" i="0" kern="1200">
                <a:solidFill>
                  <a:srgbClr val="1B2A43"/>
                </a:solidFill>
                <a:latin typeface="Verdana"/>
                <a:ea typeface="Apex New Book" pitchFamily="2" charset="0"/>
                <a:cs typeface="Apex New Book" pitchFamily="2" charset="0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"/>
              </a:spcAft>
              <a:buClr>
                <a:srgbClr val="EA5B28"/>
              </a:buClr>
              <a:buFont typeface="Arial"/>
              <a:buChar char="•"/>
              <a:defRPr sz="1800" b="0" i="0" kern="1200">
                <a:solidFill>
                  <a:srgbClr val="1B2A43"/>
                </a:solidFill>
                <a:latin typeface="Verdana"/>
                <a:ea typeface="Apex New Book" pitchFamily="2" charset="0"/>
                <a:cs typeface="Apex New Book" pitchFamily="2" charset="0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EA5B28"/>
              </a:buClr>
              <a:buFont typeface="Arial"/>
              <a:buChar char="–"/>
              <a:defRPr sz="2000" b="0" i="0" kern="1200">
                <a:solidFill>
                  <a:srgbClr val="1B2A43"/>
                </a:solidFill>
                <a:latin typeface="ApexNew-Book"/>
                <a:ea typeface="+mn-ea"/>
                <a:cs typeface="ApexNew-Book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rgbClr val="EA5B28"/>
              </a:buClr>
              <a:buFont typeface="Arial"/>
              <a:buChar char="»"/>
              <a:defRPr sz="2000" b="0" i="0" kern="1200">
                <a:solidFill>
                  <a:srgbClr val="1B2A43"/>
                </a:solidFill>
                <a:latin typeface="ApexNew-Book"/>
                <a:ea typeface="+mn-ea"/>
                <a:cs typeface="ApexNew-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dirty="0" smtClean="0"/>
              <a:t>Betydeleg økonomisk verdiskaping</a:t>
            </a:r>
          </a:p>
          <a:p>
            <a:r>
              <a:rPr lang="nn-NO" dirty="0" smtClean="0"/>
              <a:t>Rein, fornybar energi</a:t>
            </a:r>
          </a:p>
          <a:p>
            <a:r>
              <a:rPr lang="nn-NO" dirty="0" smtClean="0"/>
              <a:t>Kritisk infrastruktur</a:t>
            </a:r>
          </a:p>
          <a:p>
            <a:r>
              <a:rPr lang="nn-NO" dirty="0" smtClean="0"/>
              <a:t>Framtidsretta produkt og tenester</a:t>
            </a:r>
          </a:p>
        </p:txBody>
      </p:sp>
      <p:pic>
        <p:nvPicPr>
          <p:cNvPr id="4" name="Plassholder for bild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238" y="1566863"/>
            <a:ext cx="2868612" cy="2870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110858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Våre aktivitetar</a:t>
            </a:r>
            <a:endParaRPr lang="nn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1215950"/>
            <a:ext cx="1786052" cy="1190701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893" y="1215950"/>
            <a:ext cx="1786904" cy="1191269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3165421"/>
            <a:ext cx="1786052" cy="1192593"/>
          </a:xfrm>
          <a:prstGeom prst="rect">
            <a:avLst/>
          </a:prstGeom>
        </p:spPr>
      </p:pic>
      <p:pic>
        <p:nvPicPr>
          <p:cNvPr id="2050" name="Picture 2" descr="http://www.fjt.no/frapapir/article8705275.ece/ALTERNATES/w980-default/20131128-160231-pic-333886759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7"/>
          <a:stretch/>
        </p:blipFill>
        <p:spPr bwMode="auto">
          <a:xfrm>
            <a:off x="4503893" y="3188796"/>
            <a:ext cx="1786904" cy="11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Sylinder 22"/>
          <p:cNvSpPr txBox="1">
            <a:spLocks noChangeArrowheads="1"/>
          </p:cNvSpPr>
          <p:nvPr/>
        </p:nvSpPr>
        <p:spPr bwMode="auto">
          <a:xfrm>
            <a:off x="2452802" y="1126575"/>
            <a:ext cx="1945943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PRODUKSJON:</a:t>
            </a:r>
            <a:endParaRPr lang="nb-N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Årleg</a:t>
            </a:r>
            <a:r>
              <a:rPr lang="nb-N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produksjon nær 2 </a:t>
            </a:r>
            <a:r>
              <a:rPr lang="nb-NO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TWh</a:t>
            </a:r>
            <a:endParaRPr lang="nb-N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Sylinder 23"/>
          <p:cNvSpPr txBox="1">
            <a:spLocks noChangeArrowheads="1"/>
          </p:cNvSpPr>
          <p:nvPr/>
        </p:nvSpPr>
        <p:spPr bwMode="auto">
          <a:xfrm>
            <a:off x="6297672" y="1126575"/>
            <a:ext cx="2114808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STRAUMSAL:</a:t>
            </a:r>
          </a:p>
          <a:p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Ambisjonar om nasjonal auke innan </a:t>
            </a:r>
            <a:r>
              <a:rPr lang="nn-N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privat-marknaden</a:t>
            </a:r>
            <a:endParaRPr lang="nb-N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Sylinder 22"/>
          <p:cNvSpPr txBox="1">
            <a:spLocks noChangeArrowheads="1"/>
          </p:cNvSpPr>
          <p:nvPr/>
        </p:nvSpPr>
        <p:spPr bwMode="auto">
          <a:xfrm>
            <a:off x="2460322" y="3080441"/>
            <a:ext cx="1822241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NETT:</a:t>
            </a:r>
          </a:p>
          <a:p>
            <a:r>
              <a:rPr lang="nb-NO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Meir</a:t>
            </a:r>
            <a:r>
              <a:rPr lang="nb-NO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enn 4000 km straumnett</a:t>
            </a:r>
            <a:endParaRPr lang="nb-N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kstSylinder 24"/>
          <p:cNvSpPr txBox="1">
            <a:spLocks noChangeArrowheads="1"/>
          </p:cNvSpPr>
          <p:nvPr/>
        </p:nvSpPr>
        <p:spPr bwMode="auto">
          <a:xfrm>
            <a:off x="6297671" y="3107941"/>
            <a:ext cx="2035055" cy="133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EIGARSKAP:</a:t>
            </a:r>
          </a:p>
          <a:p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Pådrivar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eigar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fleire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relevante </a:t>
            </a:r>
            <a:r>
              <a:rPr lang="nb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industriar</a:t>
            </a:r>
            <a:r>
              <a:rPr lang="nb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b-N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65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260 tilsette </a:t>
            </a:r>
            <a:r>
              <a:rPr lang="nn-N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store delar av </a:t>
            </a:r>
            <a:r>
              <a:rPr lang="nn-NO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Sogn og Fjordane fylke</a:t>
            </a: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Gruppe 4"/>
          <p:cNvGrpSpPr/>
          <p:nvPr/>
        </p:nvGrpSpPr>
        <p:grpSpPr>
          <a:xfrm>
            <a:off x="1132774" y="1235075"/>
            <a:ext cx="6346333" cy="4176001"/>
            <a:chOff x="1132774" y="981075"/>
            <a:chExt cx="6346333" cy="4176001"/>
          </a:xfrm>
        </p:grpSpPr>
        <p:sp>
          <p:nvSpPr>
            <p:cNvPr id="4" name="Freeform 93"/>
            <p:cNvSpPr>
              <a:spLocks/>
            </p:cNvSpPr>
            <p:nvPr/>
          </p:nvSpPr>
          <p:spPr bwMode="auto">
            <a:xfrm>
              <a:off x="3321298" y="2487076"/>
              <a:ext cx="1107817" cy="586277"/>
            </a:xfrm>
            <a:custGeom>
              <a:avLst/>
              <a:gdLst>
                <a:gd name="T0" fmla="*/ 1439997 w 117"/>
                <a:gd name="T1" fmla="*/ 319999 h 62"/>
                <a:gd name="T2" fmla="*/ 1341536 w 117"/>
                <a:gd name="T3" fmla="*/ 443075 h 62"/>
                <a:gd name="T4" fmla="*/ 1132305 w 117"/>
                <a:gd name="T5" fmla="*/ 676921 h 62"/>
                <a:gd name="T6" fmla="*/ 1107690 w 117"/>
                <a:gd name="T7" fmla="*/ 689228 h 62"/>
                <a:gd name="T8" fmla="*/ 1095382 w 117"/>
                <a:gd name="T9" fmla="*/ 701536 h 62"/>
                <a:gd name="T10" fmla="*/ 1046152 w 117"/>
                <a:gd name="T11" fmla="*/ 763074 h 62"/>
                <a:gd name="T12" fmla="*/ 1046152 w 117"/>
                <a:gd name="T13" fmla="*/ 701536 h 62"/>
                <a:gd name="T14" fmla="*/ 1070767 w 117"/>
                <a:gd name="T15" fmla="*/ 689228 h 62"/>
                <a:gd name="T16" fmla="*/ 1070767 w 117"/>
                <a:gd name="T17" fmla="*/ 689228 h 62"/>
                <a:gd name="T18" fmla="*/ 996921 w 117"/>
                <a:gd name="T19" fmla="*/ 627690 h 62"/>
                <a:gd name="T20" fmla="*/ 984613 w 117"/>
                <a:gd name="T21" fmla="*/ 652305 h 62"/>
                <a:gd name="T22" fmla="*/ 972306 w 117"/>
                <a:gd name="T23" fmla="*/ 689228 h 62"/>
                <a:gd name="T24" fmla="*/ 935383 w 117"/>
                <a:gd name="T25" fmla="*/ 676921 h 62"/>
                <a:gd name="T26" fmla="*/ 824614 w 117"/>
                <a:gd name="T27" fmla="*/ 627690 h 62"/>
                <a:gd name="T28" fmla="*/ 763075 w 117"/>
                <a:gd name="T29" fmla="*/ 652305 h 62"/>
                <a:gd name="T30" fmla="*/ 763075 w 117"/>
                <a:gd name="T31" fmla="*/ 652305 h 62"/>
                <a:gd name="T32" fmla="*/ 689229 w 117"/>
                <a:gd name="T33" fmla="*/ 689228 h 62"/>
                <a:gd name="T34" fmla="*/ 504614 w 117"/>
                <a:gd name="T35" fmla="*/ 676921 h 62"/>
                <a:gd name="T36" fmla="*/ 295384 w 117"/>
                <a:gd name="T37" fmla="*/ 738459 h 62"/>
                <a:gd name="T38" fmla="*/ 196923 w 117"/>
                <a:gd name="T39" fmla="*/ 652305 h 62"/>
                <a:gd name="T40" fmla="*/ 135384 w 117"/>
                <a:gd name="T41" fmla="*/ 676921 h 62"/>
                <a:gd name="T42" fmla="*/ 49231 w 117"/>
                <a:gd name="T43" fmla="*/ 689228 h 62"/>
                <a:gd name="T44" fmla="*/ 49231 w 117"/>
                <a:gd name="T45" fmla="*/ 689228 h 62"/>
                <a:gd name="T46" fmla="*/ 49231 w 117"/>
                <a:gd name="T47" fmla="*/ 689228 h 62"/>
                <a:gd name="T48" fmla="*/ 0 w 117"/>
                <a:gd name="T49" fmla="*/ 639998 h 62"/>
                <a:gd name="T50" fmla="*/ 98461 w 117"/>
                <a:gd name="T51" fmla="*/ 479998 h 62"/>
                <a:gd name="T52" fmla="*/ 196923 w 117"/>
                <a:gd name="T53" fmla="*/ 430768 h 62"/>
                <a:gd name="T54" fmla="*/ 344615 w 117"/>
                <a:gd name="T55" fmla="*/ 381537 h 62"/>
                <a:gd name="T56" fmla="*/ 406153 w 117"/>
                <a:gd name="T57" fmla="*/ 270768 h 62"/>
                <a:gd name="T58" fmla="*/ 529230 w 117"/>
                <a:gd name="T59" fmla="*/ 209230 h 62"/>
                <a:gd name="T60" fmla="*/ 529230 w 117"/>
                <a:gd name="T61" fmla="*/ 110769 h 62"/>
                <a:gd name="T62" fmla="*/ 615383 w 117"/>
                <a:gd name="T63" fmla="*/ 86154 h 62"/>
                <a:gd name="T64" fmla="*/ 603076 w 117"/>
                <a:gd name="T65" fmla="*/ 209230 h 62"/>
                <a:gd name="T66" fmla="*/ 689229 w 117"/>
                <a:gd name="T67" fmla="*/ 246153 h 62"/>
                <a:gd name="T68" fmla="*/ 763075 w 117"/>
                <a:gd name="T69" fmla="*/ 123076 h 62"/>
                <a:gd name="T70" fmla="*/ 787691 w 117"/>
                <a:gd name="T71" fmla="*/ 123076 h 62"/>
                <a:gd name="T72" fmla="*/ 861537 w 117"/>
                <a:gd name="T73" fmla="*/ 123076 h 62"/>
                <a:gd name="T74" fmla="*/ 935383 w 117"/>
                <a:gd name="T75" fmla="*/ 123076 h 62"/>
                <a:gd name="T76" fmla="*/ 935383 w 117"/>
                <a:gd name="T77" fmla="*/ 123076 h 62"/>
                <a:gd name="T78" fmla="*/ 972306 w 117"/>
                <a:gd name="T79" fmla="*/ 123076 h 62"/>
                <a:gd name="T80" fmla="*/ 972306 w 117"/>
                <a:gd name="T81" fmla="*/ 123076 h 62"/>
                <a:gd name="T82" fmla="*/ 1021536 w 117"/>
                <a:gd name="T83" fmla="*/ 184615 h 62"/>
                <a:gd name="T84" fmla="*/ 1144613 w 117"/>
                <a:gd name="T85" fmla="*/ 73846 h 62"/>
                <a:gd name="T86" fmla="*/ 1156921 w 117"/>
                <a:gd name="T87" fmla="*/ 73846 h 62"/>
                <a:gd name="T88" fmla="*/ 1255382 w 117"/>
                <a:gd name="T89" fmla="*/ 0 h 62"/>
                <a:gd name="T90" fmla="*/ 1279997 w 117"/>
                <a:gd name="T91" fmla="*/ 110769 h 62"/>
                <a:gd name="T92" fmla="*/ 1292305 w 117"/>
                <a:gd name="T93" fmla="*/ 110769 h 62"/>
                <a:gd name="T94" fmla="*/ 1341536 w 117"/>
                <a:gd name="T95" fmla="*/ 135384 h 62"/>
                <a:gd name="T96" fmla="*/ 1316920 w 117"/>
                <a:gd name="T97" fmla="*/ 209230 h 62"/>
                <a:gd name="T98" fmla="*/ 1341536 w 117"/>
                <a:gd name="T99" fmla="*/ 221538 h 62"/>
                <a:gd name="T100" fmla="*/ 1439997 w 117"/>
                <a:gd name="T101" fmla="*/ 319999 h 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7"/>
                <a:gd name="T154" fmla="*/ 0 h 62"/>
                <a:gd name="T155" fmla="*/ 117 w 117"/>
                <a:gd name="T156" fmla="*/ 62 h 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7" h="62">
                  <a:moveTo>
                    <a:pt x="117" y="26"/>
                  </a:moveTo>
                  <a:lnTo>
                    <a:pt x="109" y="36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5" y="62"/>
                  </a:lnTo>
                  <a:lnTo>
                    <a:pt x="85" y="57"/>
                  </a:lnTo>
                  <a:lnTo>
                    <a:pt x="87" y="56"/>
                  </a:lnTo>
                  <a:lnTo>
                    <a:pt x="81" y="51"/>
                  </a:lnTo>
                  <a:lnTo>
                    <a:pt x="80" y="53"/>
                  </a:lnTo>
                  <a:lnTo>
                    <a:pt x="79" y="56"/>
                  </a:lnTo>
                  <a:lnTo>
                    <a:pt x="76" y="55"/>
                  </a:lnTo>
                  <a:lnTo>
                    <a:pt x="67" y="51"/>
                  </a:lnTo>
                  <a:lnTo>
                    <a:pt x="62" y="53"/>
                  </a:lnTo>
                  <a:lnTo>
                    <a:pt x="56" y="56"/>
                  </a:lnTo>
                  <a:lnTo>
                    <a:pt x="41" y="55"/>
                  </a:lnTo>
                  <a:lnTo>
                    <a:pt x="24" y="60"/>
                  </a:lnTo>
                  <a:lnTo>
                    <a:pt x="16" y="53"/>
                  </a:lnTo>
                  <a:lnTo>
                    <a:pt x="11" y="55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8" y="39"/>
                  </a:lnTo>
                  <a:lnTo>
                    <a:pt x="16" y="35"/>
                  </a:lnTo>
                  <a:lnTo>
                    <a:pt x="28" y="31"/>
                  </a:lnTo>
                  <a:lnTo>
                    <a:pt x="33" y="22"/>
                  </a:lnTo>
                  <a:lnTo>
                    <a:pt x="43" y="17"/>
                  </a:lnTo>
                  <a:lnTo>
                    <a:pt x="43" y="9"/>
                  </a:lnTo>
                  <a:lnTo>
                    <a:pt x="50" y="7"/>
                  </a:lnTo>
                  <a:lnTo>
                    <a:pt x="49" y="17"/>
                  </a:lnTo>
                  <a:lnTo>
                    <a:pt x="56" y="2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70" y="10"/>
                  </a:lnTo>
                  <a:lnTo>
                    <a:pt x="76" y="10"/>
                  </a:lnTo>
                  <a:lnTo>
                    <a:pt x="79" y="10"/>
                  </a:lnTo>
                  <a:lnTo>
                    <a:pt x="83" y="15"/>
                  </a:lnTo>
                  <a:lnTo>
                    <a:pt x="93" y="6"/>
                  </a:lnTo>
                  <a:lnTo>
                    <a:pt x="94" y="6"/>
                  </a:lnTo>
                  <a:lnTo>
                    <a:pt x="102" y="0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9" y="11"/>
                  </a:lnTo>
                  <a:lnTo>
                    <a:pt x="107" y="17"/>
                  </a:lnTo>
                  <a:lnTo>
                    <a:pt x="109" y="18"/>
                  </a:lnTo>
                  <a:lnTo>
                    <a:pt x="117" y="26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6" name="Freeform 110"/>
            <p:cNvSpPr>
              <a:spLocks/>
            </p:cNvSpPr>
            <p:nvPr/>
          </p:nvSpPr>
          <p:spPr bwMode="auto">
            <a:xfrm>
              <a:off x="3804975" y="1728581"/>
              <a:ext cx="1372863" cy="1003999"/>
            </a:xfrm>
            <a:custGeom>
              <a:avLst/>
              <a:gdLst>
                <a:gd name="T0" fmla="*/ 1759995 w 145"/>
                <a:gd name="T1" fmla="*/ 135384 h 106"/>
                <a:gd name="T2" fmla="*/ 1772302 w 145"/>
                <a:gd name="T3" fmla="*/ 307691 h 106"/>
                <a:gd name="T4" fmla="*/ 1772302 w 145"/>
                <a:gd name="T5" fmla="*/ 467690 h 106"/>
                <a:gd name="T6" fmla="*/ 1759995 w 145"/>
                <a:gd name="T7" fmla="*/ 603074 h 106"/>
                <a:gd name="T8" fmla="*/ 1759995 w 145"/>
                <a:gd name="T9" fmla="*/ 603074 h 106"/>
                <a:gd name="T10" fmla="*/ 1747687 w 145"/>
                <a:gd name="T11" fmla="*/ 603074 h 106"/>
                <a:gd name="T12" fmla="*/ 1710764 w 145"/>
                <a:gd name="T13" fmla="*/ 627689 h 106"/>
                <a:gd name="T14" fmla="*/ 1119997 w 145"/>
                <a:gd name="T15" fmla="*/ 1119995 h 106"/>
                <a:gd name="T16" fmla="*/ 713844 w 145"/>
                <a:gd name="T17" fmla="*/ 1206148 h 106"/>
                <a:gd name="T18" fmla="*/ 713844 w 145"/>
                <a:gd name="T19" fmla="*/ 1119995 h 106"/>
                <a:gd name="T20" fmla="*/ 652306 w 145"/>
                <a:gd name="T21" fmla="*/ 1095379 h 106"/>
                <a:gd name="T22" fmla="*/ 627690 w 145"/>
                <a:gd name="T23" fmla="*/ 849227 h 106"/>
                <a:gd name="T24" fmla="*/ 713844 w 145"/>
                <a:gd name="T25" fmla="*/ 676920 h 106"/>
                <a:gd name="T26" fmla="*/ 603075 w 145"/>
                <a:gd name="T27" fmla="*/ 652305 h 106"/>
                <a:gd name="T28" fmla="*/ 455383 w 145"/>
                <a:gd name="T29" fmla="*/ 726150 h 106"/>
                <a:gd name="T30" fmla="*/ 86154 w 145"/>
                <a:gd name="T31" fmla="*/ 603074 h 106"/>
                <a:gd name="T32" fmla="*/ 0 w 145"/>
                <a:gd name="T33" fmla="*/ 467690 h 106"/>
                <a:gd name="T34" fmla="*/ 184615 w 145"/>
                <a:gd name="T35" fmla="*/ 566151 h 106"/>
                <a:gd name="T36" fmla="*/ 319999 w 145"/>
                <a:gd name="T37" fmla="*/ 627689 h 106"/>
                <a:gd name="T38" fmla="*/ 467691 w 145"/>
                <a:gd name="T39" fmla="*/ 541536 h 106"/>
                <a:gd name="T40" fmla="*/ 553844 w 145"/>
                <a:gd name="T41" fmla="*/ 479998 h 106"/>
                <a:gd name="T42" fmla="*/ 566152 w 145"/>
                <a:gd name="T43" fmla="*/ 479998 h 106"/>
                <a:gd name="T44" fmla="*/ 529229 w 145"/>
                <a:gd name="T45" fmla="*/ 443075 h 106"/>
                <a:gd name="T46" fmla="*/ 652306 w 145"/>
                <a:gd name="T47" fmla="*/ 443075 h 106"/>
                <a:gd name="T48" fmla="*/ 763074 w 145"/>
                <a:gd name="T49" fmla="*/ 492305 h 106"/>
                <a:gd name="T50" fmla="*/ 812305 w 145"/>
                <a:gd name="T51" fmla="*/ 566151 h 106"/>
                <a:gd name="T52" fmla="*/ 812305 w 145"/>
                <a:gd name="T53" fmla="*/ 430767 h 106"/>
                <a:gd name="T54" fmla="*/ 689229 w 145"/>
                <a:gd name="T55" fmla="*/ 332306 h 106"/>
                <a:gd name="T56" fmla="*/ 467691 w 145"/>
                <a:gd name="T57" fmla="*/ 344614 h 106"/>
                <a:gd name="T58" fmla="*/ 418460 w 145"/>
                <a:gd name="T59" fmla="*/ 430767 h 106"/>
                <a:gd name="T60" fmla="*/ 344614 w 145"/>
                <a:gd name="T61" fmla="*/ 492305 h 106"/>
                <a:gd name="T62" fmla="*/ 159999 w 145"/>
                <a:gd name="T63" fmla="*/ 418460 h 106"/>
                <a:gd name="T64" fmla="*/ 0 w 145"/>
                <a:gd name="T65" fmla="*/ 369229 h 106"/>
                <a:gd name="T66" fmla="*/ 12308 w 145"/>
                <a:gd name="T67" fmla="*/ 258460 h 106"/>
                <a:gd name="T68" fmla="*/ 49231 w 145"/>
                <a:gd name="T69" fmla="*/ 233845 h 106"/>
                <a:gd name="T70" fmla="*/ 184615 w 145"/>
                <a:gd name="T71" fmla="*/ 270768 h 106"/>
                <a:gd name="T72" fmla="*/ 307691 w 145"/>
                <a:gd name="T73" fmla="*/ 233845 h 106"/>
                <a:gd name="T74" fmla="*/ 356922 w 145"/>
                <a:gd name="T75" fmla="*/ 172307 h 106"/>
                <a:gd name="T76" fmla="*/ 467691 w 145"/>
                <a:gd name="T77" fmla="*/ 209230 h 106"/>
                <a:gd name="T78" fmla="*/ 603075 w 145"/>
                <a:gd name="T79" fmla="*/ 123076 h 106"/>
                <a:gd name="T80" fmla="*/ 861536 w 145"/>
                <a:gd name="T81" fmla="*/ 123076 h 106"/>
                <a:gd name="T82" fmla="*/ 1119997 w 145"/>
                <a:gd name="T83" fmla="*/ 98461 h 106"/>
                <a:gd name="T84" fmla="*/ 1304611 w 145"/>
                <a:gd name="T85" fmla="*/ 49231 h 106"/>
                <a:gd name="T86" fmla="*/ 1550764 w 145"/>
                <a:gd name="T87" fmla="*/ 0 h 106"/>
                <a:gd name="T88" fmla="*/ 1723072 w 145"/>
                <a:gd name="T89" fmla="*/ 110769 h 1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5"/>
                <a:gd name="T136" fmla="*/ 0 h 106"/>
                <a:gd name="T137" fmla="*/ 145 w 145"/>
                <a:gd name="T138" fmla="*/ 106 h 1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5" h="106">
                  <a:moveTo>
                    <a:pt x="140" y="9"/>
                  </a:moveTo>
                  <a:lnTo>
                    <a:pt x="143" y="11"/>
                  </a:lnTo>
                  <a:lnTo>
                    <a:pt x="145" y="13"/>
                  </a:lnTo>
                  <a:lnTo>
                    <a:pt x="144" y="25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3" y="43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0" y="51"/>
                  </a:lnTo>
                  <a:lnTo>
                    <a:pt x="139" y="51"/>
                  </a:lnTo>
                  <a:lnTo>
                    <a:pt x="118" y="61"/>
                  </a:lnTo>
                  <a:lnTo>
                    <a:pt x="91" y="91"/>
                  </a:lnTo>
                  <a:lnTo>
                    <a:pt x="66" y="106"/>
                  </a:lnTo>
                  <a:lnTo>
                    <a:pt x="58" y="98"/>
                  </a:lnTo>
                  <a:lnTo>
                    <a:pt x="56" y="97"/>
                  </a:lnTo>
                  <a:lnTo>
                    <a:pt x="58" y="91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1" y="80"/>
                  </a:lnTo>
                  <a:lnTo>
                    <a:pt x="51" y="69"/>
                  </a:lnTo>
                  <a:lnTo>
                    <a:pt x="58" y="61"/>
                  </a:lnTo>
                  <a:lnTo>
                    <a:pt x="58" y="55"/>
                  </a:lnTo>
                  <a:lnTo>
                    <a:pt x="50" y="52"/>
                  </a:lnTo>
                  <a:lnTo>
                    <a:pt x="49" y="53"/>
                  </a:lnTo>
                  <a:lnTo>
                    <a:pt x="45" y="55"/>
                  </a:lnTo>
                  <a:lnTo>
                    <a:pt x="37" y="59"/>
                  </a:lnTo>
                  <a:lnTo>
                    <a:pt x="25" y="56"/>
                  </a:lnTo>
                  <a:lnTo>
                    <a:pt x="7" y="49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15" y="46"/>
                  </a:lnTo>
                  <a:lnTo>
                    <a:pt x="22" y="49"/>
                  </a:lnTo>
                  <a:lnTo>
                    <a:pt x="26" y="51"/>
                  </a:lnTo>
                  <a:lnTo>
                    <a:pt x="29" y="49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5" y="38"/>
                  </a:lnTo>
                  <a:lnTo>
                    <a:pt x="43" y="36"/>
                  </a:lnTo>
                  <a:lnTo>
                    <a:pt x="42" y="35"/>
                  </a:lnTo>
                  <a:lnTo>
                    <a:pt x="53" y="36"/>
                  </a:lnTo>
                  <a:lnTo>
                    <a:pt x="62" y="40"/>
                  </a:lnTo>
                  <a:lnTo>
                    <a:pt x="63" y="43"/>
                  </a:lnTo>
                  <a:lnTo>
                    <a:pt x="66" y="46"/>
                  </a:lnTo>
                  <a:lnTo>
                    <a:pt x="71" y="39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56" y="27"/>
                  </a:lnTo>
                  <a:lnTo>
                    <a:pt x="50" y="30"/>
                  </a:lnTo>
                  <a:lnTo>
                    <a:pt x="38" y="28"/>
                  </a:lnTo>
                  <a:lnTo>
                    <a:pt x="36" y="31"/>
                  </a:lnTo>
                  <a:lnTo>
                    <a:pt x="34" y="35"/>
                  </a:lnTo>
                  <a:lnTo>
                    <a:pt x="32" y="39"/>
                  </a:lnTo>
                  <a:lnTo>
                    <a:pt x="28" y="40"/>
                  </a:lnTo>
                  <a:lnTo>
                    <a:pt x="20" y="40"/>
                  </a:lnTo>
                  <a:lnTo>
                    <a:pt x="13" y="34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1" y="21"/>
                  </a:lnTo>
                  <a:lnTo>
                    <a:pt x="1" y="19"/>
                  </a:lnTo>
                  <a:lnTo>
                    <a:pt x="4" y="19"/>
                  </a:lnTo>
                  <a:lnTo>
                    <a:pt x="13" y="22"/>
                  </a:lnTo>
                  <a:lnTo>
                    <a:pt x="15" y="22"/>
                  </a:lnTo>
                  <a:lnTo>
                    <a:pt x="25" y="23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9" y="14"/>
                  </a:lnTo>
                  <a:lnTo>
                    <a:pt x="37" y="18"/>
                  </a:lnTo>
                  <a:lnTo>
                    <a:pt x="38" y="17"/>
                  </a:lnTo>
                  <a:lnTo>
                    <a:pt x="43" y="13"/>
                  </a:lnTo>
                  <a:lnTo>
                    <a:pt x="49" y="10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76" y="13"/>
                  </a:lnTo>
                  <a:lnTo>
                    <a:pt x="91" y="8"/>
                  </a:lnTo>
                  <a:lnTo>
                    <a:pt x="102" y="10"/>
                  </a:lnTo>
                  <a:lnTo>
                    <a:pt x="106" y="4"/>
                  </a:lnTo>
                  <a:lnTo>
                    <a:pt x="118" y="5"/>
                  </a:lnTo>
                  <a:lnTo>
                    <a:pt x="126" y="0"/>
                  </a:lnTo>
                  <a:lnTo>
                    <a:pt x="127" y="4"/>
                  </a:lnTo>
                  <a:lnTo>
                    <a:pt x="140" y="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7" name="Freeform 132"/>
            <p:cNvSpPr>
              <a:spLocks/>
            </p:cNvSpPr>
            <p:nvPr/>
          </p:nvSpPr>
          <p:spPr bwMode="auto">
            <a:xfrm>
              <a:off x="2914568" y="1624759"/>
              <a:ext cx="1164003" cy="398180"/>
            </a:xfrm>
            <a:custGeom>
              <a:avLst/>
              <a:gdLst>
                <a:gd name="T0" fmla="*/ 1427689 w 123"/>
                <a:gd name="T1" fmla="*/ 135384 h 42"/>
                <a:gd name="T2" fmla="*/ 1452305 w 123"/>
                <a:gd name="T3" fmla="*/ 184615 h 42"/>
                <a:gd name="T4" fmla="*/ 1513843 w 123"/>
                <a:gd name="T5" fmla="*/ 295383 h 42"/>
                <a:gd name="T6" fmla="*/ 1513843 w 123"/>
                <a:gd name="T7" fmla="*/ 307691 h 42"/>
                <a:gd name="T8" fmla="*/ 1513843 w 123"/>
                <a:gd name="T9" fmla="*/ 307691 h 42"/>
                <a:gd name="T10" fmla="*/ 1476920 w 123"/>
                <a:gd name="T11" fmla="*/ 356922 h 42"/>
                <a:gd name="T12" fmla="*/ 1464612 w 123"/>
                <a:gd name="T13" fmla="*/ 369229 h 42"/>
                <a:gd name="T14" fmla="*/ 1464612 w 123"/>
                <a:gd name="T15" fmla="*/ 418460 h 42"/>
                <a:gd name="T16" fmla="*/ 1341536 w 123"/>
                <a:gd name="T17" fmla="*/ 406152 h 42"/>
                <a:gd name="T18" fmla="*/ 1316920 w 123"/>
                <a:gd name="T19" fmla="*/ 406152 h 42"/>
                <a:gd name="T20" fmla="*/ 1206151 w 123"/>
                <a:gd name="T21" fmla="*/ 369229 h 42"/>
                <a:gd name="T22" fmla="*/ 1169228 w 123"/>
                <a:gd name="T23" fmla="*/ 369229 h 42"/>
                <a:gd name="T24" fmla="*/ 1169228 w 123"/>
                <a:gd name="T25" fmla="*/ 393845 h 42"/>
                <a:gd name="T26" fmla="*/ 1169228 w 123"/>
                <a:gd name="T27" fmla="*/ 418460 h 42"/>
                <a:gd name="T28" fmla="*/ 1156921 w 123"/>
                <a:gd name="T29" fmla="*/ 504613 h 42"/>
                <a:gd name="T30" fmla="*/ 1144613 w 123"/>
                <a:gd name="T31" fmla="*/ 479998 h 42"/>
                <a:gd name="T32" fmla="*/ 1033844 w 123"/>
                <a:gd name="T33" fmla="*/ 516921 h 42"/>
                <a:gd name="T34" fmla="*/ 959998 w 123"/>
                <a:gd name="T35" fmla="*/ 516921 h 42"/>
                <a:gd name="T36" fmla="*/ 886152 w 123"/>
                <a:gd name="T37" fmla="*/ 443075 h 42"/>
                <a:gd name="T38" fmla="*/ 849229 w 123"/>
                <a:gd name="T39" fmla="*/ 418460 h 42"/>
                <a:gd name="T40" fmla="*/ 726152 w 123"/>
                <a:gd name="T41" fmla="*/ 393845 h 42"/>
                <a:gd name="T42" fmla="*/ 615383 w 123"/>
                <a:gd name="T43" fmla="*/ 369229 h 42"/>
                <a:gd name="T44" fmla="*/ 467691 w 123"/>
                <a:gd name="T45" fmla="*/ 406152 h 42"/>
                <a:gd name="T46" fmla="*/ 430768 w 123"/>
                <a:gd name="T47" fmla="*/ 295383 h 42"/>
                <a:gd name="T48" fmla="*/ 738460 w 123"/>
                <a:gd name="T49" fmla="*/ 344614 h 42"/>
                <a:gd name="T50" fmla="*/ 750768 w 123"/>
                <a:gd name="T51" fmla="*/ 307691 h 42"/>
                <a:gd name="T52" fmla="*/ 750768 w 123"/>
                <a:gd name="T53" fmla="*/ 295383 h 42"/>
                <a:gd name="T54" fmla="*/ 639999 w 123"/>
                <a:gd name="T55" fmla="*/ 246153 h 42"/>
                <a:gd name="T56" fmla="*/ 541537 w 123"/>
                <a:gd name="T57" fmla="*/ 233845 h 42"/>
                <a:gd name="T58" fmla="*/ 381538 w 123"/>
                <a:gd name="T59" fmla="*/ 209230 h 42"/>
                <a:gd name="T60" fmla="*/ 270769 w 123"/>
                <a:gd name="T61" fmla="*/ 209230 h 42"/>
                <a:gd name="T62" fmla="*/ 61538 w 123"/>
                <a:gd name="T63" fmla="*/ 147692 h 42"/>
                <a:gd name="T64" fmla="*/ 0 w 123"/>
                <a:gd name="T65" fmla="*/ 110769 h 42"/>
                <a:gd name="T66" fmla="*/ 12308 w 123"/>
                <a:gd name="T67" fmla="*/ 98461 h 42"/>
                <a:gd name="T68" fmla="*/ 98461 w 123"/>
                <a:gd name="T69" fmla="*/ 24615 h 42"/>
                <a:gd name="T70" fmla="*/ 98461 w 123"/>
                <a:gd name="T71" fmla="*/ 24615 h 42"/>
                <a:gd name="T72" fmla="*/ 332307 w 123"/>
                <a:gd name="T73" fmla="*/ 36923 h 42"/>
                <a:gd name="T74" fmla="*/ 406153 w 123"/>
                <a:gd name="T75" fmla="*/ 0 h 42"/>
                <a:gd name="T76" fmla="*/ 504614 w 123"/>
                <a:gd name="T77" fmla="*/ 61538 h 42"/>
                <a:gd name="T78" fmla="*/ 750768 w 123"/>
                <a:gd name="T79" fmla="*/ 24615 h 42"/>
                <a:gd name="T80" fmla="*/ 787691 w 123"/>
                <a:gd name="T81" fmla="*/ 49231 h 42"/>
                <a:gd name="T82" fmla="*/ 836922 w 123"/>
                <a:gd name="T83" fmla="*/ 110769 h 42"/>
                <a:gd name="T84" fmla="*/ 849229 w 123"/>
                <a:gd name="T85" fmla="*/ 147692 h 42"/>
                <a:gd name="T86" fmla="*/ 996921 w 123"/>
                <a:gd name="T87" fmla="*/ 110769 h 42"/>
                <a:gd name="T88" fmla="*/ 1009229 w 123"/>
                <a:gd name="T89" fmla="*/ 110769 h 42"/>
                <a:gd name="T90" fmla="*/ 1033844 w 123"/>
                <a:gd name="T91" fmla="*/ 110769 h 42"/>
                <a:gd name="T92" fmla="*/ 1009229 w 123"/>
                <a:gd name="T93" fmla="*/ 86153 h 42"/>
                <a:gd name="T94" fmla="*/ 1009229 w 123"/>
                <a:gd name="T95" fmla="*/ 61538 h 42"/>
                <a:gd name="T96" fmla="*/ 1009229 w 123"/>
                <a:gd name="T97" fmla="*/ 61538 h 42"/>
                <a:gd name="T98" fmla="*/ 1033844 w 123"/>
                <a:gd name="T99" fmla="*/ 61538 h 42"/>
                <a:gd name="T100" fmla="*/ 1095382 w 123"/>
                <a:gd name="T101" fmla="*/ 0 h 42"/>
                <a:gd name="T102" fmla="*/ 1206151 w 123"/>
                <a:gd name="T103" fmla="*/ 36923 h 42"/>
                <a:gd name="T104" fmla="*/ 1193844 w 123"/>
                <a:gd name="T105" fmla="*/ 61538 h 42"/>
                <a:gd name="T106" fmla="*/ 1169228 w 123"/>
                <a:gd name="T107" fmla="*/ 86153 h 42"/>
                <a:gd name="T108" fmla="*/ 1255382 w 123"/>
                <a:gd name="T109" fmla="*/ 159999 h 42"/>
                <a:gd name="T110" fmla="*/ 1267690 w 123"/>
                <a:gd name="T111" fmla="*/ 196922 h 42"/>
                <a:gd name="T112" fmla="*/ 1403074 w 123"/>
                <a:gd name="T113" fmla="*/ 147692 h 42"/>
                <a:gd name="T114" fmla="*/ 1427689 w 123"/>
                <a:gd name="T115" fmla="*/ 135384 h 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3"/>
                <a:gd name="T175" fmla="*/ 0 h 42"/>
                <a:gd name="T176" fmla="*/ 123 w 123"/>
                <a:gd name="T177" fmla="*/ 42 h 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3" h="42">
                  <a:moveTo>
                    <a:pt x="116" y="11"/>
                  </a:moveTo>
                  <a:lnTo>
                    <a:pt x="118" y="1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0" y="29"/>
                  </a:lnTo>
                  <a:lnTo>
                    <a:pt x="119" y="30"/>
                  </a:lnTo>
                  <a:lnTo>
                    <a:pt x="119" y="34"/>
                  </a:lnTo>
                  <a:lnTo>
                    <a:pt x="109" y="33"/>
                  </a:lnTo>
                  <a:lnTo>
                    <a:pt x="107" y="33"/>
                  </a:lnTo>
                  <a:lnTo>
                    <a:pt x="98" y="30"/>
                  </a:lnTo>
                  <a:lnTo>
                    <a:pt x="95" y="30"/>
                  </a:lnTo>
                  <a:lnTo>
                    <a:pt x="95" y="32"/>
                  </a:lnTo>
                  <a:lnTo>
                    <a:pt x="95" y="34"/>
                  </a:lnTo>
                  <a:lnTo>
                    <a:pt x="94" y="41"/>
                  </a:lnTo>
                  <a:lnTo>
                    <a:pt x="93" y="39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69" y="34"/>
                  </a:lnTo>
                  <a:lnTo>
                    <a:pt x="59" y="32"/>
                  </a:lnTo>
                  <a:lnTo>
                    <a:pt x="50" y="30"/>
                  </a:lnTo>
                  <a:lnTo>
                    <a:pt x="38" y="33"/>
                  </a:lnTo>
                  <a:lnTo>
                    <a:pt x="35" y="24"/>
                  </a:lnTo>
                  <a:lnTo>
                    <a:pt x="60" y="28"/>
                  </a:lnTo>
                  <a:lnTo>
                    <a:pt x="61" y="25"/>
                  </a:lnTo>
                  <a:lnTo>
                    <a:pt x="61" y="24"/>
                  </a:lnTo>
                  <a:lnTo>
                    <a:pt x="52" y="20"/>
                  </a:lnTo>
                  <a:lnTo>
                    <a:pt x="44" y="19"/>
                  </a:lnTo>
                  <a:lnTo>
                    <a:pt x="31" y="17"/>
                  </a:lnTo>
                  <a:lnTo>
                    <a:pt x="22" y="17"/>
                  </a:lnTo>
                  <a:lnTo>
                    <a:pt x="5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8" y="2"/>
                  </a:lnTo>
                  <a:lnTo>
                    <a:pt x="27" y="3"/>
                  </a:lnTo>
                  <a:lnTo>
                    <a:pt x="33" y="0"/>
                  </a:lnTo>
                  <a:lnTo>
                    <a:pt x="41" y="5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8" y="9"/>
                  </a:lnTo>
                  <a:lnTo>
                    <a:pt x="69" y="12"/>
                  </a:lnTo>
                  <a:lnTo>
                    <a:pt x="81" y="9"/>
                  </a:lnTo>
                  <a:lnTo>
                    <a:pt x="82" y="9"/>
                  </a:lnTo>
                  <a:lnTo>
                    <a:pt x="84" y="9"/>
                  </a:lnTo>
                  <a:lnTo>
                    <a:pt x="82" y="7"/>
                  </a:lnTo>
                  <a:lnTo>
                    <a:pt x="82" y="5"/>
                  </a:lnTo>
                  <a:lnTo>
                    <a:pt x="84" y="5"/>
                  </a:lnTo>
                  <a:lnTo>
                    <a:pt x="89" y="0"/>
                  </a:lnTo>
                  <a:lnTo>
                    <a:pt x="98" y="3"/>
                  </a:lnTo>
                  <a:lnTo>
                    <a:pt x="97" y="5"/>
                  </a:lnTo>
                  <a:lnTo>
                    <a:pt x="95" y="7"/>
                  </a:lnTo>
                  <a:lnTo>
                    <a:pt x="102" y="13"/>
                  </a:lnTo>
                  <a:lnTo>
                    <a:pt x="103" y="16"/>
                  </a:lnTo>
                  <a:lnTo>
                    <a:pt x="114" y="12"/>
                  </a:lnTo>
                  <a:lnTo>
                    <a:pt x="116" y="1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8" name="Freeform 133"/>
            <p:cNvSpPr>
              <a:spLocks/>
            </p:cNvSpPr>
            <p:nvPr/>
          </p:nvSpPr>
          <p:spPr bwMode="auto">
            <a:xfrm>
              <a:off x="2990290" y="1985076"/>
              <a:ext cx="1363092" cy="691318"/>
            </a:xfrm>
            <a:custGeom>
              <a:avLst/>
              <a:gdLst>
                <a:gd name="T0" fmla="*/ 1070764 w 144"/>
                <a:gd name="T1" fmla="*/ 196923 h 73"/>
                <a:gd name="T2" fmla="*/ 1366147 w 144"/>
                <a:gd name="T3" fmla="*/ 356923 h 73"/>
                <a:gd name="T4" fmla="*/ 1612300 w 144"/>
                <a:gd name="T5" fmla="*/ 344616 h 73"/>
                <a:gd name="T6" fmla="*/ 1673838 w 144"/>
                <a:gd name="T7" fmla="*/ 307692 h 73"/>
                <a:gd name="T8" fmla="*/ 1772299 w 144"/>
                <a:gd name="T9" fmla="*/ 418462 h 73"/>
                <a:gd name="T10" fmla="*/ 1686146 w 144"/>
                <a:gd name="T11" fmla="*/ 652308 h 73"/>
                <a:gd name="T12" fmla="*/ 1575377 w 144"/>
                <a:gd name="T13" fmla="*/ 726154 h 73"/>
                <a:gd name="T14" fmla="*/ 1403070 w 144"/>
                <a:gd name="T15" fmla="*/ 775385 h 73"/>
                <a:gd name="T16" fmla="*/ 1366147 w 144"/>
                <a:gd name="T17" fmla="*/ 775385 h 73"/>
                <a:gd name="T18" fmla="*/ 1292301 w 144"/>
                <a:gd name="T19" fmla="*/ 775385 h 73"/>
                <a:gd name="T20" fmla="*/ 1193840 w 144"/>
                <a:gd name="T21" fmla="*/ 775385 h 73"/>
                <a:gd name="T22" fmla="*/ 1033841 w 144"/>
                <a:gd name="T23" fmla="*/ 861539 h 73"/>
                <a:gd name="T24" fmla="*/ 959995 w 144"/>
                <a:gd name="T25" fmla="*/ 763077 h 73"/>
                <a:gd name="T26" fmla="*/ 676920 w 144"/>
                <a:gd name="T27" fmla="*/ 738462 h 73"/>
                <a:gd name="T28" fmla="*/ 98461 w 144"/>
                <a:gd name="T29" fmla="*/ 812308 h 73"/>
                <a:gd name="T30" fmla="*/ 0 w 144"/>
                <a:gd name="T31" fmla="*/ 713846 h 73"/>
                <a:gd name="T32" fmla="*/ 49231 w 144"/>
                <a:gd name="T33" fmla="*/ 615385 h 73"/>
                <a:gd name="T34" fmla="*/ 73846 w 144"/>
                <a:gd name="T35" fmla="*/ 356923 h 73"/>
                <a:gd name="T36" fmla="*/ 221537 w 144"/>
                <a:gd name="T37" fmla="*/ 295385 h 73"/>
                <a:gd name="T38" fmla="*/ 381537 w 144"/>
                <a:gd name="T39" fmla="*/ 233846 h 73"/>
                <a:gd name="T40" fmla="*/ 430767 w 144"/>
                <a:gd name="T41" fmla="*/ 86154 h 73"/>
                <a:gd name="T42" fmla="*/ 529228 w 144"/>
                <a:gd name="T43" fmla="*/ 0 h 73"/>
                <a:gd name="T44" fmla="*/ 529228 w 144"/>
                <a:gd name="T45" fmla="*/ 196923 h 73"/>
                <a:gd name="T46" fmla="*/ 467690 w 144"/>
                <a:gd name="T47" fmla="*/ 344616 h 73"/>
                <a:gd name="T48" fmla="*/ 590766 w 144"/>
                <a:gd name="T49" fmla="*/ 246154 h 73"/>
                <a:gd name="T50" fmla="*/ 652304 w 144"/>
                <a:gd name="T51" fmla="*/ 110769 h 73"/>
                <a:gd name="T52" fmla="*/ 701535 w 144"/>
                <a:gd name="T53" fmla="*/ 98462 h 73"/>
                <a:gd name="T54" fmla="*/ 738458 w 144"/>
                <a:gd name="T55" fmla="*/ 233846 h 73"/>
                <a:gd name="T56" fmla="*/ 861534 w 144"/>
                <a:gd name="T57" fmla="*/ 320000 h 73"/>
                <a:gd name="T58" fmla="*/ 910765 w 144"/>
                <a:gd name="T59" fmla="*/ 295385 h 73"/>
                <a:gd name="T60" fmla="*/ 849227 w 144"/>
                <a:gd name="T61" fmla="*/ 160000 h 73"/>
                <a:gd name="T62" fmla="*/ 836919 w 144"/>
                <a:gd name="T63" fmla="*/ 135385 h 73"/>
                <a:gd name="T64" fmla="*/ 959995 w 144"/>
                <a:gd name="T65" fmla="*/ 135385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73"/>
                <a:gd name="T101" fmla="*/ 144 w 144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73">
                  <a:moveTo>
                    <a:pt x="86" y="11"/>
                  </a:moveTo>
                  <a:lnTo>
                    <a:pt x="87" y="16"/>
                  </a:lnTo>
                  <a:lnTo>
                    <a:pt x="93" y="22"/>
                  </a:lnTo>
                  <a:lnTo>
                    <a:pt x="111" y="29"/>
                  </a:lnTo>
                  <a:lnTo>
                    <a:pt x="123" y="32"/>
                  </a:lnTo>
                  <a:lnTo>
                    <a:pt x="131" y="28"/>
                  </a:lnTo>
                  <a:lnTo>
                    <a:pt x="135" y="26"/>
                  </a:lnTo>
                  <a:lnTo>
                    <a:pt x="136" y="25"/>
                  </a:lnTo>
                  <a:lnTo>
                    <a:pt x="144" y="28"/>
                  </a:lnTo>
                  <a:lnTo>
                    <a:pt x="144" y="34"/>
                  </a:lnTo>
                  <a:lnTo>
                    <a:pt x="137" y="42"/>
                  </a:lnTo>
                  <a:lnTo>
                    <a:pt x="137" y="53"/>
                  </a:lnTo>
                  <a:lnTo>
                    <a:pt x="129" y="59"/>
                  </a:lnTo>
                  <a:lnTo>
                    <a:pt x="128" y="59"/>
                  </a:lnTo>
                  <a:lnTo>
                    <a:pt x="118" y="68"/>
                  </a:lnTo>
                  <a:lnTo>
                    <a:pt x="114" y="63"/>
                  </a:lnTo>
                  <a:lnTo>
                    <a:pt x="111" y="63"/>
                  </a:lnTo>
                  <a:lnTo>
                    <a:pt x="105" y="63"/>
                  </a:lnTo>
                  <a:lnTo>
                    <a:pt x="99" y="63"/>
                  </a:lnTo>
                  <a:lnTo>
                    <a:pt x="97" y="63"/>
                  </a:lnTo>
                  <a:lnTo>
                    <a:pt x="91" y="73"/>
                  </a:lnTo>
                  <a:lnTo>
                    <a:pt x="84" y="70"/>
                  </a:lnTo>
                  <a:lnTo>
                    <a:pt x="85" y="60"/>
                  </a:lnTo>
                  <a:lnTo>
                    <a:pt x="78" y="62"/>
                  </a:lnTo>
                  <a:lnTo>
                    <a:pt x="72" y="58"/>
                  </a:lnTo>
                  <a:lnTo>
                    <a:pt x="55" y="60"/>
                  </a:lnTo>
                  <a:lnTo>
                    <a:pt x="42" y="56"/>
                  </a:lnTo>
                  <a:lnTo>
                    <a:pt x="8" y="66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4" y="50"/>
                  </a:lnTo>
                  <a:lnTo>
                    <a:pt x="10" y="38"/>
                  </a:lnTo>
                  <a:lnTo>
                    <a:pt x="6" y="29"/>
                  </a:lnTo>
                  <a:lnTo>
                    <a:pt x="4" y="24"/>
                  </a:lnTo>
                  <a:lnTo>
                    <a:pt x="18" y="24"/>
                  </a:lnTo>
                  <a:lnTo>
                    <a:pt x="29" y="22"/>
                  </a:lnTo>
                  <a:lnTo>
                    <a:pt x="31" y="19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43" y="16"/>
                  </a:lnTo>
                  <a:lnTo>
                    <a:pt x="39" y="24"/>
                  </a:lnTo>
                  <a:lnTo>
                    <a:pt x="38" y="28"/>
                  </a:lnTo>
                  <a:lnTo>
                    <a:pt x="44" y="26"/>
                  </a:lnTo>
                  <a:lnTo>
                    <a:pt x="48" y="20"/>
                  </a:lnTo>
                  <a:lnTo>
                    <a:pt x="50" y="19"/>
                  </a:lnTo>
                  <a:lnTo>
                    <a:pt x="53" y="9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0" y="19"/>
                  </a:lnTo>
                  <a:lnTo>
                    <a:pt x="65" y="24"/>
                  </a:lnTo>
                  <a:lnTo>
                    <a:pt x="70" y="26"/>
                  </a:lnTo>
                  <a:lnTo>
                    <a:pt x="72" y="26"/>
                  </a:lnTo>
                  <a:lnTo>
                    <a:pt x="74" y="24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8" y="11"/>
                  </a:lnTo>
                  <a:lnTo>
                    <a:pt x="76" y="11"/>
                  </a:lnTo>
                  <a:lnTo>
                    <a:pt x="78" y="11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" name="Freeform 184"/>
            <p:cNvSpPr>
              <a:spLocks/>
            </p:cNvSpPr>
            <p:nvPr/>
          </p:nvSpPr>
          <p:spPr bwMode="auto">
            <a:xfrm>
              <a:off x="4012609" y="1549031"/>
              <a:ext cx="454364" cy="350544"/>
            </a:xfrm>
            <a:custGeom>
              <a:avLst/>
              <a:gdLst>
                <a:gd name="T0" fmla="*/ 590767 w 48"/>
                <a:gd name="T1" fmla="*/ 356924 h 37"/>
                <a:gd name="T2" fmla="*/ 504614 w 48"/>
                <a:gd name="T3" fmla="*/ 406155 h 37"/>
                <a:gd name="T4" fmla="*/ 332306 w 48"/>
                <a:gd name="T5" fmla="*/ 356924 h 37"/>
                <a:gd name="T6" fmla="*/ 258461 w 48"/>
                <a:gd name="T7" fmla="*/ 393847 h 37"/>
                <a:gd name="T8" fmla="*/ 196922 w 48"/>
                <a:gd name="T9" fmla="*/ 443078 h 37"/>
                <a:gd name="T10" fmla="*/ 184615 w 48"/>
                <a:gd name="T11" fmla="*/ 455386 h 37"/>
                <a:gd name="T12" fmla="*/ 86154 w 48"/>
                <a:gd name="T13" fmla="*/ 406155 h 37"/>
                <a:gd name="T14" fmla="*/ 86154 w 48"/>
                <a:gd name="T15" fmla="*/ 406155 h 37"/>
                <a:gd name="T16" fmla="*/ 86154 w 48"/>
                <a:gd name="T17" fmla="*/ 393847 h 37"/>
                <a:gd name="T18" fmla="*/ 24615 w 48"/>
                <a:gd name="T19" fmla="*/ 283078 h 37"/>
                <a:gd name="T20" fmla="*/ 0 w 48"/>
                <a:gd name="T21" fmla="*/ 233847 h 37"/>
                <a:gd name="T22" fmla="*/ 0 w 48"/>
                <a:gd name="T23" fmla="*/ 233847 h 37"/>
                <a:gd name="T24" fmla="*/ 36923 w 48"/>
                <a:gd name="T25" fmla="*/ 135385 h 37"/>
                <a:gd name="T26" fmla="*/ 147692 w 48"/>
                <a:gd name="T27" fmla="*/ 147693 h 37"/>
                <a:gd name="T28" fmla="*/ 172307 w 48"/>
                <a:gd name="T29" fmla="*/ 86154 h 37"/>
                <a:gd name="T30" fmla="*/ 233845 w 48"/>
                <a:gd name="T31" fmla="*/ 36923 h 37"/>
                <a:gd name="T32" fmla="*/ 356922 w 48"/>
                <a:gd name="T33" fmla="*/ 49231 h 37"/>
                <a:gd name="T34" fmla="*/ 418460 w 48"/>
                <a:gd name="T35" fmla="*/ 0 h 37"/>
                <a:gd name="T36" fmla="*/ 467691 w 48"/>
                <a:gd name="T37" fmla="*/ 86154 h 37"/>
                <a:gd name="T38" fmla="*/ 504614 w 48"/>
                <a:gd name="T39" fmla="*/ 160000 h 37"/>
                <a:gd name="T40" fmla="*/ 541536 w 48"/>
                <a:gd name="T41" fmla="*/ 246155 h 37"/>
                <a:gd name="T42" fmla="*/ 590767 w 48"/>
                <a:gd name="T43" fmla="*/ 356924 h 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37"/>
                <a:gd name="T68" fmla="*/ 48 w 48"/>
                <a:gd name="T69" fmla="*/ 37 h 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37">
                  <a:moveTo>
                    <a:pt x="48" y="29"/>
                  </a:moveTo>
                  <a:lnTo>
                    <a:pt x="41" y="33"/>
                  </a:lnTo>
                  <a:lnTo>
                    <a:pt x="27" y="29"/>
                  </a:lnTo>
                  <a:lnTo>
                    <a:pt x="21" y="32"/>
                  </a:lnTo>
                  <a:lnTo>
                    <a:pt x="16" y="36"/>
                  </a:lnTo>
                  <a:lnTo>
                    <a:pt x="15" y="37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9" y="4"/>
                  </a:lnTo>
                  <a:lnTo>
                    <a:pt x="34" y="0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4" y="20"/>
                  </a:lnTo>
                  <a:lnTo>
                    <a:pt x="48" y="29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0" name="Freeform 207"/>
            <p:cNvSpPr>
              <a:spLocks noEditPoints="1"/>
            </p:cNvSpPr>
            <p:nvPr/>
          </p:nvSpPr>
          <p:spPr bwMode="auto">
            <a:xfrm>
              <a:off x="3406796" y="3140530"/>
              <a:ext cx="719409" cy="767045"/>
            </a:xfrm>
            <a:custGeom>
              <a:avLst/>
              <a:gdLst>
                <a:gd name="T0" fmla="*/ 935380 w 76"/>
                <a:gd name="T1" fmla="*/ 578461 h 81"/>
                <a:gd name="T2" fmla="*/ 763073 w 76"/>
                <a:gd name="T3" fmla="*/ 676922 h 81"/>
                <a:gd name="T4" fmla="*/ 750765 w 76"/>
                <a:gd name="T5" fmla="*/ 664615 h 81"/>
                <a:gd name="T6" fmla="*/ 787688 w 76"/>
                <a:gd name="T7" fmla="*/ 615384 h 81"/>
                <a:gd name="T8" fmla="*/ 824611 w 76"/>
                <a:gd name="T9" fmla="*/ 590769 h 81"/>
                <a:gd name="T10" fmla="*/ 836919 w 76"/>
                <a:gd name="T11" fmla="*/ 615384 h 81"/>
                <a:gd name="T12" fmla="*/ 935380 w 76"/>
                <a:gd name="T13" fmla="*/ 578461 h 81"/>
                <a:gd name="T14" fmla="*/ 812304 w 76"/>
                <a:gd name="T15" fmla="*/ 258461 h 81"/>
                <a:gd name="T16" fmla="*/ 812304 w 76"/>
                <a:gd name="T17" fmla="*/ 455384 h 81"/>
                <a:gd name="T18" fmla="*/ 812304 w 76"/>
                <a:gd name="T19" fmla="*/ 467692 h 81"/>
                <a:gd name="T20" fmla="*/ 824611 w 76"/>
                <a:gd name="T21" fmla="*/ 504615 h 81"/>
                <a:gd name="T22" fmla="*/ 787688 w 76"/>
                <a:gd name="T23" fmla="*/ 529230 h 81"/>
                <a:gd name="T24" fmla="*/ 763073 w 76"/>
                <a:gd name="T25" fmla="*/ 566153 h 81"/>
                <a:gd name="T26" fmla="*/ 763073 w 76"/>
                <a:gd name="T27" fmla="*/ 467692 h 81"/>
                <a:gd name="T28" fmla="*/ 750765 w 76"/>
                <a:gd name="T29" fmla="*/ 406153 h 81"/>
                <a:gd name="T30" fmla="*/ 750765 w 76"/>
                <a:gd name="T31" fmla="*/ 418461 h 81"/>
                <a:gd name="T32" fmla="*/ 713843 w 76"/>
                <a:gd name="T33" fmla="*/ 430769 h 81"/>
                <a:gd name="T34" fmla="*/ 701535 w 76"/>
                <a:gd name="T35" fmla="*/ 504615 h 81"/>
                <a:gd name="T36" fmla="*/ 652304 w 76"/>
                <a:gd name="T37" fmla="*/ 479999 h 81"/>
                <a:gd name="T38" fmla="*/ 652304 w 76"/>
                <a:gd name="T39" fmla="*/ 516923 h 81"/>
                <a:gd name="T40" fmla="*/ 664612 w 76"/>
                <a:gd name="T41" fmla="*/ 566153 h 81"/>
                <a:gd name="T42" fmla="*/ 664612 w 76"/>
                <a:gd name="T43" fmla="*/ 590769 h 81"/>
                <a:gd name="T44" fmla="*/ 676920 w 76"/>
                <a:gd name="T45" fmla="*/ 676922 h 81"/>
                <a:gd name="T46" fmla="*/ 701535 w 76"/>
                <a:gd name="T47" fmla="*/ 676922 h 81"/>
                <a:gd name="T48" fmla="*/ 701535 w 76"/>
                <a:gd name="T49" fmla="*/ 676922 h 81"/>
                <a:gd name="T50" fmla="*/ 615382 w 76"/>
                <a:gd name="T51" fmla="*/ 639999 h 81"/>
                <a:gd name="T52" fmla="*/ 615382 w 76"/>
                <a:gd name="T53" fmla="*/ 713845 h 81"/>
                <a:gd name="T54" fmla="*/ 615382 w 76"/>
                <a:gd name="T55" fmla="*/ 713845 h 81"/>
                <a:gd name="T56" fmla="*/ 676920 w 76"/>
                <a:gd name="T57" fmla="*/ 726153 h 81"/>
                <a:gd name="T58" fmla="*/ 664612 w 76"/>
                <a:gd name="T59" fmla="*/ 836922 h 81"/>
                <a:gd name="T60" fmla="*/ 652304 w 76"/>
                <a:gd name="T61" fmla="*/ 873845 h 81"/>
                <a:gd name="T62" fmla="*/ 652304 w 76"/>
                <a:gd name="T63" fmla="*/ 923076 h 81"/>
                <a:gd name="T64" fmla="*/ 529228 w 76"/>
                <a:gd name="T65" fmla="*/ 935384 h 81"/>
                <a:gd name="T66" fmla="*/ 529228 w 76"/>
                <a:gd name="T67" fmla="*/ 996922 h 81"/>
                <a:gd name="T68" fmla="*/ 393844 w 76"/>
                <a:gd name="T69" fmla="*/ 984614 h 81"/>
                <a:gd name="T70" fmla="*/ 159999 w 76"/>
                <a:gd name="T71" fmla="*/ 824615 h 81"/>
                <a:gd name="T72" fmla="*/ 159999 w 76"/>
                <a:gd name="T73" fmla="*/ 787692 h 81"/>
                <a:gd name="T74" fmla="*/ 159999 w 76"/>
                <a:gd name="T75" fmla="*/ 713845 h 81"/>
                <a:gd name="T76" fmla="*/ 73846 w 76"/>
                <a:gd name="T77" fmla="*/ 750768 h 81"/>
                <a:gd name="T78" fmla="*/ 0 w 76"/>
                <a:gd name="T79" fmla="*/ 775384 h 81"/>
                <a:gd name="T80" fmla="*/ 0 w 76"/>
                <a:gd name="T81" fmla="*/ 750768 h 81"/>
                <a:gd name="T82" fmla="*/ 98461 w 76"/>
                <a:gd name="T83" fmla="*/ 676922 h 81"/>
                <a:gd name="T84" fmla="*/ 135384 w 76"/>
                <a:gd name="T85" fmla="*/ 627692 h 81"/>
                <a:gd name="T86" fmla="*/ 319998 w 76"/>
                <a:gd name="T87" fmla="*/ 566153 h 81"/>
                <a:gd name="T88" fmla="*/ 443075 w 76"/>
                <a:gd name="T89" fmla="*/ 578461 h 81"/>
                <a:gd name="T90" fmla="*/ 492305 w 76"/>
                <a:gd name="T91" fmla="*/ 529230 h 81"/>
                <a:gd name="T92" fmla="*/ 393844 w 76"/>
                <a:gd name="T93" fmla="*/ 455384 h 81"/>
                <a:gd name="T94" fmla="*/ 393844 w 76"/>
                <a:gd name="T95" fmla="*/ 381538 h 81"/>
                <a:gd name="T96" fmla="*/ 504613 w 76"/>
                <a:gd name="T97" fmla="*/ 320000 h 81"/>
                <a:gd name="T98" fmla="*/ 504613 w 76"/>
                <a:gd name="T99" fmla="*/ 320000 h 81"/>
                <a:gd name="T100" fmla="*/ 516921 w 76"/>
                <a:gd name="T101" fmla="*/ 270769 h 81"/>
                <a:gd name="T102" fmla="*/ 516921 w 76"/>
                <a:gd name="T103" fmla="*/ 258461 h 81"/>
                <a:gd name="T104" fmla="*/ 529228 w 76"/>
                <a:gd name="T105" fmla="*/ 258461 h 81"/>
                <a:gd name="T106" fmla="*/ 713843 w 76"/>
                <a:gd name="T107" fmla="*/ 73846 h 81"/>
                <a:gd name="T108" fmla="*/ 726150 w 76"/>
                <a:gd name="T109" fmla="*/ 61538 h 81"/>
                <a:gd name="T110" fmla="*/ 787688 w 76"/>
                <a:gd name="T111" fmla="*/ 0 h 81"/>
                <a:gd name="T112" fmla="*/ 873842 w 76"/>
                <a:gd name="T113" fmla="*/ 36923 h 81"/>
                <a:gd name="T114" fmla="*/ 886149 w 76"/>
                <a:gd name="T115" fmla="*/ 36923 h 81"/>
                <a:gd name="T116" fmla="*/ 886149 w 76"/>
                <a:gd name="T117" fmla="*/ 49231 h 81"/>
                <a:gd name="T118" fmla="*/ 910765 w 76"/>
                <a:gd name="T119" fmla="*/ 73846 h 81"/>
                <a:gd name="T120" fmla="*/ 836919 w 76"/>
                <a:gd name="T121" fmla="*/ 123077 h 81"/>
                <a:gd name="T122" fmla="*/ 861534 w 76"/>
                <a:gd name="T123" fmla="*/ 221538 h 81"/>
                <a:gd name="T124" fmla="*/ 812304 w 76"/>
                <a:gd name="T125" fmla="*/ 258461 h 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6"/>
                <a:gd name="T190" fmla="*/ 0 h 81"/>
                <a:gd name="T191" fmla="*/ 76 w 76"/>
                <a:gd name="T192" fmla="*/ 81 h 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6" h="81">
                  <a:moveTo>
                    <a:pt x="76" y="47"/>
                  </a:moveTo>
                  <a:lnTo>
                    <a:pt x="62" y="55"/>
                  </a:lnTo>
                  <a:lnTo>
                    <a:pt x="61" y="54"/>
                  </a:lnTo>
                  <a:lnTo>
                    <a:pt x="64" y="50"/>
                  </a:lnTo>
                  <a:lnTo>
                    <a:pt x="67" y="48"/>
                  </a:lnTo>
                  <a:lnTo>
                    <a:pt x="68" y="50"/>
                  </a:lnTo>
                  <a:lnTo>
                    <a:pt x="76" y="47"/>
                  </a:lnTo>
                  <a:close/>
                  <a:moveTo>
                    <a:pt x="66" y="21"/>
                  </a:moveTo>
                  <a:lnTo>
                    <a:pt x="66" y="37"/>
                  </a:lnTo>
                  <a:lnTo>
                    <a:pt x="66" y="38"/>
                  </a:lnTo>
                  <a:lnTo>
                    <a:pt x="67" y="41"/>
                  </a:lnTo>
                  <a:lnTo>
                    <a:pt x="64" y="43"/>
                  </a:lnTo>
                  <a:lnTo>
                    <a:pt x="62" y="46"/>
                  </a:lnTo>
                  <a:lnTo>
                    <a:pt x="62" y="38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58" y="35"/>
                  </a:lnTo>
                  <a:lnTo>
                    <a:pt x="57" y="41"/>
                  </a:lnTo>
                  <a:lnTo>
                    <a:pt x="53" y="39"/>
                  </a:lnTo>
                  <a:lnTo>
                    <a:pt x="53" y="42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0" y="52"/>
                  </a:lnTo>
                  <a:lnTo>
                    <a:pt x="50" y="58"/>
                  </a:lnTo>
                  <a:lnTo>
                    <a:pt x="55" y="59"/>
                  </a:lnTo>
                  <a:lnTo>
                    <a:pt x="54" y="68"/>
                  </a:lnTo>
                  <a:lnTo>
                    <a:pt x="53" y="71"/>
                  </a:lnTo>
                  <a:lnTo>
                    <a:pt x="53" y="75"/>
                  </a:lnTo>
                  <a:lnTo>
                    <a:pt x="43" y="76"/>
                  </a:lnTo>
                  <a:lnTo>
                    <a:pt x="43" y="81"/>
                  </a:lnTo>
                  <a:lnTo>
                    <a:pt x="32" y="80"/>
                  </a:lnTo>
                  <a:lnTo>
                    <a:pt x="13" y="67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6" y="61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8" y="55"/>
                  </a:lnTo>
                  <a:lnTo>
                    <a:pt x="11" y="51"/>
                  </a:lnTo>
                  <a:lnTo>
                    <a:pt x="26" y="46"/>
                  </a:lnTo>
                  <a:lnTo>
                    <a:pt x="36" y="47"/>
                  </a:lnTo>
                  <a:lnTo>
                    <a:pt x="40" y="43"/>
                  </a:lnTo>
                  <a:lnTo>
                    <a:pt x="32" y="37"/>
                  </a:lnTo>
                  <a:lnTo>
                    <a:pt x="32" y="31"/>
                  </a:lnTo>
                  <a:lnTo>
                    <a:pt x="41" y="26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4" y="6"/>
                  </a:lnTo>
                  <a:lnTo>
                    <a:pt x="68" y="10"/>
                  </a:lnTo>
                  <a:lnTo>
                    <a:pt x="70" y="18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1" name="Freeform 209"/>
            <p:cNvSpPr>
              <a:spLocks/>
            </p:cNvSpPr>
            <p:nvPr/>
          </p:nvSpPr>
          <p:spPr bwMode="auto">
            <a:xfrm>
              <a:off x="4032154" y="4134756"/>
              <a:ext cx="1249501" cy="1022320"/>
            </a:xfrm>
            <a:custGeom>
              <a:avLst/>
              <a:gdLst>
                <a:gd name="T0" fmla="*/ 1526147 w 132"/>
                <a:gd name="T1" fmla="*/ 996919 h 108"/>
                <a:gd name="T2" fmla="*/ 1513839 w 132"/>
                <a:gd name="T3" fmla="*/ 1156918 h 108"/>
                <a:gd name="T4" fmla="*/ 1304609 w 132"/>
                <a:gd name="T5" fmla="*/ 1169226 h 108"/>
                <a:gd name="T6" fmla="*/ 1107687 w 132"/>
                <a:gd name="T7" fmla="*/ 1329225 h 108"/>
                <a:gd name="T8" fmla="*/ 738458 w 132"/>
                <a:gd name="T9" fmla="*/ 1206149 h 108"/>
                <a:gd name="T10" fmla="*/ 578459 w 132"/>
                <a:gd name="T11" fmla="*/ 1206149 h 108"/>
                <a:gd name="T12" fmla="*/ 369229 w 132"/>
                <a:gd name="T13" fmla="*/ 1107688 h 108"/>
                <a:gd name="T14" fmla="*/ 369229 w 132"/>
                <a:gd name="T15" fmla="*/ 1021534 h 108"/>
                <a:gd name="T16" fmla="*/ 184615 w 132"/>
                <a:gd name="T17" fmla="*/ 910765 h 108"/>
                <a:gd name="T18" fmla="*/ 319998 w 132"/>
                <a:gd name="T19" fmla="*/ 738458 h 108"/>
                <a:gd name="T20" fmla="*/ 221537 w 132"/>
                <a:gd name="T21" fmla="*/ 627690 h 108"/>
                <a:gd name="T22" fmla="*/ 159999 w 132"/>
                <a:gd name="T23" fmla="*/ 676920 h 108"/>
                <a:gd name="T24" fmla="*/ 0 w 132"/>
                <a:gd name="T25" fmla="*/ 639997 h 108"/>
                <a:gd name="T26" fmla="*/ 24615 w 132"/>
                <a:gd name="T27" fmla="*/ 578459 h 108"/>
                <a:gd name="T28" fmla="*/ 172307 w 132"/>
                <a:gd name="T29" fmla="*/ 479998 h 108"/>
                <a:gd name="T30" fmla="*/ 61538 w 132"/>
                <a:gd name="T31" fmla="*/ 430767 h 108"/>
                <a:gd name="T32" fmla="*/ 172307 w 132"/>
                <a:gd name="T33" fmla="*/ 135384 h 108"/>
                <a:gd name="T34" fmla="*/ 516921 w 132"/>
                <a:gd name="T35" fmla="*/ 110769 h 108"/>
                <a:gd name="T36" fmla="*/ 443075 w 132"/>
                <a:gd name="T37" fmla="*/ 233845 h 108"/>
                <a:gd name="T38" fmla="*/ 258460 w 132"/>
                <a:gd name="T39" fmla="*/ 369229 h 108"/>
                <a:gd name="T40" fmla="*/ 270768 w 132"/>
                <a:gd name="T41" fmla="*/ 479998 h 108"/>
                <a:gd name="T42" fmla="*/ 381537 w 132"/>
                <a:gd name="T43" fmla="*/ 369229 h 108"/>
                <a:gd name="T44" fmla="*/ 541536 w 132"/>
                <a:gd name="T45" fmla="*/ 270768 h 108"/>
                <a:gd name="T46" fmla="*/ 689228 w 132"/>
                <a:gd name="T47" fmla="*/ 430767 h 108"/>
                <a:gd name="T48" fmla="*/ 652305 w 132"/>
                <a:gd name="T49" fmla="*/ 553844 h 108"/>
                <a:gd name="T50" fmla="*/ 639997 w 132"/>
                <a:gd name="T51" fmla="*/ 639997 h 108"/>
                <a:gd name="T52" fmla="*/ 738458 w 132"/>
                <a:gd name="T53" fmla="*/ 529229 h 108"/>
                <a:gd name="T54" fmla="*/ 775381 w 132"/>
                <a:gd name="T55" fmla="*/ 467690 h 108"/>
                <a:gd name="T56" fmla="*/ 787689 w 132"/>
                <a:gd name="T57" fmla="*/ 381537 h 108"/>
                <a:gd name="T58" fmla="*/ 627689 w 132"/>
                <a:gd name="T59" fmla="*/ 283076 h 108"/>
                <a:gd name="T60" fmla="*/ 590766 w 132"/>
                <a:gd name="T61" fmla="*/ 61538 h 108"/>
                <a:gd name="T62" fmla="*/ 590766 w 132"/>
                <a:gd name="T63" fmla="*/ 0 h 108"/>
                <a:gd name="T64" fmla="*/ 639997 w 132"/>
                <a:gd name="T65" fmla="*/ 12308 h 108"/>
                <a:gd name="T66" fmla="*/ 639997 w 132"/>
                <a:gd name="T67" fmla="*/ 61538 h 108"/>
                <a:gd name="T68" fmla="*/ 836919 w 132"/>
                <a:gd name="T69" fmla="*/ 98461 h 108"/>
                <a:gd name="T70" fmla="*/ 1033841 w 132"/>
                <a:gd name="T71" fmla="*/ 110769 h 108"/>
                <a:gd name="T72" fmla="*/ 1046149 w 132"/>
                <a:gd name="T73" fmla="*/ 110769 h 108"/>
                <a:gd name="T74" fmla="*/ 1119995 w 132"/>
                <a:gd name="T75" fmla="*/ 319999 h 108"/>
                <a:gd name="T76" fmla="*/ 1267686 w 132"/>
                <a:gd name="T77" fmla="*/ 418460 h 108"/>
                <a:gd name="T78" fmla="*/ 1624608 w 132"/>
                <a:gd name="T79" fmla="*/ 836920 h 1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2"/>
                <a:gd name="T121" fmla="*/ 0 h 108"/>
                <a:gd name="T122" fmla="*/ 132 w 132"/>
                <a:gd name="T123" fmla="*/ 108 h 1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2" h="108">
                  <a:moveTo>
                    <a:pt x="132" y="68"/>
                  </a:moveTo>
                  <a:lnTo>
                    <a:pt x="124" y="81"/>
                  </a:lnTo>
                  <a:lnTo>
                    <a:pt x="125" y="89"/>
                  </a:lnTo>
                  <a:lnTo>
                    <a:pt x="123" y="94"/>
                  </a:lnTo>
                  <a:lnTo>
                    <a:pt x="111" y="91"/>
                  </a:lnTo>
                  <a:lnTo>
                    <a:pt x="106" y="95"/>
                  </a:lnTo>
                  <a:lnTo>
                    <a:pt x="104" y="97"/>
                  </a:lnTo>
                  <a:lnTo>
                    <a:pt x="90" y="108"/>
                  </a:lnTo>
                  <a:lnTo>
                    <a:pt x="85" y="106"/>
                  </a:lnTo>
                  <a:lnTo>
                    <a:pt x="60" y="98"/>
                  </a:lnTo>
                  <a:lnTo>
                    <a:pt x="57" y="98"/>
                  </a:lnTo>
                  <a:lnTo>
                    <a:pt x="47" y="98"/>
                  </a:lnTo>
                  <a:lnTo>
                    <a:pt x="43" y="94"/>
                  </a:lnTo>
                  <a:lnTo>
                    <a:pt x="30" y="90"/>
                  </a:lnTo>
                  <a:lnTo>
                    <a:pt x="30" y="83"/>
                  </a:lnTo>
                  <a:lnTo>
                    <a:pt x="30" y="76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6" y="60"/>
                  </a:lnTo>
                  <a:lnTo>
                    <a:pt x="29" y="56"/>
                  </a:lnTo>
                  <a:lnTo>
                    <a:pt x="18" y="51"/>
                  </a:lnTo>
                  <a:lnTo>
                    <a:pt x="13" y="55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13" y="40"/>
                  </a:lnTo>
                  <a:lnTo>
                    <a:pt x="14" y="39"/>
                  </a:lnTo>
                  <a:lnTo>
                    <a:pt x="12" y="32"/>
                  </a:lnTo>
                  <a:lnTo>
                    <a:pt x="5" y="35"/>
                  </a:lnTo>
                  <a:lnTo>
                    <a:pt x="6" y="28"/>
                  </a:lnTo>
                  <a:lnTo>
                    <a:pt x="14" y="11"/>
                  </a:lnTo>
                  <a:lnTo>
                    <a:pt x="38" y="11"/>
                  </a:lnTo>
                  <a:lnTo>
                    <a:pt x="42" y="9"/>
                  </a:lnTo>
                  <a:lnTo>
                    <a:pt x="42" y="15"/>
                  </a:lnTo>
                  <a:lnTo>
                    <a:pt x="36" y="19"/>
                  </a:lnTo>
                  <a:lnTo>
                    <a:pt x="26" y="26"/>
                  </a:lnTo>
                  <a:lnTo>
                    <a:pt x="21" y="30"/>
                  </a:lnTo>
                  <a:lnTo>
                    <a:pt x="17" y="40"/>
                  </a:lnTo>
                  <a:lnTo>
                    <a:pt x="22" y="39"/>
                  </a:lnTo>
                  <a:lnTo>
                    <a:pt x="25" y="32"/>
                  </a:lnTo>
                  <a:lnTo>
                    <a:pt x="31" y="30"/>
                  </a:lnTo>
                  <a:lnTo>
                    <a:pt x="38" y="26"/>
                  </a:lnTo>
                  <a:lnTo>
                    <a:pt x="44" y="22"/>
                  </a:lnTo>
                  <a:lnTo>
                    <a:pt x="49" y="30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3" y="45"/>
                  </a:lnTo>
                  <a:lnTo>
                    <a:pt x="51" y="49"/>
                  </a:lnTo>
                  <a:lnTo>
                    <a:pt x="52" y="52"/>
                  </a:lnTo>
                  <a:lnTo>
                    <a:pt x="59" y="44"/>
                  </a:lnTo>
                  <a:lnTo>
                    <a:pt x="60" y="43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4" y="32"/>
                  </a:lnTo>
                  <a:lnTo>
                    <a:pt x="64" y="31"/>
                  </a:lnTo>
                  <a:lnTo>
                    <a:pt x="56" y="27"/>
                  </a:lnTo>
                  <a:lnTo>
                    <a:pt x="51" y="23"/>
                  </a:lnTo>
                  <a:lnTo>
                    <a:pt x="48" y="10"/>
                  </a:lnTo>
                  <a:lnTo>
                    <a:pt x="48" y="5"/>
                  </a:lnTo>
                  <a:lnTo>
                    <a:pt x="47" y="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5"/>
                  </a:lnTo>
                  <a:lnTo>
                    <a:pt x="64" y="0"/>
                  </a:lnTo>
                  <a:lnTo>
                    <a:pt x="68" y="8"/>
                  </a:lnTo>
                  <a:lnTo>
                    <a:pt x="77" y="11"/>
                  </a:lnTo>
                  <a:lnTo>
                    <a:pt x="84" y="9"/>
                  </a:lnTo>
                  <a:lnTo>
                    <a:pt x="85" y="9"/>
                  </a:lnTo>
                  <a:lnTo>
                    <a:pt x="85" y="26"/>
                  </a:lnTo>
                  <a:lnTo>
                    <a:pt x="91" y="26"/>
                  </a:lnTo>
                  <a:lnTo>
                    <a:pt x="93" y="26"/>
                  </a:lnTo>
                  <a:lnTo>
                    <a:pt x="103" y="34"/>
                  </a:lnTo>
                  <a:lnTo>
                    <a:pt x="124" y="63"/>
                  </a:lnTo>
                  <a:lnTo>
                    <a:pt x="132" y="68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2" name="Freeform 270"/>
            <p:cNvSpPr>
              <a:spLocks noEditPoints="1"/>
            </p:cNvSpPr>
            <p:nvPr/>
          </p:nvSpPr>
          <p:spPr bwMode="auto">
            <a:xfrm>
              <a:off x="1721252" y="3756119"/>
              <a:ext cx="1022319" cy="624141"/>
            </a:xfrm>
            <a:custGeom>
              <a:avLst/>
              <a:gdLst>
                <a:gd name="T0" fmla="*/ 147692 w 108"/>
                <a:gd name="T1" fmla="*/ 701535 h 66"/>
                <a:gd name="T2" fmla="*/ 86153 w 108"/>
                <a:gd name="T3" fmla="*/ 590766 h 66"/>
                <a:gd name="T4" fmla="*/ 0 w 108"/>
                <a:gd name="T5" fmla="*/ 541536 h 66"/>
                <a:gd name="T6" fmla="*/ 36923 w 108"/>
                <a:gd name="T7" fmla="*/ 492305 h 66"/>
                <a:gd name="T8" fmla="*/ 159999 w 108"/>
                <a:gd name="T9" fmla="*/ 566151 h 66"/>
                <a:gd name="T10" fmla="*/ 307691 w 108"/>
                <a:gd name="T11" fmla="*/ 566151 h 66"/>
                <a:gd name="T12" fmla="*/ 246153 w 108"/>
                <a:gd name="T13" fmla="*/ 713843 h 66"/>
                <a:gd name="T14" fmla="*/ 147692 w 108"/>
                <a:gd name="T15" fmla="*/ 418460 h 66"/>
                <a:gd name="T16" fmla="*/ 307691 w 108"/>
                <a:gd name="T17" fmla="*/ 566151 h 66"/>
                <a:gd name="T18" fmla="*/ 1033842 w 108"/>
                <a:gd name="T19" fmla="*/ 258460 h 66"/>
                <a:gd name="T20" fmla="*/ 1095380 w 108"/>
                <a:gd name="T21" fmla="*/ 283076 h 66"/>
                <a:gd name="T22" fmla="*/ 1119995 w 108"/>
                <a:gd name="T23" fmla="*/ 356921 h 66"/>
                <a:gd name="T24" fmla="*/ 1132303 w 108"/>
                <a:gd name="T25" fmla="*/ 356921 h 66"/>
                <a:gd name="T26" fmla="*/ 1144610 w 108"/>
                <a:gd name="T27" fmla="*/ 184615 h 66"/>
                <a:gd name="T28" fmla="*/ 1230764 w 108"/>
                <a:gd name="T29" fmla="*/ 159999 h 66"/>
                <a:gd name="T30" fmla="*/ 1329225 w 108"/>
                <a:gd name="T31" fmla="*/ 135384 h 66"/>
                <a:gd name="T32" fmla="*/ 1329225 w 108"/>
                <a:gd name="T33" fmla="*/ 209230 h 66"/>
                <a:gd name="T34" fmla="*/ 1292302 w 108"/>
                <a:gd name="T35" fmla="*/ 332306 h 66"/>
                <a:gd name="T36" fmla="*/ 1304610 w 108"/>
                <a:gd name="T37" fmla="*/ 455383 h 66"/>
                <a:gd name="T38" fmla="*/ 1095380 w 108"/>
                <a:gd name="T39" fmla="*/ 603074 h 66"/>
                <a:gd name="T40" fmla="*/ 836920 w 108"/>
                <a:gd name="T41" fmla="*/ 603074 h 66"/>
                <a:gd name="T42" fmla="*/ 787689 w 108"/>
                <a:gd name="T43" fmla="*/ 516921 h 66"/>
                <a:gd name="T44" fmla="*/ 738458 w 108"/>
                <a:gd name="T45" fmla="*/ 541536 h 66"/>
                <a:gd name="T46" fmla="*/ 566151 w 108"/>
                <a:gd name="T47" fmla="*/ 603074 h 66"/>
                <a:gd name="T48" fmla="*/ 504613 w 108"/>
                <a:gd name="T49" fmla="*/ 713843 h 66"/>
                <a:gd name="T50" fmla="*/ 455383 w 108"/>
                <a:gd name="T51" fmla="*/ 812304 h 66"/>
                <a:gd name="T52" fmla="*/ 393845 w 108"/>
                <a:gd name="T53" fmla="*/ 750766 h 66"/>
                <a:gd name="T54" fmla="*/ 406152 w 108"/>
                <a:gd name="T55" fmla="*/ 541536 h 66"/>
                <a:gd name="T56" fmla="*/ 369229 w 108"/>
                <a:gd name="T57" fmla="*/ 369229 h 66"/>
                <a:gd name="T58" fmla="*/ 516921 w 108"/>
                <a:gd name="T59" fmla="*/ 492305 h 66"/>
                <a:gd name="T60" fmla="*/ 553844 w 108"/>
                <a:gd name="T61" fmla="*/ 467690 h 66"/>
                <a:gd name="T62" fmla="*/ 553844 w 108"/>
                <a:gd name="T63" fmla="*/ 406152 h 66"/>
                <a:gd name="T64" fmla="*/ 615382 w 108"/>
                <a:gd name="T65" fmla="*/ 406152 h 66"/>
                <a:gd name="T66" fmla="*/ 738458 w 108"/>
                <a:gd name="T67" fmla="*/ 406152 h 66"/>
                <a:gd name="T68" fmla="*/ 676920 w 108"/>
                <a:gd name="T69" fmla="*/ 356921 h 66"/>
                <a:gd name="T70" fmla="*/ 664613 w 108"/>
                <a:gd name="T71" fmla="*/ 356921 h 66"/>
                <a:gd name="T72" fmla="*/ 627690 w 108"/>
                <a:gd name="T73" fmla="*/ 307691 h 66"/>
                <a:gd name="T74" fmla="*/ 504613 w 108"/>
                <a:gd name="T75" fmla="*/ 307691 h 66"/>
                <a:gd name="T76" fmla="*/ 418460 w 108"/>
                <a:gd name="T77" fmla="*/ 332306 h 66"/>
                <a:gd name="T78" fmla="*/ 455383 w 108"/>
                <a:gd name="T79" fmla="*/ 159999 h 66"/>
                <a:gd name="T80" fmla="*/ 443075 w 108"/>
                <a:gd name="T81" fmla="*/ 123076 h 66"/>
                <a:gd name="T82" fmla="*/ 492306 w 108"/>
                <a:gd name="T83" fmla="*/ 49231 h 66"/>
                <a:gd name="T84" fmla="*/ 652305 w 108"/>
                <a:gd name="T85" fmla="*/ 0 h 66"/>
                <a:gd name="T86" fmla="*/ 713843 w 108"/>
                <a:gd name="T87" fmla="*/ 36923 h 66"/>
                <a:gd name="T88" fmla="*/ 812304 w 108"/>
                <a:gd name="T89" fmla="*/ 98461 h 66"/>
                <a:gd name="T90" fmla="*/ 861535 w 108"/>
                <a:gd name="T91" fmla="*/ 135384 h 66"/>
                <a:gd name="T92" fmla="*/ 1021534 w 108"/>
                <a:gd name="T93" fmla="*/ 258460 h 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66"/>
                <a:gd name="T143" fmla="*/ 108 w 108"/>
                <a:gd name="T144" fmla="*/ 66 h 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66">
                  <a:moveTo>
                    <a:pt x="13" y="57"/>
                  </a:moveTo>
                  <a:lnTo>
                    <a:pt x="12" y="57"/>
                  </a:lnTo>
                  <a:lnTo>
                    <a:pt x="7" y="53"/>
                  </a:lnTo>
                  <a:lnTo>
                    <a:pt x="7" y="48"/>
                  </a:lnTo>
                  <a:lnTo>
                    <a:pt x="3" y="46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3" y="40"/>
                  </a:lnTo>
                  <a:lnTo>
                    <a:pt x="12" y="41"/>
                  </a:lnTo>
                  <a:lnTo>
                    <a:pt x="13" y="46"/>
                  </a:lnTo>
                  <a:lnTo>
                    <a:pt x="13" y="57"/>
                  </a:lnTo>
                  <a:close/>
                  <a:moveTo>
                    <a:pt x="25" y="46"/>
                  </a:moveTo>
                  <a:lnTo>
                    <a:pt x="26" y="58"/>
                  </a:lnTo>
                  <a:lnTo>
                    <a:pt x="20" y="58"/>
                  </a:lnTo>
                  <a:lnTo>
                    <a:pt x="17" y="46"/>
                  </a:lnTo>
                  <a:lnTo>
                    <a:pt x="12" y="34"/>
                  </a:lnTo>
                  <a:lnTo>
                    <a:pt x="25" y="36"/>
                  </a:lnTo>
                  <a:lnTo>
                    <a:pt x="25" y="46"/>
                  </a:lnTo>
                  <a:close/>
                  <a:moveTo>
                    <a:pt x="83" y="21"/>
                  </a:moveTo>
                  <a:lnTo>
                    <a:pt x="84" y="21"/>
                  </a:lnTo>
                  <a:lnTo>
                    <a:pt x="89" y="20"/>
                  </a:lnTo>
                  <a:lnTo>
                    <a:pt x="89" y="23"/>
                  </a:lnTo>
                  <a:lnTo>
                    <a:pt x="89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6" y="15"/>
                  </a:lnTo>
                  <a:lnTo>
                    <a:pt x="100" y="13"/>
                  </a:lnTo>
                  <a:lnTo>
                    <a:pt x="104" y="12"/>
                  </a:lnTo>
                  <a:lnTo>
                    <a:pt x="108" y="11"/>
                  </a:lnTo>
                  <a:lnTo>
                    <a:pt x="105" y="15"/>
                  </a:lnTo>
                  <a:lnTo>
                    <a:pt x="108" y="17"/>
                  </a:lnTo>
                  <a:lnTo>
                    <a:pt x="104" y="23"/>
                  </a:lnTo>
                  <a:lnTo>
                    <a:pt x="105" y="27"/>
                  </a:lnTo>
                  <a:lnTo>
                    <a:pt x="105" y="29"/>
                  </a:lnTo>
                  <a:lnTo>
                    <a:pt x="106" y="37"/>
                  </a:lnTo>
                  <a:lnTo>
                    <a:pt x="91" y="49"/>
                  </a:lnTo>
                  <a:lnTo>
                    <a:pt x="89" y="49"/>
                  </a:lnTo>
                  <a:lnTo>
                    <a:pt x="80" y="46"/>
                  </a:lnTo>
                  <a:lnTo>
                    <a:pt x="68" y="49"/>
                  </a:lnTo>
                  <a:lnTo>
                    <a:pt x="67" y="49"/>
                  </a:lnTo>
                  <a:lnTo>
                    <a:pt x="64" y="42"/>
                  </a:lnTo>
                  <a:lnTo>
                    <a:pt x="63" y="40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6" y="49"/>
                  </a:lnTo>
                  <a:lnTo>
                    <a:pt x="45" y="49"/>
                  </a:lnTo>
                  <a:lnTo>
                    <a:pt x="41" y="58"/>
                  </a:lnTo>
                  <a:lnTo>
                    <a:pt x="38" y="66"/>
                  </a:lnTo>
                  <a:lnTo>
                    <a:pt x="37" y="66"/>
                  </a:lnTo>
                  <a:lnTo>
                    <a:pt x="32" y="62"/>
                  </a:lnTo>
                  <a:lnTo>
                    <a:pt x="32" y="61"/>
                  </a:lnTo>
                  <a:lnTo>
                    <a:pt x="32" y="54"/>
                  </a:lnTo>
                  <a:lnTo>
                    <a:pt x="33" y="4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41" y="34"/>
                  </a:lnTo>
                  <a:lnTo>
                    <a:pt x="42" y="40"/>
                  </a:lnTo>
                  <a:lnTo>
                    <a:pt x="43" y="38"/>
                  </a:lnTo>
                  <a:lnTo>
                    <a:pt x="45" y="38"/>
                  </a:lnTo>
                  <a:lnTo>
                    <a:pt x="45" y="36"/>
                  </a:lnTo>
                  <a:lnTo>
                    <a:pt x="45" y="33"/>
                  </a:lnTo>
                  <a:lnTo>
                    <a:pt x="49" y="33"/>
                  </a:lnTo>
                  <a:lnTo>
                    <a:pt x="50" y="33"/>
                  </a:lnTo>
                  <a:lnTo>
                    <a:pt x="60" y="33"/>
                  </a:lnTo>
                  <a:lnTo>
                    <a:pt x="60" y="30"/>
                  </a:lnTo>
                  <a:lnTo>
                    <a:pt x="55" y="29"/>
                  </a:lnTo>
                  <a:lnTo>
                    <a:pt x="54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41" y="25"/>
                  </a:lnTo>
                  <a:lnTo>
                    <a:pt x="38" y="28"/>
                  </a:lnTo>
                  <a:lnTo>
                    <a:pt x="34" y="27"/>
                  </a:lnTo>
                  <a:lnTo>
                    <a:pt x="36" y="24"/>
                  </a:lnTo>
                  <a:lnTo>
                    <a:pt x="37" y="13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8" y="3"/>
                  </a:lnTo>
                  <a:lnTo>
                    <a:pt x="64" y="7"/>
                  </a:lnTo>
                  <a:lnTo>
                    <a:pt x="66" y="8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4" y="17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271"/>
            <p:cNvSpPr>
              <a:spLocks noEditPoints="1"/>
            </p:cNvSpPr>
            <p:nvPr/>
          </p:nvSpPr>
          <p:spPr bwMode="auto">
            <a:xfrm>
              <a:off x="1996063" y="2780214"/>
              <a:ext cx="813458" cy="368866"/>
            </a:xfrm>
            <a:custGeom>
              <a:avLst/>
              <a:gdLst>
                <a:gd name="T0" fmla="*/ 196922 w 86"/>
                <a:gd name="T1" fmla="*/ 418462 h 39"/>
                <a:gd name="T2" fmla="*/ 110769 w 86"/>
                <a:gd name="T3" fmla="*/ 480001 h 39"/>
                <a:gd name="T4" fmla="*/ 0 w 86"/>
                <a:gd name="T5" fmla="*/ 356924 h 39"/>
                <a:gd name="T6" fmla="*/ 86153 w 86"/>
                <a:gd name="T7" fmla="*/ 258462 h 39"/>
                <a:gd name="T8" fmla="*/ 172307 w 86"/>
                <a:gd name="T9" fmla="*/ 295385 h 39"/>
                <a:gd name="T10" fmla="*/ 209230 w 86"/>
                <a:gd name="T11" fmla="*/ 418462 h 39"/>
                <a:gd name="T12" fmla="*/ 196922 w 86"/>
                <a:gd name="T13" fmla="*/ 418462 h 39"/>
                <a:gd name="T14" fmla="*/ 627690 w 86"/>
                <a:gd name="T15" fmla="*/ 0 h 39"/>
                <a:gd name="T16" fmla="*/ 775381 w 86"/>
                <a:gd name="T17" fmla="*/ 98462 h 39"/>
                <a:gd name="T18" fmla="*/ 787689 w 86"/>
                <a:gd name="T19" fmla="*/ 49231 h 39"/>
                <a:gd name="T20" fmla="*/ 886150 w 86"/>
                <a:gd name="T21" fmla="*/ 86154 h 39"/>
                <a:gd name="T22" fmla="*/ 886150 w 86"/>
                <a:gd name="T23" fmla="*/ 147693 h 39"/>
                <a:gd name="T24" fmla="*/ 886150 w 86"/>
                <a:gd name="T25" fmla="*/ 160000 h 39"/>
                <a:gd name="T26" fmla="*/ 947688 w 86"/>
                <a:gd name="T27" fmla="*/ 196924 h 39"/>
                <a:gd name="T28" fmla="*/ 1021534 w 86"/>
                <a:gd name="T29" fmla="*/ 209231 h 39"/>
                <a:gd name="T30" fmla="*/ 1058457 w 86"/>
                <a:gd name="T31" fmla="*/ 258462 h 39"/>
                <a:gd name="T32" fmla="*/ 849227 w 86"/>
                <a:gd name="T33" fmla="*/ 258462 h 39"/>
                <a:gd name="T34" fmla="*/ 849227 w 86"/>
                <a:gd name="T35" fmla="*/ 295385 h 39"/>
                <a:gd name="T36" fmla="*/ 836920 w 86"/>
                <a:gd name="T37" fmla="*/ 332308 h 39"/>
                <a:gd name="T38" fmla="*/ 824612 w 86"/>
                <a:gd name="T39" fmla="*/ 332308 h 39"/>
                <a:gd name="T40" fmla="*/ 824612 w 86"/>
                <a:gd name="T41" fmla="*/ 332308 h 39"/>
                <a:gd name="T42" fmla="*/ 726151 w 86"/>
                <a:gd name="T43" fmla="*/ 369231 h 39"/>
                <a:gd name="T44" fmla="*/ 689228 w 86"/>
                <a:gd name="T45" fmla="*/ 369231 h 39"/>
                <a:gd name="T46" fmla="*/ 590767 w 86"/>
                <a:gd name="T47" fmla="*/ 369231 h 39"/>
                <a:gd name="T48" fmla="*/ 467690 w 86"/>
                <a:gd name="T49" fmla="*/ 369231 h 39"/>
                <a:gd name="T50" fmla="*/ 467690 w 86"/>
                <a:gd name="T51" fmla="*/ 369231 h 39"/>
                <a:gd name="T52" fmla="*/ 430767 w 86"/>
                <a:gd name="T53" fmla="*/ 430770 h 39"/>
                <a:gd name="T54" fmla="*/ 344614 w 86"/>
                <a:gd name="T55" fmla="*/ 455386 h 39"/>
                <a:gd name="T56" fmla="*/ 295383 w 86"/>
                <a:gd name="T57" fmla="*/ 455386 h 39"/>
                <a:gd name="T58" fmla="*/ 319999 w 86"/>
                <a:gd name="T59" fmla="*/ 406155 h 39"/>
                <a:gd name="T60" fmla="*/ 246153 w 86"/>
                <a:gd name="T61" fmla="*/ 406155 h 39"/>
                <a:gd name="T62" fmla="*/ 246153 w 86"/>
                <a:gd name="T63" fmla="*/ 258462 h 39"/>
                <a:gd name="T64" fmla="*/ 369229 w 86"/>
                <a:gd name="T65" fmla="*/ 307693 h 39"/>
                <a:gd name="T66" fmla="*/ 381537 w 86"/>
                <a:gd name="T67" fmla="*/ 209231 h 39"/>
                <a:gd name="T68" fmla="*/ 467690 w 86"/>
                <a:gd name="T69" fmla="*/ 196924 h 39"/>
                <a:gd name="T70" fmla="*/ 455383 w 86"/>
                <a:gd name="T71" fmla="*/ 172308 h 39"/>
                <a:gd name="T72" fmla="*/ 455383 w 86"/>
                <a:gd name="T73" fmla="*/ 123077 h 39"/>
                <a:gd name="T74" fmla="*/ 406152 w 86"/>
                <a:gd name="T75" fmla="*/ 147693 h 39"/>
                <a:gd name="T76" fmla="*/ 221538 w 86"/>
                <a:gd name="T77" fmla="*/ 196924 h 39"/>
                <a:gd name="T78" fmla="*/ 209230 w 86"/>
                <a:gd name="T79" fmla="*/ 123077 h 39"/>
                <a:gd name="T80" fmla="*/ 344614 w 86"/>
                <a:gd name="T81" fmla="*/ 61539 h 39"/>
                <a:gd name="T82" fmla="*/ 418460 w 86"/>
                <a:gd name="T83" fmla="*/ 61539 h 39"/>
                <a:gd name="T84" fmla="*/ 504613 w 86"/>
                <a:gd name="T85" fmla="*/ 61539 h 39"/>
                <a:gd name="T86" fmla="*/ 516921 w 86"/>
                <a:gd name="T87" fmla="*/ 61539 h 39"/>
                <a:gd name="T88" fmla="*/ 590767 w 86"/>
                <a:gd name="T89" fmla="*/ 86154 h 39"/>
                <a:gd name="T90" fmla="*/ 590767 w 86"/>
                <a:gd name="T91" fmla="*/ 86154 h 39"/>
                <a:gd name="T92" fmla="*/ 627690 w 86"/>
                <a:gd name="T93" fmla="*/ 0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6"/>
                <a:gd name="T142" fmla="*/ 0 h 39"/>
                <a:gd name="T143" fmla="*/ 86 w 86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6" h="39">
                  <a:moveTo>
                    <a:pt x="16" y="34"/>
                  </a:moveTo>
                  <a:lnTo>
                    <a:pt x="9" y="39"/>
                  </a:lnTo>
                  <a:lnTo>
                    <a:pt x="0" y="29"/>
                  </a:lnTo>
                  <a:lnTo>
                    <a:pt x="7" y="21"/>
                  </a:lnTo>
                  <a:lnTo>
                    <a:pt x="14" y="24"/>
                  </a:lnTo>
                  <a:lnTo>
                    <a:pt x="17" y="34"/>
                  </a:lnTo>
                  <a:lnTo>
                    <a:pt x="16" y="34"/>
                  </a:lnTo>
                  <a:close/>
                  <a:moveTo>
                    <a:pt x="51" y="0"/>
                  </a:moveTo>
                  <a:lnTo>
                    <a:pt x="63" y="8"/>
                  </a:lnTo>
                  <a:lnTo>
                    <a:pt x="6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7" y="16"/>
                  </a:lnTo>
                  <a:lnTo>
                    <a:pt x="83" y="17"/>
                  </a:lnTo>
                  <a:lnTo>
                    <a:pt x="86" y="21"/>
                  </a:lnTo>
                  <a:lnTo>
                    <a:pt x="69" y="21"/>
                  </a:lnTo>
                  <a:lnTo>
                    <a:pt x="69" y="24"/>
                  </a:lnTo>
                  <a:lnTo>
                    <a:pt x="68" y="27"/>
                  </a:lnTo>
                  <a:lnTo>
                    <a:pt x="67" y="27"/>
                  </a:lnTo>
                  <a:lnTo>
                    <a:pt x="59" y="30"/>
                  </a:lnTo>
                  <a:lnTo>
                    <a:pt x="56" y="30"/>
                  </a:lnTo>
                  <a:lnTo>
                    <a:pt x="48" y="30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28" y="37"/>
                  </a:lnTo>
                  <a:lnTo>
                    <a:pt x="24" y="37"/>
                  </a:lnTo>
                  <a:lnTo>
                    <a:pt x="26" y="33"/>
                  </a:lnTo>
                  <a:lnTo>
                    <a:pt x="20" y="33"/>
                  </a:lnTo>
                  <a:lnTo>
                    <a:pt x="20" y="21"/>
                  </a:lnTo>
                  <a:lnTo>
                    <a:pt x="30" y="25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0"/>
                  </a:lnTo>
                  <a:lnTo>
                    <a:pt x="33" y="12"/>
                  </a:lnTo>
                  <a:lnTo>
                    <a:pt x="18" y="16"/>
                  </a:lnTo>
                  <a:lnTo>
                    <a:pt x="17" y="10"/>
                  </a:lnTo>
                  <a:lnTo>
                    <a:pt x="28" y="5"/>
                  </a:lnTo>
                  <a:lnTo>
                    <a:pt x="34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8" y="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272"/>
            <p:cNvSpPr>
              <a:spLocks noEditPoints="1"/>
            </p:cNvSpPr>
            <p:nvPr/>
          </p:nvSpPr>
          <p:spPr bwMode="auto">
            <a:xfrm>
              <a:off x="2071790" y="2146301"/>
              <a:ext cx="1012548" cy="624141"/>
            </a:xfrm>
            <a:custGeom>
              <a:avLst/>
              <a:gdLst>
                <a:gd name="T0" fmla="*/ 0 w 107"/>
                <a:gd name="T1" fmla="*/ 184615 h 66"/>
                <a:gd name="T2" fmla="*/ 110769 w 107"/>
                <a:gd name="T3" fmla="*/ 0 h 66"/>
                <a:gd name="T4" fmla="*/ 73846 w 107"/>
                <a:gd name="T5" fmla="*/ 184615 h 66"/>
                <a:gd name="T6" fmla="*/ 1267689 w 107"/>
                <a:gd name="T7" fmla="*/ 147692 h 66"/>
                <a:gd name="T8" fmla="*/ 1243074 w 107"/>
                <a:gd name="T9" fmla="*/ 406152 h 66"/>
                <a:gd name="T10" fmla="*/ 1193843 w 107"/>
                <a:gd name="T11" fmla="*/ 504613 h 66"/>
                <a:gd name="T12" fmla="*/ 1292305 w 107"/>
                <a:gd name="T13" fmla="*/ 603074 h 66"/>
                <a:gd name="T14" fmla="*/ 1304612 w 107"/>
                <a:gd name="T15" fmla="*/ 676920 h 66"/>
                <a:gd name="T16" fmla="*/ 1218459 w 107"/>
                <a:gd name="T17" fmla="*/ 689228 h 66"/>
                <a:gd name="T18" fmla="*/ 1107690 w 107"/>
                <a:gd name="T19" fmla="*/ 713843 h 66"/>
                <a:gd name="T20" fmla="*/ 1083074 w 107"/>
                <a:gd name="T21" fmla="*/ 787689 h 66"/>
                <a:gd name="T22" fmla="*/ 1033844 w 107"/>
                <a:gd name="T23" fmla="*/ 812304 h 66"/>
                <a:gd name="T24" fmla="*/ 566153 w 107"/>
                <a:gd name="T25" fmla="*/ 763073 h 66"/>
                <a:gd name="T26" fmla="*/ 516922 w 107"/>
                <a:gd name="T27" fmla="*/ 738458 h 66"/>
                <a:gd name="T28" fmla="*/ 430768 w 107"/>
                <a:gd name="T29" fmla="*/ 713843 h 66"/>
                <a:gd name="T30" fmla="*/ 455384 w 107"/>
                <a:gd name="T31" fmla="*/ 627689 h 66"/>
                <a:gd name="T32" fmla="*/ 590768 w 107"/>
                <a:gd name="T33" fmla="*/ 652305 h 66"/>
                <a:gd name="T34" fmla="*/ 676921 w 107"/>
                <a:gd name="T35" fmla="*/ 603074 h 66"/>
                <a:gd name="T36" fmla="*/ 541537 w 107"/>
                <a:gd name="T37" fmla="*/ 504613 h 66"/>
                <a:gd name="T38" fmla="*/ 799998 w 107"/>
                <a:gd name="T39" fmla="*/ 455383 h 66"/>
                <a:gd name="T40" fmla="*/ 590768 w 107"/>
                <a:gd name="T41" fmla="*/ 443075 h 66"/>
                <a:gd name="T42" fmla="*/ 209230 w 107"/>
                <a:gd name="T43" fmla="*/ 479998 h 66"/>
                <a:gd name="T44" fmla="*/ 196923 w 107"/>
                <a:gd name="T45" fmla="*/ 406152 h 66"/>
                <a:gd name="T46" fmla="*/ 430768 w 107"/>
                <a:gd name="T47" fmla="*/ 369229 h 66"/>
                <a:gd name="T48" fmla="*/ 639999 w 107"/>
                <a:gd name="T49" fmla="*/ 369229 h 66"/>
                <a:gd name="T50" fmla="*/ 775383 w 107"/>
                <a:gd name="T51" fmla="*/ 393844 h 66"/>
                <a:gd name="T52" fmla="*/ 787691 w 107"/>
                <a:gd name="T53" fmla="*/ 319998 h 66"/>
                <a:gd name="T54" fmla="*/ 676921 w 107"/>
                <a:gd name="T55" fmla="*/ 270768 h 66"/>
                <a:gd name="T56" fmla="*/ 418461 w 107"/>
                <a:gd name="T57" fmla="*/ 258460 h 66"/>
                <a:gd name="T58" fmla="*/ 270769 w 107"/>
                <a:gd name="T59" fmla="*/ 233845 h 66"/>
                <a:gd name="T60" fmla="*/ 221538 w 107"/>
                <a:gd name="T61" fmla="*/ 147692 h 66"/>
                <a:gd name="T62" fmla="*/ 270769 w 107"/>
                <a:gd name="T63" fmla="*/ 110769 h 66"/>
                <a:gd name="T64" fmla="*/ 467691 w 107"/>
                <a:gd name="T65" fmla="*/ 196922 h 66"/>
                <a:gd name="T66" fmla="*/ 566153 w 107"/>
                <a:gd name="T67" fmla="*/ 246153 h 66"/>
                <a:gd name="T68" fmla="*/ 713844 w 107"/>
                <a:gd name="T69" fmla="*/ 86153 h 66"/>
                <a:gd name="T70" fmla="*/ 898460 w 107"/>
                <a:gd name="T71" fmla="*/ 36923 h 66"/>
                <a:gd name="T72" fmla="*/ 1144613 w 107"/>
                <a:gd name="T73" fmla="*/ 0 h 66"/>
                <a:gd name="T74" fmla="*/ 1243074 w 107"/>
                <a:gd name="T75" fmla="*/ 86153 h 6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66"/>
                <a:gd name="T116" fmla="*/ 107 w 107"/>
                <a:gd name="T117" fmla="*/ 66 h 6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66">
                  <a:moveTo>
                    <a:pt x="6" y="15"/>
                  </a:moveTo>
                  <a:lnTo>
                    <a:pt x="0" y="15"/>
                  </a:lnTo>
                  <a:lnTo>
                    <a:pt x="1" y="4"/>
                  </a:lnTo>
                  <a:lnTo>
                    <a:pt x="9" y="0"/>
                  </a:lnTo>
                  <a:lnTo>
                    <a:pt x="8" y="13"/>
                  </a:lnTo>
                  <a:lnTo>
                    <a:pt x="6" y="15"/>
                  </a:lnTo>
                  <a:close/>
                  <a:moveTo>
                    <a:pt x="101" y="7"/>
                  </a:moveTo>
                  <a:lnTo>
                    <a:pt x="103" y="12"/>
                  </a:lnTo>
                  <a:lnTo>
                    <a:pt x="107" y="21"/>
                  </a:lnTo>
                  <a:lnTo>
                    <a:pt x="101" y="33"/>
                  </a:lnTo>
                  <a:lnTo>
                    <a:pt x="97" y="41"/>
                  </a:lnTo>
                  <a:lnTo>
                    <a:pt x="98" y="47"/>
                  </a:lnTo>
                  <a:lnTo>
                    <a:pt x="105" y="49"/>
                  </a:lnTo>
                  <a:lnTo>
                    <a:pt x="106" y="54"/>
                  </a:lnTo>
                  <a:lnTo>
                    <a:pt x="106" y="55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8" y="64"/>
                  </a:lnTo>
                  <a:lnTo>
                    <a:pt x="85" y="66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46" y="62"/>
                  </a:lnTo>
                  <a:lnTo>
                    <a:pt x="44" y="62"/>
                  </a:lnTo>
                  <a:lnTo>
                    <a:pt x="42" y="60"/>
                  </a:lnTo>
                  <a:lnTo>
                    <a:pt x="38" y="59"/>
                  </a:lnTo>
                  <a:lnTo>
                    <a:pt x="35" y="58"/>
                  </a:lnTo>
                  <a:lnTo>
                    <a:pt x="37" y="54"/>
                  </a:lnTo>
                  <a:lnTo>
                    <a:pt x="37" y="51"/>
                  </a:lnTo>
                  <a:lnTo>
                    <a:pt x="38" y="47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5" y="49"/>
                  </a:lnTo>
                  <a:lnTo>
                    <a:pt x="48" y="43"/>
                  </a:lnTo>
                  <a:lnTo>
                    <a:pt x="44" y="41"/>
                  </a:lnTo>
                  <a:lnTo>
                    <a:pt x="63" y="42"/>
                  </a:lnTo>
                  <a:lnTo>
                    <a:pt x="65" y="37"/>
                  </a:lnTo>
                  <a:lnTo>
                    <a:pt x="56" y="37"/>
                  </a:lnTo>
                  <a:lnTo>
                    <a:pt x="48" y="36"/>
                  </a:lnTo>
                  <a:lnTo>
                    <a:pt x="37" y="34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6" y="33"/>
                  </a:lnTo>
                  <a:lnTo>
                    <a:pt x="20" y="30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52" y="30"/>
                  </a:lnTo>
                  <a:lnTo>
                    <a:pt x="59" y="32"/>
                  </a:lnTo>
                  <a:lnTo>
                    <a:pt x="63" y="32"/>
                  </a:lnTo>
                  <a:lnTo>
                    <a:pt x="65" y="29"/>
                  </a:lnTo>
                  <a:lnTo>
                    <a:pt x="64" y="26"/>
                  </a:lnTo>
                  <a:lnTo>
                    <a:pt x="55" y="22"/>
                  </a:lnTo>
                  <a:lnTo>
                    <a:pt x="46" y="21"/>
                  </a:lnTo>
                  <a:lnTo>
                    <a:pt x="34" y="21"/>
                  </a:lnTo>
                  <a:lnTo>
                    <a:pt x="26" y="21"/>
                  </a:lnTo>
                  <a:lnTo>
                    <a:pt x="22" y="19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30" y="15"/>
                  </a:lnTo>
                  <a:lnTo>
                    <a:pt x="38" y="16"/>
                  </a:lnTo>
                  <a:lnTo>
                    <a:pt x="38" y="13"/>
                  </a:lnTo>
                  <a:lnTo>
                    <a:pt x="46" y="20"/>
                  </a:lnTo>
                  <a:lnTo>
                    <a:pt x="60" y="17"/>
                  </a:lnTo>
                  <a:lnTo>
                    <a:pt x="58" y="7"/>
                  </a:lnTo>
                  <a:lnTo>
                    <a:pt x="68" y="9"/>
                  </a:lnTo>
                  <a:lnTo>
                    <a:pt x="73" y="3"/>
                  </a:lnTo>
                  <a:lnTo>
                    <a:pt x="85" y="2"/>
                  </a:lnTo>
                  <a:lnTo>
                    <a:pt x="93" y="0"/>
                  </a:lnTo>
                  <a:lnTo>
                    <a:pt x="94" y="2"/>
                  </a:lnTo>
                  <a:lnTo>
                    <a:pt x="101" y="7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279"/>
            <p:cNvSpPr>
              <a:spLocks noEditPoints="1"/>
            </p:cNvSpPr>
            <p:nvPr/>
          </p:nvSpPr>
          <p:spPr bwMode="auto">
            <a:xfrm>
              <a:off x="2516383" y="3386033"/>
              <a:ext cx="1269044" cy="833001"/>
            </a:xfrm>
            <a:custGeom>
              <a:avLst/>
              <a:gdLst>
                <a:gd name="T0" fmla="*/ 1021533 w 134"/>
                <a:gd name="T1" fmla="*/ 615382 h 88"/>
                <a:gd name="T2" fmla="*/ 1144609 w 134"/>
                <a:gd name="T3" fmla="*/ 615382 h 88"/>
                <a:gd name="T4" fmla="*/ 1230763 w 134"/>
                <a:gd name="T5" fmla="*/ 639997 h 88"/>
                <a:gd name="T6" fmla="*/ 1107686 w 134"/>
                <a:gd name="T7" fmla="*/ 1033841 h 88"/>
                <a:gd name="T8" fmla="*/ 935380 w 134"/>
                <a:gd name="T9" fmla="*/ 836919 h 88"/>
                <a:gd name="T10" fmla="*/ 923072 w 134"/>
                <a:gd name="T11" fmla="*/ 836919 h 88"/>
                <a:gd name="T12" fmla="*/ 676919 w 134"/>
                <a:gd name="T13" fmla="*/ 1083072 h 88"/>
                <a:gd name="T14" fmla="*/ 566151 w 134"/>
                <a:gd name="T15" fmla="*/ 947688 h 88"/>
                <a:gd name="T16" fmla="*/ 406152 w 134"/>
                <a:gd name="T17" fmla="*/ 1033841 h 88"/>
                <a:gd name="T18" fmla="*/ 258460 w 134"/>
                <a:gd name="T19" fmla="*/ 836919 h 88"/>
                <a:gd name="T20" fmla="*/ 246153 w 134"/>
                <a:gd name="T21" fmla="*/ 763073 h 88"/>
                <a:gd name="T22" fmla="*/ 258460 w 134"/>
                <a:gd name="T23" fmla="*/ 664612 h 88"/>
                <a:gd name="T24" fmla="*/ 295383 w 134"/>
                <a:gd name="T25" fmla="*/ 615382 h 88"/>
                <a:gd name="T26" fmla="*/ 356921 w 134"/>
                <a:gd name="T27" fmla="*/ 664612 h 88"/>
                <a:gd name="T28" fmla="*/ 381536 w 134"/>
                <a:gd name="T29" fmla="*/ 627689 h 88"/>
                <a:gd name="T30" fmla="*/ 418459 w 134"/>
                <a:gd name="T31" fmla="*/ 529228 h 88"/>
                <a:gd name="T32" fmla="*/ 479997 w 134"/>
                <a:gd name="T33" fmla="*/ 566151 h 88"/>
                <a:gd name="T34" fmla="*/ 615381 w 134"/>
                <a:gd name="T35" fmla="*/ 516921 h 88"/>
                <a:gd name="T36" fmla="*/ 627689 w 134"/>
                <a:gd name="T37" fmla="*/ 627689 h 88"/>
                <a:gd name="T38" fmla="*/ 615381 w 134"/>
                <a:gd name="T39" fmla="*/ 713843 h 88"/>
                <a:gd name="T40" fmla="*/ 689227 w 134"/>
                <a:gd name="T41" fmla="*/ 627689 h 88"/>
                <a:gd name="T42" fmla="*/ 726150 w 134"/>
                <a:gd name="T43" fmla="*/ 615382 h 88"/>
                <a:gd name="T44" fmla="*/ 738457 w 134"/>
                <a:gd name="T45" fmla="*/ 615382 h 88"/>
                <a:gd name="T46" fmla="*/ 787688 w 134"/>
                <a:gd name="T47" fmla="*/ 504613 h 88"/>
                <a:gd name="T48" fmla="*/ 935380 w 134"/>
                <a:gd name="T49" fmla="*/ 529228 h 88"/>
                <a:gd name="T50" fmla="*/ 1267685 w 134"/>
                <a:gd name="T51" fmla="*/ 135384 h 88"/>
                <a:gd name="T52" fmla="*/ 1550761 w 134"/>
                <a:gd name="T53" fmla="*/ 61538 h 88"/>
                <a:gd name="T54" fmla="*/ 1649222 w 134"/>
                <a:gd name="T55" fmla="*/ 209230 h 88"/>
                <a:gd name="T56" fmla="*/ 1476915 w 134"/>
                <a:gd name="T57" fmla="*/ 246153 h 88"/>
                <a:gd name="T58" fmla="*/ 1255378 w 134"/>
                <a:gd name="T59" fmla="*/ 356921 h 88"/>
                <a:gd name="T60" fmla="*/ 1156917 w 134"/>
                <a:gd name="T61" fmla="*/ 455383 h 88"/>
                <a:gd name="T62" fmla="*/ 1132302 w 134"/>
                <a:gd name="T63" fmla="*/ 455383 h 88"/>
                <a:gd name="T64" fmla="*/ 1058456 w 134"/>
                <a:gd name="T65" fmla="*/ 467690 h 88"/>
                <a:gd name="T66" fmla="*/ 1083071 w 134"/>
                <a:gd name="T67" fmla="*/ 356921 h 88"/>
                <a:gd name="T68" fmla="*/ 1107686 w 134"/>
                <a:gd name="T69" fmla="*/ 270768 h 88"/>
                <a:gd name="T70" fmla="*/ 1046148 w 134"/>
                <a:gd name="T71" fmla="*/ 307691 h 88"/>
                <a:gd name="T72" fmla="*/ 886149 w 134"/>
                <a:gd name="T73" fmla="*/ 418460 h 88"/>
                <a:gd name="T74" fmla="*/ 713842 w 134"/>
                <a:gd name="T75" fmla="*/ 369229 h 88"/>
                <a:gd name="T76" fmla="*/ 713842 w 134"/>
                <a:gd name="T77" fmla="*/ 307691 h 88"/>
                <a:gd name="T78" fmla="*/ 639996 w 134"/>
                <a:gd name="T79" fmla="*/ 307691 h 88"/>
                <a:gd name="T80" fmla="*/ 615381 w 134"/>
                <a:gd name="T81" fmla="*/ 369229 h 88"/>
                <a:gd name="T82" fmla="*/ 504613 w 134"/>
                <a:gd name="T83" fmla="*/ 418460 h 88"/>
                <a:gd name="T84" fmla="*/ 369229 w 134"/>
                <a:gd name="T85" fmla="*/ 369229 h 88"/>
                <a:gd name="T86" fmla="*/ 307691 w 134"/>
                <a:gd name="T87" fmla="*/ 455383 h 88"/>
                <a:gd name="T88" fmla="*/ 159999 w 134"/>
                <a:gd name="T89" fmla="*/ 553844 h 88"/>
                <a:gd name="T90" fmla="*/ 49231 w 134"/>
                <a:gd name="T91" fmla="*/ 553844 h 88"/>
                <a:gd name="T92" fmla="*/ 61538 w 134"/>
                <a:gd name="T93" fmla="*/ 467690 h 88"/>
                <a:gd name="T94" fmla="*/ 98461 w 134"/>
                <a:gd name="T95" fmla="*/ 295383 h 88"/>
                <a:gd name="T96" fmla="*/ 369229 w 134"/>
                <a:gd name="T97" fmla="*/ 270768 h 88"/>
                <a:gd name="T98" fmla="*/ 406152 w 134"/>
                <a:gd name="T99" fmla="*/ 221537 h 88"/>
                <a:gd name="T100" fmla="*/ 467690 w 134"/>
                <a:gd name="T101" fmla="*/ 147692 h 88"/>
                <a:gd name="T102" fmla="*/ 529228 w 134"/>
                <a:gd name="T103" fmla="*/ 110769 h 88"/>
                <a:gd name="T104" fmla="*/ 689227 w 134"/>
                <a:gd name="T105" fmla="*/ 135384 h 88"/>
                <a:gd name="T106" fmla="*/ 726150 w 134"/>
                <a:gd name="T107" fmla="*/ 135384 h 88"/>
                <a:gd name="T108" fmla="*/ 886149 w 134"/>
                <a:gd name="T109" fmla="*/ 0 h 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4"/>
                <a:gd name="T166" fmla="*/ 0 h 88"/>
                <a:gd name="T167" fmla="*/ 134 w 134"/>
                <a:gd name="T168" fmla="*/ 88 h 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4" h="88">
                  <a:moveTo>
                    <a:pt x="76" y="43"/>
                  </a:moveTo>
                  <a:lnTo>
                    <a:pt x="83" y="50"/>
                  </a:lnTo>
                  <a:lnTo>
                    <a:pt x="85" y="50"/>
                  </a:lnTo>
                  <a:lnTo>
                    <a:pt x="93" y="50"/>
                  </a:lnTo>
                  <a:lnTo>
                    <a:pt x="97" y="51"/>
                  </a:lnTo>
                  <a:lnTo>
                    <a:pt x="100" y="52"/>
                  </a:lnTo>
                  <a:lnTo>
                    <a:pt x="94" y="68"/>
                  </a:lnTo>
                  <a:lnTo>
                    <a:pt x="90" y="84"/>
                  </a:lnTo>
                  <a:lnTo>
                    <a:pt x="81" y="79"/>
                  </a:lnTo>
                  <a:lnTo>
                    <a:pt x="76" y="68"/>
                  </a:lnTo>
                  <a:lnTo>
                    <a:pt x="75" y="68"/>
                  </a:lnTo>
                  <a:lnTo>
                    <a:pt x="63" y="73"/>
                  </a:lnTo>
                  <a:lnTo>
                    <a:pt x="55" y="88"/>
                  </a:lnTo>
                  <a:lnTo>
                    <a:pt x="52" y="88"/>
                  </a:lnTo>
                  <a:lnTo>
                    <a:pt x="46" y="77"/>
                  </a:lnTo>
                  <a:lnTo>
                    <a:pt x="38" y="81"/>
                  </a:lnTo>
                  <a:lnTo>
                    <a:pt x="33" y="84"/>
                  </a:lnTo>
                  <a:lnTo>
                    <a:pt x="22" y="76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0" y="62"/>
                  </a:lnTo>
                  <a:lnTo>
                    <a:pt x="24" y="56"/>
                  </a:lnTo>
                  <a:lnTo>
                    <a:pt x="21" y="54"/>
                  </a:lnTo>
                  <a:lnTo>
                    <a:pt x="24" y="50"/>
                  </a:lnTo>
                  <a:lnTo>
                    <a:pt x="28" y="52"/>
                  </a:lnTo>
                  <a:lnTo>
                    <a:pt x="29" y="54"/>
                  </a:lnTo>
                  <a:lnTo>
                    <a:pt x="33" y="52"/>
                  </a:lnTo>
                  <a:lnTo>
                    <a:pt x="31" y="51"/>
                  </a:lnTo>
                  <a:lnTo>
                    <a:pt x="29" y="47"/>
                  </a:lnTo>
                  <a:lnTo>
                    <a:pt x="34" y="43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47" y="45"/>
                  </a:lnTo>
                  <a:lnTo>
                    <a:pt x="50" y="42"/>
                  </a:lnTo>
                  <a:lnTo>
                    <a:pt x="54" y="43"/>
                  </a:lnTo>
                  <a:lnTo>
                    <a:pt x="51" y="51"/>
                  </a:lnTo>
                  <a:lnTo>
                    <a:pt x="50" y="55"/>
                  </a:lnTo>
                  <a:lnTo>
                    <a:pt x="50" y="58"/>
                  </a:lnTo>
                  <a:lnTo>
                    <a:pt x="54" y="55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4" y="41"/>
                  </a:lnTo>
                  <a:lnTo>
                    <a:pt x="75" y="43"/>
                  </a:lnTo>
                  <a:lnTo>
                    <a:pt x="76" y="43"/>
                  </a:lnTo>
                  <a:close/>
                  <a:moveTo>
                    <a:pt x="101" y="3"/>
                  </a:moveTo>
                  <a:lnTo>
                    <a:pt x="103" y="11"/>
                  </a:lnTo>
                  <a:lnTo>
                    <a:pt x="113" y="5"/>
                  </a:lnTo>
                  <a:lnTo>
                    <a:pt x="126" y="5"/>
                  </a:lnTo>
                  <a:lnTo>
                    <a:pt x="126" y="11"/>
                  </a:lnTo>
                  <a:lnTo>
                    <a:pt x="134" y="17"/>
                  </a:lnTo>
                  <a:lnTo>
                    <a:pt x="130" y="21"/>
                  </a:lnTo>
                  <a:lnTo>
                    <a:pt x="120" y="20"/>
                  </a:lnTo>
                  <a:lnTo>
                    <a:pt x="105" y="25"/>
                  </a:lnTo>
                  <a:lnTo>
                    <a:pt x="102" y="29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2" y="37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0" y="34"/>
                  </a:lnTo>
                  <a:lnTo>
                    <a:pt x="88" y="29"/>
                  </a:lnTo>
                  <a:lnTo>
                    <a:pt x="92" y="25"/>
                  </a:lnTo>
                  <a:lnTo>
                    <a:pt x="90" y="22"/>
                  </a:lnTo>
                  <a:lnTo>
                    <a:pt x="86" y="21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72" y="34"/>
                  </a:lnTo>
                  <a:lnTo>
                    <a:pt x="64" y="34"/>
                  </a:lnTo>
                  <a:lnTo>
                    <a:pt x="58" y="30"/>
                  </a:lnTo>
                  <a:lnTo>
                    <a:pt x="58" y="25"/>
                  </a:lnTo>
                  <a:lnTo>
                    <a:pt x="56" y="20"/>
                  </a:lnTo>
                  <a:lnTo>
                    <a:pt x="52" y="25"/>
                  </a:lnTo>
                  <a:lnTo>
                    <a:pt x="51" y="26"/>
                  </a:lnTo>
                  <a:lnTo>
                    <a:pt x="50" y="30"/>
                  </a:lnTo>
                  <a:lnTo>
                    <a:pt x="42" y="26"/>
                  </a:lnTo>
                  <a:lnTo>
                    <a:pt x="41" y="34"/>
                  </a:lnTo>
                  <a:lnTo>
                    <a:pt x="38" y="33"/>
                  </a:lnTo>
                  <a:lnTo>
                    <a:pt x="30" y="30"/>
                  </a:lnTo>
                  <a:lnTo>
                    <a:pt x="25" y="37"/>
                  </a:lnTo>
                  <a:lnTo>
                    <a:pt x="14" y="43"/>
                  </a:lnTo>
                  <a:lnTo>
                    <a:pt x="13" y="45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5" y="38"/>
                  </a:lnTo>
                  <a:lnTo>
                    <a:pt x="7" y="32"/>
                  </a:lnTo>
                  <a:lnTo>
                    <a:pt x="8" y="24"/>
                  </a:lnTo>
                  <a:lnTo>
                    <a:pt x="9" y="13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3" y="18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3" y="9"/>
                  </a:lnTo>
                  <a:lnTo>
                    <a:pt x="47" y="8"/>
                  </a:lnTo>
                  <a:lnTo>
                    <a:pt x="56" y="11"/>
                  </a:lnTo>
                  <a:lnTo>
                    <a:pt x="59" y="11"/>
                  </a:lnTo>
                  <a:lnTo>
                    <a:pt x="67" y="5"/>
                  </a:lnTo>
                  <a:lnTo>
                    <a:pt x="72" y="0"/>
                  </a:lnTo>
                  <a:lnTo>
                    <a:pt x="101" y="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280"/>
            <p:cNvSpPr>
              <a:spLocks/>
            </p:cNvSpPr>
            <p:nvPr/>
          </p:nvSpPr>
          <p:spPr bwMode="auto">
            <a:xfrm>
              <a:off x="2781435" y="2694713"/>
              <a:ext cx="1364313" cy="643683"/>
            </a:xfrm>
            <a:custGeom>
              <a:avLst/>
              <a:gdLst>
                <a:gd name="T0" fmla="*/ 1599992 w 144"/>
                <a:gd name="T1" fmla="*/ 578459 h 68"/>
                <a:gd name="T2" fmla="*/ 1526146 w 144"/>
                <a:gd name="T3" fmla="*/ 652304 h 68"/>
                <a:gd name="T4" fmla="*/ 1329224 w 144"/>
                <a:gd name="T5" fmla="*/ 836919 h 68"/>
                <a:gd name="T6" fmla="*/ 1267686 w 144"/>
                <a:gd name="T7" fmla="*/ 787688 h 68"/>
                <a:gd name="T8" fmla="*/ 1230763 w 144"/>
                <a:gd name="T9" fmla="*/ 652304 h 68"/>
                <a:gd name="T10" fmla="*/ 1070764 w 144"/>
                <a:gd name="T11" fmla="*/ 615382 h 68"/>
                <a:gd name="T12" fmla="*/ 947688 w 144"/>
                <a:gd name="T13" fmla="*/ 627689 h 68"/>
                <a:gd name="T14" fmla="*/ 849227 w 144"/>
                <a:gd name="T15" fmla="*/ 676920 h 68"/>
                <a:gd name="T16" fmla="*/ 578459 w 144"/>
                <a:gd name="T17" fmla="*/ 676920 h 68"/>
                <a:gd name="T18" fmla="*/ 455382 w 144"/>
                <a:gd name="T19" fmla="*/ 492305 h 68"/>
                <a:gd name="T20" fmla="*/ 443075 w 144"/>
                <a:gd name="T21" fmla="*/ 443075 h 68"/>
                <a:gd name="T22" fmla="*/ 221537 w 144"/>
                <a:gd name="T23" fmla="*/ 430767 h 68"/>
                <a:gd name="T24" fmla="*/ 36923 w 144"/>
                <a:gd name="T25" fmla="*/ 369229 h 68"/>
                <a:gd name="T26" fmla="*/ 24615 w 144"/>
                <a:gd name="T27" fmla="*/ 332306 h 68"/>
                <a:gd name="T28" fmla="*/ 123076 w 144"/>
                <a:gd name="T29" fmla="*/ 332306 h 68"/>
                <a:gd name="T30" fmla="*/ 184614 w 144"/>
                <a:gd name="T31" fmla="*/ 283076 h 68"/>
                <a:gd name="T32" fmla="*/ 295383 w 144"/>
                <a:gd name="T33" fmla="*/ 233845 h 68"/>
                <a:gd name="T34" fmla="*/ 393844 w 144"/>
                <a:gd name="T35" fmla="*/ 270768 h 68"/>
                <a:gd name="T36" fmla="*/ 504613 w 144"/>
                <a:gd name="T37" fmla="*/ 319998 h 68"/>
                <a:gd name="T38" fmla="*/ 504613 w 144"/>
                <a:gd name="T39" fmla="*/ 283076 h 68"/>
                <a:gd name="T40" fmla="*/ 479998 w 144"/>
                <a:gd name="T41" fmla="*/ 209230 h 68"/>
                <a:gd name="T42" fmla="*/ 443075 w 144"/>
                <a:gd name="T43" fmla="*/ 147692 h 68"/>
                <a:gd name="T44" fmla="*/ 504613 w 144"/>
                <a:gd name="T45" fmla="*/ 159999 h 68"/>
                <a:gd name="T46" fmla="*/ 701535 w 144"/>
                <a:gd name="T47" fmla="*/ 73846 h 68"/>
                <a:gd name="T48" fmla="*/ 750765 w 144"/>
                <a:gd name="T49" fmla="*/ 98461 h 68"/>
                <a:gd name="T50" fmla="*/ 886150 w 144"/>
                <a:gd name="T51" fmla="*/ 0 h 68"/>
                <a:gd name="T52" fmla="*/ 1046149 w 144"/>
                <a:gd name="T53" fmla="*/ 110769 h 68"/>
                <a:gd name="T54" fmla="*/ 799996 w 144"/>
                <a:gd name="T55" fmla="*/ 209230 h 68"/>
                <a:gd name="T56" fmla="*/ 750765 w 144"/>
                <a:gd name="T57" fmla="*/ 418460 h 68"/>
                <a:gd name="T58" fmla="*/ 750765 w 144"/>
                <a:gd name="T59" fmla="*/ 418460 h 68"/>
                <a:gd name="T60" fmla="*/ 898457 w 144"/>
                <a:gd name="T61" fmla="*/ 381537 h 68"/>
                <a:gd name="T62" fmla="*/ 1206148 w 144"/>
                <a:gd name="T63" fmla="*/ 406152 h 68"/>
                <a:gd name="T64" fmla="*/ 1464608 w 144"/>
                <a:gd name="T65" fmla="*/ 381537 h 68"/>
                <a:gd name="T66" fmla="*/ 1526146 w 144"/>
                <a:gd name="T67" fmla="*/ 356921 h 68"/>
                <a:gd name="T68" fmla="*/ 1673838 w 144"/>
                <a:gd name="T69" fmla="*/ 418460 h 68"/>
                <a:gd name="T70" fmla="*/ 1698453 w 144"/>
                <a:gd name="T71" fmla="*/ 356921 h 68"/>
                <a:gd name="T72" fmla="*/ 1772299 w 144"/>
                <a:gd name="T73" fmla="*/ 418460 h 68"/>
                <a:gd name="T74" fmla="*/ 1747684 w 144"/>
                <a:gd name="T75" fmla="*/ 492305 h 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68"/>
                <a:gd name="T116" fmla="*/ 144 w 144"/>
                <a:gd name="T117" fmla="*/ 68 h 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68">
                  <a:moveTo>
                    <a:pt x="142" y="40"/>
                  </a:moveTo>
                  <a:lnTo>
                    <a:pt x="130" y="47"/>
                  </a:lnTo>
                  <a:lnTo>
                    <a:pt x="125" y="52"/>
                  </a:lnTo>
                  <a:lnTo>
                    <a:pt x="124" y="53"/>
                  </a:lnTo>
                  <a:lnTo>
                    <a:pt x="109" y="68"/>
                  </a:lnTo>
                  <a:lnTo>
                    <a:pt x="108" y="68"/>
                  </a:lnTo>
                  <a:lnTo>
                    <a:pt x="104" y="64"/>
                  </a:lnTo>
                  <a:lnTo>
                    <a:pt x="103" y="64"/>
                  </a:lnTo>
                  <a:lnTo>
                    <a:pt x="104" y="56"/>
                  </a:lnTo>
                  <a:lnTo>
                    <a:pt x="100" y="53"/>
                  </a:lnTo>
                  <a:lnTo>
                    <a:pt x="94" y="48"/>
                  </a:lnTo>
                  <a:lnTo>
                    <a:pt x="87" y="50"/>
                  </a:lnTo>
                  <a:lnTo>
                    <a:pt x="77" y="51"/>
                  </a:lnTo>
                  <a:lnTo>
                    <a:pt x="73" y="48"/>
                  </a:lnTo>
                  <a:lnTo>
                    <a:pt x="69" y="55"/>
                  </a:lnTo>
                  <a:lnTo>
                    <a:pt x="62" y="51"/>
                  </a:lnTo>
                  <a:lnTo>
                    <a:pt x="47" y="55"/>
                  </a:lnTo>
                  <a:lnTo>
                    <a:pt x="40" y="51"/>
                  </a:lnTo>
                  <a:lnTo>
                    <a:pt x="37" y="40"/>
                  </a:lnTo>
                  <a:lnTo>
                    <a:pt x="37" y="36"/>
                  </a:lnTo>
                  <a:lnTo>
                    <a:pt x="36" y="36"/>
                  </a:lnTo>
                  <a:lnTo>
                    <a:pt x="22" y="35"/>
                  </a:lnTo>
                  <a:lnTo>
                    <a:pt x="18" y="35"/>
                  </a:lnTo>
                  <a:lnTo>
                    <a:pt x="10" y="33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2" y="27"/>
                  </a:lnTo>
                  <a:lnTo>
                    <a:pt x="10" y="27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24" y="19"/>
                  </a:lnTo>
                  <a:lnTo>
                    <a:pt x="32" y="22"/>
                  </a:lnTo>
                  <a:lnTo>
                    <a:pt x="40" y="27"/>
                  </a:lnTo>
                  <a:lnTo>
                    <a:pt x="41" y="26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5" y="13"/>
                  </a:lnTo>
                  <a:lnTo>
                    <a:pt x="36" y="12"/>
                  </a:lnTo>
                  <a:lnTo>
                    <a:pt x="41" y="13"/>
                  </a:lnTo>
                  <a:lnTo>
                    <a:pt x="52" y="14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6" y="4"/>
                  </a:lnTo>
                  <a:lnTo>
                    <a:pt x="72" y="0"/>
                  </a:lnTo>
                  <a:lnTo>
                    <a:pt x="90" y="0"/>
                  </a:lnTo>
                  <a:lnTo>
                    <a:pt x="85" y="9"/>
                  </a:lnTo>
                  <a:lnTo>
                    <a:pt x="73" y="13"/>
                  </a:lnTo>
                  <a:lnTo>
                    <a:pt x="65" y="17"/>
                  </a:lnTo>
                  <a:lnTo>
                    <a:pt x="57" y="30"/>
                  </a:lnTo>
                  <a:lnTo>
                    <a:pt x="61" y="34"/>
                  </a:lnTo>
                  <a:lnTo>
                    <a:pt x="68" y="33"/>
                  </a:lnTo>
                  <a:lnTo>
                    <a:pt x="73" y="31"/>
                  </a:lnTo>
                  <a:lnTo>
                    <a:pt x="81" y="38"/>
                  </a:lnTo>
                  <a:lnTo>
                    <a:pt x="98" y="33"/>
                  </a:lnTo>
                  <a:lnTo>
                    <a:pt x="113" y="34"/>
                  </a:lnTo>
                  <a:lnTo>
                    <a:pt x="119" y="31"/>
                  </a:lnTo>
                  <a:lnTo>
                    <a:pt x="124" y="29"/>
                  </a:lnTo>
                  <a:lnTo>
                    <a:pt x="133" y="33"/>
                  </a:lnTo>
                  <a:lnTo>
                    <a:pt x="136" y="34"/>
                  </a:lnTo>
                  <a:lnTo>
                    <a:pt x="137" y="31"/>
                  </a:lnTo>
                  <a:lnTo>
                    <a:pt x="138" y="29"/>
                  </a:lnTo>
                  <a:lnTo>
                    <a:pt x="144" y="34"/>
                  </a:lnTo>
                  <a:lnTo>
                    <a:pt x="142" y="35"/>
                  </a:lnTo>
                  <a:lnTo>
                    <a:pt x="142" y="4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313"/>
            <p:cNvSpPr>
              <a:spLocks/>
            </p:cNvSpPr>
            <p:nvPr/>
          </p:nvSpPr>
          <p:spPr bwMode="auto">
            <a:xfrm>
              <a:off x="3349389" y="3793985"/>
              <a:ext cx="1079725" cy="681547"/>
            </a:xfrm>
            <a:custGeom>
              <a:avLst/>
              <a:gdLst>
                <a:gd name="T0" fmla="*/ 1353840 w 114"/>
                <a:gd name="T1" fmla="*/ 578459 h 72"/>
                <a:gd name="T2" fmla="*/ 959996 w 114"/>
                <a:gd name="T3" fmla="*/ 787689 h 72"/>
                <a:gd name="T4" fmla="*/ 886150 w 114"/>
                <a:gd name="T5" fmla="*/ 713843 h 72"/>
                <a:gd name="T6" fmla="*/ 799997 w 114"/>
                <a:gd name="T7" fmla="*/ 787689 h 72"/>
                <a:gd name="T8" fmla="*/ 541536 w 114"/>
                <a:gd name="T9" fmla="*/ 824612 h 72"/>
                <a:gd name="T10" fmla="*/ 529229 w 114"/>
                <a:gd name="T11" fmla="*/ 701535 h 72"/>
                <a:gd name="T12" fmla="*/ 467690 w 114"/>
                <a:gd name="T13" fmla="*/ 763073 h 72"/>
                <a:gd name="T14" fmla="*/ 221538 w 114"/>
                <a:gd name="T15" fmla="*/ 873842 h 72"/>
                <a:gd name="T16" fmla="*/ 0 w 114"/>
                <a:gd name="T17" fmla="*/ 652305 h 72"/>
                <a:gd name="T18" fmla="*/ 73846 w 114"/>
                <a:gd name="T19" fmla="*/ 307691 h 72"/>
                <a:gd name="T20" fmla="*/ 184615 w 114"/>
                <a:gd name="T21" fmla="*/ 147692 h 72"/>
                <a:gd name="T22" fmla="*/ 307691 w 114"/>
                <a:gd name="T23" fmla="*/ 159999 h 72"/>
                <a:gd name="T24" fmla="*/ 319999 w 114"/>
                <a:gd name="T25" fmla="*/ 258460 h 72"/>
                <a:gd name="T26" fmla="*/ 258460 w 114"/>
                <a:gd name="T27" fmla="*/ 319999 h 72"/>
                <a:gd name="T28" fmla="*/ 332306 w 114"/>
                <a:gd name="T29" fmla="*/ 307691 h 72"/>
                <a:gd name="T30" fmla="*/ 443075 w 114"/>
                <a:gd name="T31" fmla="*/ 295383 h 72"/>
                <a:gd name="T32" fmla="*/ 381537 w 114"/>
                <a:gd name="T33" fmla="*/ 418460 h 72"/>
                <a:gd name="T34" fmla="*/ 443075 w 114"/>
                <a:gd name="T35" fmla="*/ 455383 h 72"/>
                <a:gd name="T36" fmla="*/ 516921 w 114"/>
                <a:gd name="T37" fmla="*/ 369229 h 72"/>
                <a:gd name="T38" fmla="*/ 529229 w 114"/>
                <a:gd name="T39" fmla="*/ 307691 h 72"/>
                <a:gd name="T40" fmla="*/ 627690 w 114"/>
                <a:gd name="T41" fmla="*/ 258460 h 72"/>
                <a:gd name="T42" fmla="*/ 738458 w 114"/>
                <a:gd name="T43" fmla="*/ 233845 h 72"/>
                <a:gd name="T44" fmla="*/ 787689 w 114"/>
                <a:gd name="T45" fmla="*/ 209230 h 72"/>
                <a:gd name="T46" fmla="*/ 886150 w 114"/>
                <a:gd name="T47" fmla="*/ 0 h 72"/>
                <a:gd name="T48" fmla="*/ 910766 w 114"/>
                <a:gd name="T49" fmla="*/ 36923 h 72"/>
                <a:gd name="T50" fmla="*/ 1033842 w 114"/>
                <a:gd name="T51" fmla="*/ 110769 h 72"/>
                <a:gd name="T52" fmla="*/ 1095380 w 114"/>
                <a:gd name="T53" fmla="*/ 110769 h 72"/>
                <a:gd name="T54" fmla="*/ 1206149 w 114"/>
                <a:gd name="T55" fmla="*/ 209230 h 72"/>
                <a:gd name="T56" fmla="*/ 1218456 w 114"/>
                <a:gd name="T57" fmla="*/ 307691 h 72"/>
                <a:gd name="T58" fmla="*/ 1255379 w 114"/>
                <a:gd name="T59" fmla="*/ 369229 h 72"/>
                <a:gd name="T60" fmla="*/ 1329225 w 114"/>
                <a:gd name="T61" fmla="*/ 369229 h 72"/>
                <a:gd name="T62" fmla="*/ 1378456 w 114"/>
                <a:gd name="T63" fmla="*/ 467690 h 72"/>
                <a:gd name="T64" fmla="*/ 1403071 w 114"/>
                <a:gd name="T65" fmla="*/ 553844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4"/>
                <a:gd name="T100" fmla="*/ 0 h 72"/>
                <a:gd name="T101" fmla="*/ 114 w 11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4" h="72">
                  <a:moveTo>
                    <a:pt x="114" y="45"/>
                  </a:moveTo>
                  <a:lnTo>
                    <a:pt x="110" y="47"/>
                  </a:lnTo>
                  <a:lnTo>
                    <a:pt x="86" y="47"/>
                  </a:lnTo>
                  <a:lnTo>
                    <a:pt x="78" y="64"/>
                  </a:lnTo>
                  <a:lnTo>
                    <a:pt x="73" y="64"/>
                  </a:lnTo>
                  <a:lnTo>
                    <a:pt x="72" y="58"/>
                  </a:lnTo>
                  <a:lnTo>
                    <a:pt x="67" y="57"/>
                  </a:lnTo>
                  <a:lnTo>
                    <a:pt x="65" y="64"/>
                  </a:lnTo>
                  <a:lnTo>
                    <a:pt x="49" y="72"/>
                  </a:lnTo>
                  <a:lnTo>
                    <a:pt x="44" y="67"/>
                  </a:lnTo>
                  <a:lnTo>
                    <a:pt x="47" y="63"/>
                  </a:lnTo>
                  <a:lnTo>
                    <a:pt x="43" y="57"/>
                  </a:lnTo>
                  <a:lnTo>
                    <a:pt x="38" y="62"/>
                  </a:lnTo>
                  <a:lnTo>
                    <a:pt x="31" y="59"/>
                  </a:lnTo>
                  <a:lnTo>
                    <a:pt x="18" y="71"/>
                  </a:lnTo>
                  <a:lnTo>
                    <a:pt x="8" y="61"/>
                  </a:lnTo>
                  <a:lnTo>
                    <a:pt x="0" y="53"/>
                  </a:lnTo>
                  <a:lnTo>
                    <a:pt x="2" y="41"/>
                  </a:lnTo>
                  <a:lnTo>
                    <a:pt x="6" y="25"/>
                  </a:lnTo>
                  <a:lnTo>
                    <a:pt x="12" y="9"/>
                  </a:lnTo>
                  <a:lnTo>
                    <a:pt x="15" y="12"/>
                  </a:lnTo>
                  <a:lnTo>
                    <a:pt x="21" y="12"/>
                  </a:lnTo>
                  <a:lnTo>
                    <a:pt x="25" y="13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2" y="25"/>
                  </a:lnTo>
                  <a:lnTo>
                    <a:pt x="21" y="26"/>
                  </a:lnTo>
                  <a:lnTo>
                    <a:pt x="25" y="29"/>
                  </a:lnTo>
                  <a:lnTo>
                    <a:pt x="27" y="25"/>
                  </a:lnTo>
                  <a:lnTo>
                    <a:pt x="30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6" y="37"/>
                  </a:lnTo>
                  <a:lnTo>
                    <a:pt x="38" y="36"/>
                  </a:lnTo>
                  <a:lnTo>
                    <a:pt x="42" y="30"/>
                  </a:lnTo>
                  <a:lnTo>
                    <a:pt x="42" y="25"/>
                  </a:lnTo>
                  <a:lnTo>
                    <a:pt x="43" y="25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0" y="19"/>
                  </a:lnTo>
                  <a:lnTo>
                    <a:pt x="63" y="20"/>
                  </a:lnTo>
                  <a:lnTo>
                    <a:pt x="64" y="17"/>
                  </a:lnTo>
                  <a:lnTo>
                    <a:pt x="70" y="3"/>
                  </a:lnTo>
                  <a:lnTo>
                    <a:pt x="72" y="0"/>
                  </a:lnTo>
                  <a:lnTo>
                    <a:pt x="74" y="3"/>
                  </a:lnTo>
                  <a:lnTo>
                    <a:pt x="80" y="8"/>
                  </a:lnTo>
                  <a:lnTo>
                    <a:pt x="84" y="9"/>
                  </a:lnTo>
                  <a:lnTo>
                    <a:pt x="86" y="9"/>
                  </a:lnTo>
                  <a:lnTo>
                    <a:pt x="89" y="9"/>
                  </a:lnTo>
                  <a:lnTo>
                    <a:pt x="93" y="11"/>
                  </a:lnTo>
                  <a:lnTo>
                    <a:pt x="98" y="17"/>
                  </a:lnTo>
                  <a:lnTo>
                    <a:pt x="98" y="24"/>
                  </a:lnTo>
                  <a:lnTo>
                    <a:pt x="99" y="25"/>
                  </a:lnTo>
                  <a:lnTo>
                    <a:pt x="102" y="30"/>
                  </a:lnTo>
                  <a:lnTo>
                    <a:pt x="107" y="30"/>
                  </a:lnTo>
                  <a:lnTo>
                    <a:pt x="108" y="30"/>
                  </a:lnTo>
                  <a:lnTo>
                    <a:pt x="111" y="30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4" y="45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347"/>
            <p:cNvSpPr>
              <a:spLocks/>
            </p:cNvSpPr>
            <p:nvPr/>
          </p:nvSpPr>
          <p:spPr bwMode="auto">
            <a:xfrm>
              <a:off x="4968971" y="3254122"/>
              <a:ext cx="1041862" cy="842773"/>
            </a:xfrm>
            <a:custGeom>
              <a:avLst/>
              <a:gdLst>
                <a:gd name="T0" fmla="*/ 1230763 w 110"/>
                <a:gd name="T1" fmla="*/ 233846 h 89"/>
                <a:gd name="T2" fmla="*/ 1279993 w 110"/>
                <a:gd name="T3" fmla="*/ 393846 h 89"/>
                <a:gd name="T4" fmla="*/ 1329224 w 110"/>
                <a:gd name="T5" fmla="*/ 516922 h 89"/>
                <a:gd name="T6" fmla="*/ 1181532 w 110"/>
                <a:gd name="T7" fmla="*/ 627691 h 89"/>
                <a:gd name="T8" fmla="*/ 1144609 w 110"/>
                <a:gd name="T9" fmla="*/ 639999 h 89"/>
                <a:gd name="T10" fmla="*/ 935380 w 110"/>
                <a:gd name="T11" fmla="*/ 750768 h 89"/>
                <a:gd name="T12" fmla="*/ 861534 w 110"/>
                <a:gd name="T13" fmla="*/ 812307 h 89"/>
                <a:gd name="T14" fmla="*/ 738458 w 110"/>
                <a:gd name="T15" fmla="*/ 935383 h 89"/>
                <a:gd name="T16" fmla="*/ 578459 w 110"/>
                <a:gd name="T17" fmla="*/ 1009229 h 89"/>
                <a:gd name="T18" fmla="*/ 603074 w 110"/>
                <a:gd name="T19" fmla="*/ 1095383 h 89"/>
                <a:gd name="T20" fmla="*/ 270768 w 110"/>
                <a:gd name="T21" fmla="*/ 1009229 h 89"/>
                <a:gd name="T22" fmla="*/ 61538 w 110"/>
                <a:gd name="T23" fmla="*/ 947691 h 89"/>
                <a:gd name="T24" fmla="*/ 110769 w 110"/>
                <a:gd name="T25" fmla="*/ 861537 h 89"/>
                <a:gd name="T26" fmla="*/ 110769 w 110"/>
                <a:gd name="T27" fmla="*/ 849230 h 89"/>
                <a:gd name="T28" fmla="*/ 307691 w 110"/>
                <a:gd name="T29" fmla="*/ 836922 h 89"/>
                <a:gd name="T30" fmla="*/ 393844 w 110"/>
                <a:gd name="T31" fmla="*/ 750768 h 89"/>
                <a:gd name="T32" fmla="*/ 467690 w 110"/>
                <a:gd name="T33" fmla="*/ 726153 h 89"/>
                <a:gd name="T34" fmla="*/ 467690 w 110"/>
                <a:gd name="T35" fmla="*/ 726153 h 89"/>
                <a:gd name="T36" fmla="*/ 443075 w 110"/>
                <a:gd name="T37" fmla="*/ 676922 h 89"/>
                <a:gd name="T38" fmla="*/ 319998 w 110"/>
                <a:gd name="T39" fmla="*/ 726153 h 89"/>
                <a:gd name="T40" fmla="*/ 49231 w 110"/>
                <a:gd name="T41" fmla="*/ 750768 h 89"/>
                <a:gd name="T42" fmla="*/ 49231 w 110"/>
                <a:gd name="T43" fmla="*/ 701537 h 89"/>
                <a:gd name="T44" fmla="*/ 36923 w 110"/>
                <a:gd name="T45" fmla="*/ 603076 h 89"/>
                <a:gd name="T46" fmla="*/ 196922 w 110"/>
                <a:gd name="T47" fmla="*/ 418461 h 89"/>
                <a:gd name="T48" fmla="*/ 319998 w 110"/>
                <a:gd name="T49" fmla="*/ 418461 h 89"/>
                <a:gd name="T50" fmla="*/ 344614 w 110"/>
                <a:gd name="T51" fmla="*/ 356923 h 89"/>
                <a:gd name="T52" fmla="*/ 406152 w 110"/>
                <a:gd name="T53" fmla="*/ 61538 h 89"/>
                <a:gd name="T54" fmla="*/ 615381 w 110"/>
                <a:gd name="T55" fmla="*/ 61538 h 89"/>
                <a:gd name="T56" fmla="*/ 676920 w 110"/>
                <a:gd name="T57" fmla="*/ 73846 h 89"/>
                <a:gd name="T58" fmla="*/ 886149 w 110"/>
                <a:gd name="T59" fmla="*/ 49231 h 89"/>
                <a:gd name="T60" fmla="*/ 935380 w 110"/>
                <a:gd name="T61" fmla="*/ 98461 h 89"/>
                <a:gd name="T62" fmla="*/ 996918 w 110"/>
                <a:gd name="T63" fmla="*/ 123077 h 89"/>
                <a:gd name="T64" fmla="*/ 1230763 w 110"/>
                <a:gd name="T65" fmla="*/ 135384 h 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89"/>
                <a:gd name="T101" fmla="*/ 110 w 110"/>
                <a:gd name="T102" fmla="*/ 89 h 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89">
                  <a:moveTo>
                    <a:pt x="100" y="11"/>
                  </a:moveTo>
                  <a:lnTo>
                    <a:pt x="100" y="19"/>
                  </a:lnTo>
                  <a:lnTo>
                    <a:pt x="100" y="27"/>
                  </a:lnTo>
                  <a:lnTo>
                    <a:pt x="104" y="32"/>
                  </a:lnTo>
                  <a:lnTo>
                    <a:pt x="110" y="36"/>
                  </a:lnTo>
                  <a:lnTo>
                    <a:pt x="108" y="42"/>
                  </a:lnTo>
                  <a:lnTo>
                    <a:pt x="104" y="46"/>
                  </a:lnTo>
                  <a:lnTo>
                    <a:pt x="96" y="51"/>
                  </a:lnTo>
                  <a:lnTo>
                    <a:pt x="93" y="52"/>
                  </a:lnTo>
                  <a:lnTo>
                    <a:pt x="83" y="63"/>
                  </a:lnTo>
                  <a:lnTo>
                    <a:pt x="76" y="61"/>
                  </a:lnTo>
                  <a:lnTo>
                    <a:pt x="68" y="61"/>
                  </a:lnTo>
                  <a:lnTo>
                    <a:pt x="70" y="66"/>
                  </a:lnTo>
                  <a:lnTo>
                    <a:pt x="64" y="68"/>
                  </a:lnTo>
                  <a:lnTo>
                    <a:pt x="60" y="76"/>
                  </a:lnTo>
                  <a:lnTo>
                    <a:pt x="46" y="80"/>
                  </a:lnTo>
                  <a:lnTo>
                    <a:pt x="47" y="82"/>
                  </a:lnTo>
                  <a:lnTo>
                    <a:pt x="51" y="87"/>
                  </a:lnTo>
                  <a:lnTo>
                    <a:pt x="49" y="89"/>
                  </a:lnTo>
                  <a:lnTo>
                    <a:pt x="28" y="89"/>
                  </a:lnTo>
                  <a:lnTo>
                    <a:pt x="22" y="82"/>
                  </a:lnTo>
                  <a:lnTo>
                    <a:pt x="20" y="80"/>
                  </a:lnTo>
                  <a:lnTo>
                    <a:pt x="5" y="77"/>
                  </a:lnTo>
                  <a:lnTo>
                    <a:pt x="8" y="72"/>
                  </a:lnTo>
                  <a:lnTo>
                    <a:pt x="9" y="70"/>
                  </a:lnTo>
                  <a:lnTo>
                    <a:pt x="9" y="69"/>
                  </a:lnTo>
                  <a:lnTo>
                    <a:pt x="19" y="66"/>
                  </a:lnTo>
                  <a:lnTo>
                    <a:pt x="25" y="68"/>
                  </a:lnTo>
                  <a:lnTo>
                    <a:pt x="28" y="66"/>
                  </a:lnTo>
                  <a:lnTo>
                    <a:pt x="32" y="61"/>
                  </a:lnTo>
                  <a:lnTo>
                    <a:pt x="38" y="59"/>
                  </a:lnTo>
                  <a:lnTo>
                    <a:pt x="36" y="55"/>
                  </a:lnTo>
                  <a:lnTo>
                    <a:pt x="30" y="53"/>
                  </a:lnTo>
                  <a:lnTo>
                    <a:pt x="26" y="59"/>
                  </a:lnTo>
                  <a:lnTo>
                    <a:pt x="15" y="59"/>
                  </a:lnTo>
                  <a:lnTo>
                    <a:pt x="4" y="61"/>
                  </a:lnTo>
                  <a:lnTo>
                    <a:pt x="0" y="59"/>
                  </a:lnTo>
                  <a:lnTo>
                    <a:pt x="4" y="57"/>
                  </a:lnTo>
                  <a:lnTo>
                    <a:pt x="4" y="53"/>
                  </a:lnTo>
                  <a:lnTo>
                    <a:pt x="3" y="49"/>
                  </a:lnTo>
                  <a:lnTo>
                    <a:pt x="8" y="39"/>
                  </a:lnTo>
                  <a:lnTo>
                    <a:pt x="16" y="34"/>
                  </a:lnTo>
                  <a:lnTo>
                    <a:pt x="16" y="29"/>
                  </a:lnTo>
                  <a:lnTo>
                    <a:pt x="26" y="34"/>
                  </a:lnTo>
                  <a:lnTo>
                    <a:pt x="30" y="32"/>
                  </a:lnTo>
                  <a:lnTo>
                    <a:pt x="28" y="29"/>
                  </a:lnTo>
                  <a:lnTo>
                    <a:pt x="37" y="17"/>
                  </a:lnTo>
                  <a:lnTo>
                    <a:pt x="33" y="5"/>
                  </a:lnTo>
                  <a:lnTo>
                    <a:pt x="37" y="1"/>
                  </a:lnTo>
                  <a:lnTo>
                    <a:pt x="50" y="5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72" y="4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9" y="9"/>
                  </a:lnTo>
                  <a:lnTo>
                    <a:pt x="81" y="10"/>
                  </a:lnTo>
                  <a:lnTo>
                    <a:pt x="96" y="11"/>
                  </a:lnTo>
                  <a:lnTo>
                    <a:pt x="100" y="1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373"/>
            <p:cNvSpPr>
              <a:spLocks noEditPoints="1"/>
            </p:cNvSpPr>
            <p:nvPr/>
          </p:nvSpPr>
          <p:spPr bwMode="auto">
            <a:xfrm>
              <a:off x="1579569" y="3386031"/>
              <a:ext cx="501999" cy="521542"/>
            </a:xfrm>
            <a:custGeom>
              <a:avLst/>
              <a:gdLst>
                <a:gd name="T0" fmla="*/ 160000 w 53"/>
                <a:gd name="T1" fmla="*/ 566154 h 55"/>
                <a:gd name="T2" fmla="*/ 110769 w 53"/>
                <a:gd name="T3" fmla="*/ 676923 h 55"/>
                <a:gd name="T4" fmla="*/ 36923 w 53"/>
                <a:gd name="T5" fmla="*/ 640000 h 55"/>
                <a:gd name="T6" fmla="*/ 0 w 53"/>
                <a:gd name="T7" fmla="*/ 529231 h 55"/>
                <a:gd name="T8" fmla="*/ 73846 w 53"/>
                <a:gd name="T9" fmla="*/ 393846 h 55"/>
                <a:gd name="T10" fmla="*/ 135385 w 53"/>
                <a:gd name="T11" fmla="*/ 406154 h 55"/>
                <a:gd name="T12" fmla="*/ 123077 w 53"/>
                <a:gd name="T13" fmla="*/ 504615 h 55"/>
                <a:gd name="T14" fmla="*/ 135385 w 53"/>
                <a:gd name="T15" fmla="*/ 529231 h 55"/>
                <a:gd name="T16" fmla="*/ 160000 w 53"/>
                <a:gd name="T17" fmla="*/ 566154 h 55"/>
                <a:gd name="T18" fmla="*/ 652309 w 53"/>
                <a:gd name="T19" fmla="*/ 147692 h 55"/>
                <a:gd name="T20" fmla="*/ 627694 w 53"/>
                <a:gd name="T21" fmla="*/ 356923 h 55"/>
                <a:gd name="T22" fmla="*/ 529232 w 53"/>
                <a:gd name="T23" fmla="*/ 430769 h 55"/>
                <a:gd name="T24" fmla="*/ 480001 w 53"/>
                <a:gd name="T25" fmla="*/ 467692 h 55"/>
                <a:gd name="T26" fmla="*/ 443078 w 53"/>
                <a:gd name="T27" fmla="*/ 369231 h 55"/>
                <a:gd name="T28" fmla="*/ 320001 w 53"/>
                <a:gd name="T29" fmla="*/ 467692 h 55"/>
                <a:gd name="T30" fmla="*/ 184616 w 53"/>
                <a:gd name="T31" fmla="*/ 566154 h 55"/>
                <a:gd name="T32" fmla="*/ 184616 w 53"/>
                <a:gd name="T33" fmla="*/ 356923 h 55"/>
                <a:gd name="T34" fmla="*/ 320001 w 53"/>
                <a:gd name="T35" fmla="*/ 295385 h 55"/>
                <a:gd name="T36" fmla="*/ 332308 w 53"/>
                <a:gd name="T37" fmla="*/ 184615 h 55"/>
                <a:gd name="T38" fmla="*/ 393847 w 53"/>
                <a:gd name="T39" fmla="*/ 147692 h 55"/>
                <a:gd name="T40" fmla="*/ 467693 w 53"/>
                <a:gd name="T41" fmla="*/ 221538 h 55"/>
                <a:gd name="T42" fmla="*/ 480001 w 53"/>
                <a:gd name="T43" fmla="*/ 0 h 55"/>
                <a:gd name="T44" fmla="*/ 652309 w 53"/>
                <a:gd name="T45" fmla="*/ 98462 h 55"/>
                <a:gd name="T46" fmla="*/ 640001 w 53"/>
                <a:gd name="T47" fmla="*/ 147692 h 55"/>
                <a:gd name="T48" fmla="*/ 652309 w 53"/>
                <a:gd name="T49" fmla="*/ 147692 h 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3"/>
                <a:gd name="T76" fmla="*/ 0 h 55"/>
                <a:gd name="T77" fmla="*/ 53 w 53"/>
                <a:gd name="T78" fmla="*/ 55 h 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3" h="55">
                  <a:moveTo>
                    <a:pt x="13" y="46"/>
                  </a:moveTo>
                  <a:lnTo>
                    <a:pt x="9" y="55"/>
                  </a:lnTo>
                  <a:lnTo>
                    <a:pt x="3" y="52"/>
                  </a:lnTo>
                  <a:lnTo>
                    <a:pt x="0" y="43"/>
                  </a:lnTo>
                  <a:lnTo>
                    <a:pt x="6" y="32"/>
                  </a:lnTo>
                  <a:lnTo>
                    <a:pt x="11" y="33"/>
                  </a:lnTo>
                  <a:lnTo>
                    <a:pt x="10" y="41"/>
                  </a:lnTo>
                  <a:lnTo>
                    <a:pt x="11" y="43"/>
                  </a:lnTo>
                  <a:lnTo>
                    <a:pt x="13" y="46"/>
                  </a:lnTo>
                  <a:close/>
                  <a:moveTo>
                    <a:pt x="53" y="12"/>
                  </a:moveTo>
                  <a:lnTo>
                    <a:pt x="51" y="29"/>
                  </a:lnTo>
                  <a:lnTo>
                    <a:pt x="43" y="35"/>
                  </a:lnTo>
                  <a:lnTo>
                    <a:pt x="39" y="38"/>
                  </a:lnTo>
                  <a:lnTo>
                    <a:pt x="36" y="30"/>
                  </a:lnTo>
                  <a:lnTo>
                    <a:pt x="26" y="38"/>
                  </a:lnTo>
                  <a:lnTo>
                    <a:pt x="15" y="46"/>
                  </a:lnTo>
                  <a:lnTo>
                    <a:pt x="15" y="29"/>
                  </a:lnTo>
                  <a:lnTo>
                    <a:pt x="26" y="24"/>
                  </a:lnTo>
                  <a:lnTo>
                    <a:pt x="27" y="15"/>
                  </a:lnTo>
                  <a:lnTo>
                    <a:pt x="32" y="12"/>
                  </a:lnTo>
                  <a:lnTo>
                    <a:pt x="38" y="18"/>
                  </a:lnTo>
                  <a:lnTo>
                    <a:pt x="39" y="0"/>
                  </a:lnTo>
                  <a:lnTo>
                    <a:pt x="53" y="8"/>
                  </a:lnTo>
                  <a:lnTo>
                    <a:pt x="52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375"/>
            <p:cNvSpPr>
              <a:spLocks/>
            </p:cNvSpPr>
            <p:nvPr/>
          </p:nvSpPr>
          <p:spPr bwMode="auto">
            <a:xfrm>
              <a:off x="2564024" y="981075"/>
              <a:ext cx="406729" cy="691318"/>
            </a:xfrm>
            <a:custGeom>
              <a:avLst/>
              <a:gdLst>
                <a:gd name="T0" fmla="*/ 529232 w 43"/>
                <a:gd name="T1" fmla="*/ 627693 h 73"/>
                <a:gd name="T2" fmla="*/ 516924 w 43"/>
                <a:gd name="T3" fmla="*/ 713846 h 73"/>
                <a:gd name="T4" fmla="*/ 504617 w 43"/>
                <a:gd name="T5" fmla="*/ 726154 h 73"/>
                <a:gd name="T6" fmla="*/ 406155 w 43"/>
                <a:gd name="T7" fmla="*/ 812308 h 73"/>
                <a:gd name="T8" fmla="*/ 406155 w 43"/>
                <a:gd name="T9" fmla="*/ 787693 h 73"/>
                <a:gd name="T10" fmla="*/ 406155 w 43"/>
                <a:gd name="T11" fmla="*/ 787693 h 73"/>
                <a:gd name="T12" fmla="*/ 320001 w 43"/>
                <a:gd name="T13" fmla="*/ 738462 h 73"/>
                <a:gd name="T14" fmla="*/ 307693 w 43"/>
                <a:gd name="T15" fmla="*/ 738462 h 73"/>
                <a:gd name="T16" fmla="*/ 147693 w 43"/>
                <a:gd name="T17" fmla="*/ 898462 h 73"/>
                <a:gd name="T18" fmla="*/ 36923 w 43"/>
                <a:gd name="T19" fmla="*/ 787693 h 73"/>
                <a:gd name="T20" fmla="*/ 49231 w 43"/>
                <a:gd name="T21" fmla="*/ 726154 h 73"/>
                <a:gd name="T22" fmla="*/ 147693 w 43"/>
                <a:gd name="T23" fmla="*/ 763077 h 73"/>
                <a:gd name="T24" fmla="*/ 233847 w 43"/>
                <a:gd name="T25" fmla="*/ 763077 h 73"/>
                <a:gd name="T26" fmla="*/ 307693 w 43"/>
                <a:gd name="T27" fmla="*/ 627693 h 73"/>
                <a:gd name="T28" fmla="*/ 406155 w 43"/>
                <a:gd name="T29" fmla="*/ 652308 h 73"/>
                <a:gd name="T30" fmla="*/ 406155 w 43"/>
                <a:gd name="T31" fmla="*/ 664616 h 73"/>
                <a:gd name="T32" fmla="*/ 406155 w 43"/>
                <a:gd name="T33" fmla="*/ 652308 h 73"/>
                <a:gd name="T34" fmla="*/ 307693 w 43"/>
                <a:gd name="T35" fmla="*/ 566154 h 73"/>
                <a:gd name="T36" fmla="*/ 246154 w 43"/>
                <a:gd name="T37" fmla="*/ 406154 h 73"/>
                <a:gd name="T38" fmla="*/ 196924 w 43"/>
                <a:gd name="T39" fmla="*/ 320000 h 73"/>
                <a:gd name="T40" fmla="*/ 24615 w 43"/>
                <a:gd name="T41" fmla="*/ 295385 h 73"/>
                <a:gd name="T42" fmla="*/ 24615 w 43"/>
                <a:gd name="T43" fmla="*/ 221539 h 73"/>
                <a:gd name="T44" fmla="*/ 86154 w 43"/>
                <a:gd name="T45" fmla="*/ 209231 h 73"/>
                <a:gd name="T46" fmla="*/ 0 w 43"/>
                <a:gd name="T47" fmla="*/ 135385 h 73"/>
                <a:gd name="T48" fmla="*/ 24615 w 43"/>
                <a:gd name="T49" fmla="*/ 12308 h 73"/>
                <a:gd name="T50" fmla="*/ 196924 w 43"/>
                <a:gd name="T51" fmla="*/ 0 h 73"/>
                <a:gd name="T52" fmla="*/ 246154 w 43"/>
                <a:gd name="T53" fmla="*/ 110769 h 73"/>
                <a:gd name="T54" fmla="*/ 356924 w 43"/>
                <a:gd name="T55" fmla="*/ 184615 h 73"/>
                <a:gd name="T56" fmla="*/ 295385 w 43"/>
                <a:gd name="T57" fmla="*/ 258462 h 73"/>
                <a:gd name="T58" fmla="*/ 406155 w 43"/>
                <a:gd name="T59" fmla="*/ 406154 h 73"/>
                <a:gd name="T60" fmla="*/ 406155 w 43"/>
                <a:gd name="T61" fmla="*/ 406154 h 73"/>
                <a:gd name="T62" fmla="*/ 492309 w 43"/>
                <a:gd name="T63" fmla="*/ 516923 h 73"/>
                <a:gd name="T64" fmla="*/ 504617 w 43"/>
                <a:gd name="T65" fmla="*/ 652308 h 73"/>
                <a:gd name="T66" fmla="*/ 504617 w 43"/>
                <a:gd name="T67" fmla="*/ 664616 h 73"/>
                <a:gd name="T68" fmla="*/ 529232 w 43"/>
                <a:gd name="T69" fmla="*/ 627693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73"/>
                <a:gd name="T107" fmla="*/ 43 w 43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73">
                  <a:moveTo>
                    <a:pt x="43" y="51"/>
                  </a:moveTo>
                  <a:lnTo>
                    <a:pt x="42" y="58"/>
                  </a:lnTo>
                  <a:lnTo>
                    <a:pt x="41" y="59"/>
                  </a:lnTo>
                  <a:lnTo>
                    <a:pt x="33" y="66"/>
                  </a:lnTo>
                  <a:lnTo>
                    <a:pt x="33" y="64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12" y="73"/>
                  </a:lnTo>
                  <a:lnTo>
                    <a:pt x="3" y="64"/>
                  </a:lnTo>
                  <a:lnTo>
                    <a:pt x="4" y="59"/>
                  </a:lnTo>
                  <a:lnTo>
                    <a:pt x="12" y="62"/>
                  </a:lnTo>
                  <a:lnTo>
                    <a:pt x="19" y="62"/>
                  </a:lnTo>
                  <a:lnTo>
                    <a:pt x="25" y="51"/>
                  </a:lnTo>
                  <a:lnTo>
                    <a:pt x="33" y="53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25" y="46"/>
                  </a:lnTo>
                  <a:lnTo>
                    <a:pt x="20" y="33"/>
                  </a:lnTo>
                  <a:lnTo>
                    <a:pt x="16" y="26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2" y="1"/>
                  </a:lnTo>
                  <a:lnTo>
                    <a:pt x="16" y="0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24" y="21"/>
                  </a:lnTo>
                  <a:lnTo>
                    <a:pt x="33" y="33"/>
                  </a:lnTo>
                  <a:lnTo>
                    <a:pt x="40" y="42"/>
                  </a:lnTo>
                  <a:lnTo>
                    <a:pt x="41" y="53"/>
                  </a:lnTo>
                  <a:lnTo>
                    <a:pt x="41" y="54"/>
                  </a:lnTo>
                  <a:lnTo>
                    <a:pt x="43" y="5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382"/>
            <p:cNvSpPr>
              <a:spLocks/>
            </p:cNvSpPr>
            <p:nvPr/>
          </p:nvSpPr>
          <p:spPr bwMode="auto">
            <a:xfrm>
              <a:off x="4012614" y="2827848"/>
              <a:ext cx="918499" cy="1164004"/>
            </a:xfrm>
            <a:custGeom>
              <a:avLst/>
              <a:gdLst>
                <a:gd name="T0" fmla="*/ 1193843 w 97"/>
                <a:gd name="T1" fmla="*/ 1366152 h 123"/>
                <a:gd name="T2" fmla="*/ 1132305 w 97"/>
                <a:gd name="T3" fmla="*/ 1403075 h 123"/>
                <a:gd name="T4" fmla="*/ 1058459 w 97"/>
                <a:gd name="T5" fmla="*/ 1415383 h 123"/>
                <a:gd name="T6" fmla="*/ 959998 w 97"/>
                <a:gd name="T7" fmla="*/ 1353844 h 123"/>
                <a:gd name="T8" fmla="*/ 886152 w 97"/>
                <a:gd name="T9" fmla="*/ 1353844 h 123"/>
                <a:gd name="T10" fmla="*/ 812306 w 97"/>
                <a:gd name="T11" fmla="*/ 1452306 h 123"/>
                <a:gd name="T12" fmla="*/ 676921 w 97"/>
                <a:gd name="T13" fmla="*/ 1415383 h 123"/>
                <a:gd name="T14" fmla="*/ 615383 w 97"/>
                <a:gd name="T15" fmla="*/ 1452306 h 123"/>
                <a:gd name="T16" fmla="*/ 541537 w 97"/>
                <a:gd name="T17" fmla="*/ 1501536 h 123"/>
                <a:gd name="T18" fmla="*/ 467691 w 97"/>
                <a:gd name="T19" fmla="*/ 1403075 h 123"/>
                <a:gd name="T20" fmla="*/ 553845 w 97"/>
                <a:gd name="T21" fmla="*/ 1403075 h 123"/>
                <a:gd name="T22" fmla="*/ 627691 w 97"/>
                <a:gd name="T23" fmla="*/ 1353844 h 123"/>
                <a:gd name="T24" fmla="*/ 775383 w 97"/>
                <a:gd name="T25" fmla="*/ 1279998 h 123"/>
                <a:gd name="T26" fmla="*/ 861536 w 97"/>
                <a:gd name="T27" fmla="*/ 1255383 h 123"/>
                <a:gd name="T28" fmla="*/ 799998 w 97"/>
                <a:gd name="T29" fmla="*/ 1193845 h 123"/>
                <a:gd name="T30" fmla="*/ 849229 w 97"/>
                <a:gd name="T31" fmla="*/ 1132306 h 123"/>
                <a:gd name="T32" fmla="*/ 886152 w 97"/>
                <a:gd name="T33" fmla="*/ 1070768 h 123"/>
                <a:gd name="T34" fmla="*/ 812306 w 97"/>
                <a:gd name="T35" fmla="*/ 1095383 h 123"/>
                <a:gd name="T36" fmla="*/ 775383 w 97"/>
                <a:gd name="T37" fmla="*/ 1132306 h 123"/>
                <a:gd name="T38" fmla="*/ 726152 w 97"/>
                <a:gd name="T39" fmla="*/ 1193845 h 123"/>
                <a:gd name="T40" fmla="*/ 590768 w 97"/>
                <a:gd name="T41" fmla="*/ 1329229 h 123"/>
                <a:gd name="T42" fmla="*/ 418460 w 97"/>
                <a:gd name="T43" fmla="*/ 1304614 h 123"/>
                <a:gd name="T44" fmla="*/ 455383 w 97"/>
                <a:gd name="T45" fmla="*/ 1255383 h 123"/>
                <a:gd name="T46" fmla="*/ 467691 w 97"/>
                <a:gd name="T47" fmla="*/ 1083075 h 123"/>
                <a:gd name="T48" fmla="*/ 516922 w 97"/>
                <a:gd name="T49" fmla="*/ 984614 h 123"/>
                <a:gd name="T50" fmla="*/ 455383 w 97"/>
                <a:gd name="T51" fmla="*/ 873845 h 123"/>
                <a:gd name="T52" fmla="*/ 307691 w 97"/>
                <a:gd name="T53" fmla="*/ 836922 h 123"/>
                <a:gd name="T54" fmla="*/ 258461 w 97"/>
                <a:gd name="T55" fmla="*/ 824614 h 123"/>
                <a:gd name="T56" fmla="*/ 184615 w 97"/>
                <a:gd name="T57" fmla="*/ 886153 h 123"/>
                <a:gd name="T58" fmla="*/ 98461 w 97"/>
                <a:gd name="T59" fmla="*/ 935383 h 123"/>
                <a:gd name="T60" fmla="*/ 172307 w 97"/>
                <a:gd name="T61" fmla="*/ 873845 h 123"/>
                <a:gd name="T62" fmla="*/ 295384 w 97"/>
                <a:gd name="T63" fmla="*/ 578461 h 123"/>
                <a:gd name="T64" fmla="*/ 332307 w 97"/>
                <a:gd name="T65" fmla="*/ 479999 h 123"/>
                <a:gd name="T66" fmla="*/ 246153 w 97"/>
                <a:gd name="T67" fmla="*/ 504615 h 123"/>
                <a:gd name="T68" fmla="*/ 209230 w 97"/>
                <a:gd name="T69" fmla="*/ 676922 h 123"/>
                <a:gd name="T70" fmla="*/ 123077 w 97"/>
                <a:gd name="T71" fmla="*/ 763076 h 123"/>
                <a:gd name="T72" fmla="*/ 73846 w 97"/>
                <a:gd name="T73" fmla="*/ 873845 h 123"/>
                <a:gd name="T74" fmla="*/ 24615 w 97"/>
                <a:gd name="T75" fmla="*/ 873845 h 123"/>
                <a:gd name="T76" fmla="*/ 24615 w 97"/>
                <a:gd name="T77" fmla="*/ 664614 h 123"/>
                <a:gd name="T78" fmla="*/ 49231 w 97"/>
                <a:gd name="T79" fmla="*/ 529230 h 123"/>
                <a:gd name="T80" fmla="*/ 98461 w 97"/>
                <a:gd name="T81" fmla="*/ 455384 h 123"/>
                <a:gd name="T82" fmla="*/ 86154 w 97"/>
                <a:gd name="T83" fmla="*/ 443076 h 123"/>
                <a:gd name="T84" fmla="*/ 147692 w 97"/>
                <a:gd name="T85" fmla="*/ 320000 h 123"/>
                <a:gd name="T86" fmla="*/ 209230 w 97"/>
                <a:gd name="T87" fmla="*/ 246154 h 123"/>
                <a:gd name="T88" fmla="*/ 443076 w 97"/>
                <a:gd name="T89" fmla="*/ 0 h 123"/>
                <a:gd name="T90" fmla="*/ 516922 w 97"/>
                <a:gd name="T91" fmla="*/ 135384 h 123"/>
                <a:gd name="T92" fmla="*/ 553845 w 97"/>
                <a:gd name="T93" fmla="*/ 295384 h 123"/>
                <a:gd name="T94" fmla="*/ 492306 w 97"/>
                <a:gd name="T95" fmla="*/ 516922 h 123"/>
                <a:gd name="T96" fmla="*/ 590768 w 97"/>
                <a:gd name="T97" fmla="*/ 664614 h 123"/>
                <a:gd name="T98" fmla="*/ 676921 w 97"/>
                <a:gd name="T99" fmla="*/ 738460 h 123"/>
                <a:gd name="T100" fmla="*/ 799998 w 97"/>
                <a:gd name="T101" fmla="*/ 947691 h 123"/>
                <a:gd name="T102" fmla="*/ 910767 w 97"/>
                <a:gd name="T103" fmla="*/ 984614 h 123"/>
                <a:gd name="T104" fmla="*/ 959998 w 97"/>
                <a:gd name="T105" fmla="*/ 996922 h 123"/>
                <a:gd name="T106" fmla="*/ 1144612 w 97"/>
                <a:gd name="T107" fmla="*/ 1353844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7"/>
                <a:gd name="T163" fmla="*/ 0 h 123"/>
                <a:gd name="T164" fmla="*/ 97 w 97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7" h="123">
                  <a:moveTo>
                    <a:pt x="96" y="110"/>
                  </a:moveTo>
                  <a:lnTo>
                    <a:pt x="97" y="111"/>
                  </a:lnTo>
                  <a:lnTo>
                    <a:pt x="96" y="113"/>
                  </a:lnTo>
                  <a:lnTo>
                    <a:pt x="92" y="114"/>
                  </a:lnTo>
                  <a:lnTo>
                    <a:pt x="89" y="114"/>
                  </a:lnTo>
                  <a:lnTo>
                    <a:pt x="86" y="115"/>
                  </a:lnTo>
                  <a:lnTo>
                    <a:pt x="84" y="114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69" y="114"/>
                  </a:lnTo>
                  <a:lnTo>
                    <a:pt x="66" y="118"/>
                  </a:lnTo>
                  <a:lnTo>
                    <a:pt x="57" y="117"/>
                  </a:lnTo>
                  <a:lnTo>
                    <a:pt x="55" y="115"/>
                  </a:lnTo>
                  <a:lnTo>
                    <a:pt x="51" y="118"/>
                  </a:lnTo>
                  <a:lnTo>
                    <a:pt x="50" y="118"/>
                  </a:lnTo>
                  <a:lnTo>
                    <a:pt x="45" y="123"/>
                  </a:lnTo>
                  <a:lnTo>
                    <a:pt x="44" y="122"/>
                  </a:lnTo>
                  <a:lnTo>
                    <a:pt x="38" y="121"/>
                  </a:lnTo>
                  <a:lnTo>
                    <a:pt x="38" y="114"/>
                  </a:lnTo>
                  <a:lnTo>
                    <a:pt x="45" y="114"/>
                  </a:lnTo>
                  <a:lnTo>
                    <a:pt x="48" y="113"/>
                  </a:lnTo>
                  <a:lnTo>
                    <a:pt x="51" y="110"/>
                  </a:lnTo>
                  <a:lnTo>
                    <a:pt x="58" y="104"/>
                  </a:lnTo>
                  <a:lnTo>
                    <a:pt x="63" y="104"/>
                  </a:lnTo>
                  <a:lnTo>
                    <a:pt x="67" y="102"/>
                  </a:lnTo>
                  <a:lnTo>
                    <a:pt x="70" y="102"/>
                  </a:lnTo>
                  <a:lnTo>
                    <a:pt x="63" y="100"/>
                  </a:lnTo>
                  <a:lnTo>
                    <a:pt x="65" y="97"/>
                  </a:lnTo>
                  <a:lnTo>
                    <a:pt x="66" y="94"/>
                  </a:lnTo>
                  <a:lnTo>
                    <a:pt x="69" y="92"/>
                  </a:lnTo>
                  <a:lnTo>
                    <a:pt x="72" y="88"/>
                  </a:lnTo>
                  <a:lnTo>
                    <a:pt x="72" y="87"/>
                  </a:lnTo>
                  <a:lnTo>
                    <a:pt x="71" y="84"/>
                  </a:lnTo>
                  <a:lnTo>
                    <a:pt x="66" y="89"/>
                  </a:lnTo>
                  <a:lnTo>
                    <a:pt x="65" y="92"/>
                  </a:lnTo>
                  <a:lnTo>
                    <a:pt x="63" y="92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4" y="101"/>
                  </a:lnTo>
                  <a:lnTo>
                    <a:pt x="48" y="108"/>
                  </a:lnTo>
                  <a:lnTo>
                    <a:pt x="42" y="110"/>
                  </a:lnTo>
                  <a:lnTo>
                    <a:pt x="34" y="106"/>
                  </a:lnTo>
                  <a:lnTo>
                    <a:pt x="36" y="104"/>
                  </a:lnTo>
                  <a:lnTo>
                    <a:pt x="37" y="102"/>
                  </a:lnTo>
                  <a:lnTo>
                    <a:pt x="38" y="101"/>
                  </a:lnTo>
                  <a:lnTo>
                    <a:pt x="38" y="88"/>
                  </a:lnTo>
                  <a:lnTo>
                    <a:pt x="44" y="85"/>
                  </a:lnTo>
                  <a:lnTo>
                    <a:pt x="42" y="80"/>
                  </a:lnTo>
                  <a:lnTo>
                    <a:pt x="38" y="80"/>
                  </a:lnTo>
                  <a:lnTo>
                    <a:pt x="37" y="71"/>
                  </a:lnTo>
                  <a:lnTo>
                    <a:pt x="27" y="72"/>
                  </a:lnTo>
                  <a:lnTo>
                    <a:pt x="25" y="68"/>
                  </a:lnTo>
                  <a:lnTo>
                    <a:pt x="21" y="66"/>
                  </a:lnTo>
                  <a:lnTo>
                    <a:pt x="21" y="67"/>
                  </a:lnTo>
                  <a:lnTo>
                    <a:pt x="16" y="68"/>
                  </a:lnTo>
                  <a:lnTo>
                    <a:pt x="15" y="72"/>
                  </a:lnTo>
                  <a:lnTo>
                    <a:pt x="15" y="80"/>
                  </a:lnTo>
                  <a:lnTo>
                    <a:pt x="8" y="76"/>
                  </a:lnTo>
                  <a:lnTo>
                    <a:pt x="11" y="75"/>
                  </a:lnTo>
                  <a:lnTo>
                    <a:pt x="14" y="71"/>
                  </a:lnTo>
                  <a:lnTo>
                    <a:pt x="19" y="60"/>
                  </a:lnTo>
                  <a:lnTo>
                    <a:pt x="24" y="47"/>
                  </a:lnTo>
                  <a:lnTo>
                    <a:pt x="25" y="46"/>
                  </a:lnTo>
                  <a:lnTo>
                    <a:pt x="27" y="39"/>
                  </a:lnTo>
                  <a:lnTo>
                    <a:pt x="27" y="38"/>
                  </a:lnTo>
                  <a:lnTo>
                    <a:pt x="20" y="41"/>
                  </a:lnTo>
                  <a:lnTo>
                    <a:pt x="19" y="50"/>
                  </a:lnTo>
                  <a:lnTo>
                    <a:pt x="17" y="55"/>
                  </a:lnTo>
                  <a:lnTo>
                    <a:pt x="10" y="62"/>
                  </a:lnTo>
                  <a:lnTo>
                    <a:pt x="7" y="70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2" y="54"/>
                  </a:lnTo>
                  <a:lnTo>
                    <a:pt x="6" y="51"/>
                  </a:lnTo>
                  <a:lnTo>
                    <a:pt x="4" y="43"/>
                  </a:lnTo>
                  <a:lnTo>
                    <a:pt x="10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0" y="33"/>
                  </a:lnTo>
                  <a:lnTo>
                    <a:pt x="12" y="26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36" y="0"/>
                  </a:lnTo>
                  <a:lnTo>
                    <a:pt x="37" y="7"/>
                  </a:lnTo>
                  <a:lnTo>
                    <a:pt x="42" y="11"/>
                  </a:lnTo>
                  <a:lnTo>
                    <a:pt x="44" y="15"/>
                  </a:lnTo>
                  <a:lnTo>
                    <a:pt x="45" y="24"/>
                  </a:lnTo>
                  <a:lnTo>
                    <a:pt x="44" y="38"/>
                  </a:lnTo>
                  <a:lnTo>
                    <a:pt x="40" y="42"/>
                  </a:lnTo>
                  <a:lnTo>
                    <a:pt x="50" y="45"/>
                  </a:lnTo>
                  <a:lnTo>
                    <a:pt x="48" y="54"/>
                  </a:lnTo>
                  <a:lnTo>
                    <a:pt x="49" y="56"/>
                  </a:lnTo>
                  <a:lnTo>
                    <a:pt x="55" y="60"/>
                  </a:lnTo>
                  <a:lnTo>
                    <a:pt x="62" y="76"/>
                  </a:lnTo>
                  <a:lnTo>
                    <a:pt x="65" y="77"/>
                  </a:lnTo>
                  <a:lnTo>
                    <a:pt x="71" y="80"/>
                  </a:lnTo>
                  <a:lnTo>
                    <a:pt x="74" y="80"/>
                  </a:lnTo>
                  <a:lnTo>
                    <a:pt x="74" y="84"/>
                  </a:lnTo>
                  <a:lnTo>
                    <a:pt x="78" y="81"/>
                  </a:lnTo>
                  <a:lnTo>
                    <a:pt x="88" y="92"/>
                  </a:lnTo>
                  <a:lnTo>
                    <a:pt x="93" y="110"/>
                  </a:lnTo>
                  <a:lnTo>
                    <a:pt x="96" y="11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405"/>
            <p:cNvSpPr>
              <a:spLocks noEditPoints="1"/>
            </p:cNvSpPr>
            <p:nvPr/>
          </p:nvSpPr>
          <p:spPr bwMode="auto">
            <a:xfrm>
              <a:off x="2071793" y="3262668"/>
              <a:ext cx="530091" cy="549634"/>
            </a:xfrm>
            <a:custGeom>
              <a:avLst/>
              <a:gdLst>
                <a:gd name="T0" fmla="*/ 12308 w 56"/>
                <a:gd name="T1" fmla="*/ 258460 h 58"/>
                <a:gd name="T2" fmla="*/ 12308 w 56"/>
                <a:gd name="T3" fmla="*/ 307691 h 58"/>
                <a:gd name="T4" fmla="*/ 0 w 56"/>
                <a:gd name="T5" fmla="*/ 307691 h 58"/>
                <a:gd name="T6" fmla="*/ 12308 w 56"/>
                <a:gd name="T7" fmla="*/ 258460 h 58"/>
                <a:gd name="T8" fmla="*/ 12308 w 56"/>
                <a:gd name="T9" fmla="*/ 258460 h 58"/>
                <a:gd name="T10" fmla="*/ 159999 w 56"/>
                <a:gd name="T11" fmla="*/ 0 h 58"/>
                <a:gd name="T12" fmla="*/ 283076 w 56"/>
                <a:gd name="T13" fmla="*/ 86153 h 58"/>
                <a:gd name="T14" fmla="*/ 455383 w 56"/>
                <a:gd name="T15" fmla="*/ 36923 h 58"/>
                <a:gd name="T16" fmla="*/ 418460 w 56"/>
                <a:gd name="T17" fmla="*/ 98461 h 58"/>
                <a:gd name="T18" fmla="*/ 430768 w 56"/>
                <a:gd name="T19" fmla="*/ 98461 h 58"/>
                <a:gd name="T20" fmla="*/ 492306 w 56"/>
                <a:gd name="T21" fmla="*/ 196922 h 58"/>
                <a:gd name="T22" fmla="*/ 566152 w 56"/>
                <a:gd name="T23" fmla="*/ 172307 h 58"/>
                <a:gd name="T24" fmla="*/ 590767 w 56"/>
                <a:gd name="T25" fmla="*/ 172307 h 58"/>
                <a:gd name="T26" fmla="*/ 615382 w 56"/>
                <a:gd name="T27" fmla="*/ 209230 h 58"/>
                <a:gd name="T28" fmla="*/ 627690 w 56"/>
                <a:gd name="T29" fmla="*/ 295383 h 58"/>
                <a:gd name="T30" fmla="*/ 639997 w 56"/>
                <a:gd name="T31" fmla="*/ 295383 h 58"/>
                <a:gd name="T32" fmla="*/ 689228 w 56"/>
                <a:gd name="T33" fmla="*/ 319999 h 58"/>
                <a:gd name="T34" fmla="*/ 676920 w 56"/>
                <a:gd name="T35" fmla="*/ 455383 h 58"/>
                <a:gd name="T36" fmla="*/ 664613 w 56"/>
                <a:gd name="T37" fmla="*/ 553844 h 58"/>
                <a:gd name="T38" fmla="*/ 639997 w 56"/>
                <a:gd name="T39" fmla="*/ 627690 h 58"/>
                <a:gd name="T40" fmla="*/ 578459 w 56"/>
                <a:gd name="T41" fmla="*/ 713843 h 58"/>
                <a:gd name="T42" fmla="*/ 566152 w 56"/>
                <a:gd name="T43" fmla="*/ 713843 h 58"/>
                <a:gd name="T44" fmla="*/ 541536 w 56"/>
                <a:gd name="T45" fmla="*/ 578459 h 58"/>
                <a:gd name="T46" fmla="*/ 516921 w 56"/>
                <a:gd name="T47" fmla="*/ 479998 h 58"/>
                <a:gd name="T48" fmla="*/ 455383 w 56"/>
                <a:gd name="T49" fmla="*/ 529228 h 58"/>
                <a:gd name="T50" fmla="*/ 356922 w 56"/>
                <a:gd name="T51" fmla="*/ 590767 h 58"/>
                <a:gd name="T52" fmla="*/ 332306 w 56"/>
                <a:gd name="T53" fmla="*/ 578459 h 58"/>
                <a:gd name="T54" fmla="*/ 307691 w 56"/>
                <a:gd name="T55" fmla="*/ 578459 h 58"/>
                <a:gd name="T56" fmla="*/ 319999 w 56"/>
                <a:gd name="T57" fmla="*/ 529228 h 58"/>
                <a:gd name="T58" fmla="*/ 332306 w 56"/>
                <a:gd name="T59" fmla="*/ 504613 h 58"/>
                <a:gd name="T60" fmla="*/ 381537 w 56"/>
                <a:gd name="T61" fmla="*/ 504613 h 58"/>
                <a:gd name="T62" fmla="*/ 406152 w 56"/>
                <a:gd name="T63" fmla="*/ 467690 h 58"/>
                <a:gd name="T64" fmla="*/ 381537 w 56"/>
                <a:gd name="T65" fmla="*/ 455383 h 58"/>
                <a:gd name="T66" fmla="*/ 332306 w 56"/>
                <a:gd name="T67" fmla="*/ 406152 h 58"/>
                <a:gd name="T68" fmla="*/ 332306 w 56"/>
                <a:gd name="T69" fmla="*/ 406152 h 58"/>
                <a:gd name="T70" fmla="*/ 258461 w 56"/>
                <a:gd name="T71" fmla="*/ 418460 h 58"/>
                <a:gd name="T72" fmla="*/ 172307 w 56"/>
                <a:gd name="T73" fmla="*/ 356922 h 58"/>
                <a:gd name="T74" fmla="*/ 147692 w 56"/>
                <a:gd name="T75" fmla="*/ 344614 h 58"/>
                <a:gd name="T76" fmla="*/ 147692 w 56"/>
                <a:gd name="T77" fmla="*/ 344614 h 58"/>
                <a:gd name="T78" fmla="*/ 172307 w 56"/>
                <a:gd name="T79" fmla="*/ 270768 h 58"/>
                <a:gd name="T80" fmla="*/ 172307 w 56"/>
                <a:gd name="T81" fmla="*/ 258460 h 58"/>
                <a:gd name="T82" fmla="*/ 246153 w 56"/>
                <a:gd name="T83" fmla="*/ 270768 h 58"/>
                <a:gd name="T84" fmla="*/ 270768 w 56"/>
                <a:gd name="T85" fmla="*/ 270768 h 58"/>
                <a:gd name="T86" fmla="*/ 332306 w 56"/>
                <a:gd name="T87" fmla="*/ 319999 h 58"/>
                <a:gd name="T88" fmla="*/ 356922 w 56"/>
                <a:gd name="T89" fmla="*/ 344614 h 58"/>
                <a:gd name="T90" fmla="*/ 406152 w 56"/>
                <a:gd name="T91" fmla="*/ 381537 h 58"/>
                <a:gd name="T92" fmla="*/ 455383 w 56"/>
                <a:gd name="T93" fmla="*/ 319999 h 58"/>
                <a:gd name="T94" fmla="*/ 455383 w 56"/>
                <a:gd name="T95" fmla="*/ 307691 h 58"/>
                <a:gd name="T96" fmla="*/ 356922 w 56"/>
                <a:gd name="T97" fmla="*/ 221538 h 58"/>
                <a:gd name="T98" fmla="*/ 307691 w 56"/>
                <a:gd name="T99" fmla="*/ 172307 h 58"/>
                <a:gd name="T100" fmla="*/ 283076 w 56"/>
                <a:gd name="T101" fmla="*/ 172307 h 58"/>
                <a:gd name="T102" fmla="*/ 221538 w 56"/>
                <a:gd name="T103" fmla="*/ 172307 h 58"/>
                <a:gd name="T104" fmla="*/ 49231 w 56"/>
                <a:gd name="T105" fmla="*/ 159999 h 58"/>
                <a:gd name="T106" fmla="*/ 110769 w 56"/>
                <a:gd name="T107" fmla="*/ 110769 h 58"/>
                <a:gd name="T108" fmla="*/ 98461 w 56"/>
                <a:gd name="T109" fmla="*/ 98461 h 58"/>
                <a:gd name="T110" fmla="*/ 98461 w 56"/>
                <a:gd name="T111" fmla="*/ 86153 h 58"/>
                <a:gd name="T112" fmla="*/ 147692 w 56"/>
                <a:gd name="T113" fmla="*/ 86153 h 58"/>
                <a:gd name="T114" fmla="*/ 147692 w 56"/>
                <a:gd name="T115" fmla="*/ 86153 h 58"/>
                <a:gd name="T116" fmla="*/ 159999 w 56"/>
                <a:gd name="T117" fmla="*/ 36923 h 58"/>
                <a:gd name="T118" fmla="*/ 159999 w 56"/>
                <a:gd name="T119" fmla="*/ 0 h 58"/>
                <a:gd name="T120" fmla="*/ 159999 w 56"/>
                <a:gd name="T121" fmla="*/ 0 h 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"/>
                <a:gd name="T184" fmla="*/ 0 h 58"/>
                <a:gd name="T185" fmla="*/ 56 w 56"/>
                <a:gd name="T186" fmla="*/ 58 h 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" h="58">
                  <a:moveTo>
                    <a:pt x="1" y="21"/>
                  </a:moveTo>
                  <a:lnTo>
                    <a:pt x="1" y="25"/>
                  </a:lnTo>
                  <a:lnTo>
                    <a:pt x="0" y="25"/>
                  </a:lnTo>
                  <a:lnTo>
                    <a:pt x="1" y="21"/>
                  </a:lnTo>
                  <a:close/>
                  <a:moveTo>
                    <a:pt x="13" y="0"/>
                  </a:moveTo>
                  <a:lnTo>
                    <a:pt x="23" y="7"/>
                  </a:lnTo>
                  <a:lnTo>
                    <a:pt x="37" y="3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40" y="16"/>
                  </a:lnTo>
                  <a:lnTo>
                    <a:pt x="46" y="14"/>
                  </a:lnTo>
                  <a:lnTo>
                    <a:pt x="48" y="14"/>
                  </a:lnTo>
                  <a:lnTo>
                    <a:pt x="50" y="17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6" y="26"/>
                  </a:lnTo>
                  <a:lnTo>
                    <a:pt x="55" y="37"/>
                  </a:lnTo>
                  <a:lnTo>
                    <a:pt x="54" y="45"/>
                  </a:lnTo>
                  <a:lnTo>
                    <a:pt x="52" y="51"/>
                  </a:lnTo>
                  <a:lnTo>
                    <a:pt x="47" y="58"/>
                  </a:lnTo>
                  <a:lnTo>
                    <a:pt x="46" y="58"/>
                  </a:lnTo>
                  <a:lnTo>
                    <a:pt x="44" y="47"/>
                  </a:lnTo>
                  <a:lnTo>
                    <a:pt x="42" y="39"/>
                  </a:lnTo>
                  <a:lnTo>
                    <a:pt x="37" y="43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5" y="47"/>
                  </a:lnTo>
                  <a:lnTo>
                    <a:pt x="26" y="43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3" y="38"/>
                  </a:lnTo>
                  <a:lnTo>
                    <a:pt x="31" y="37"/>
                  </a:lnTo>
                  <a:lnTo>
                    <a:pt x="27" y="33"/>
                  </a:lnTo>
                  <a:lnTo>
                    <a:pt x="21" y="34"/>
                  </a:lnTo>
                  <a:lnTo>
                    <a:pt x="14" y="29"/>
                  </a:lnTo>
                  <a:lnTo>
                    <a:pt x="12" y="28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7" y="26"/>
                  </a:lnTo>
                  <a:lnTo>
                    <a:pt x="29" y="28"/>
                  </a:lnTo>
                  <a:lnTo>
                    <a:pt x="33" y="31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29" y="18"/>
                  </a:lnTo>
                  <a:lnTo>
                    <a:pt x="25" y="14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4" y="13"/>
                  </a:lnTo>
                  <a:lnTo>
                    <a:pt x="9" y="9"/>
                  </a:lnTo>
                  <a:lnTo>
                    <a:pt x="8" y="8"/>
                  </a:lnTo>
                  <a:lnTo>
                    <a:pt x="8" y="7"/>
                  </a:lnTo>
                  <a:lnTo>
                    <a:pt x="12" y="7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407"/>
            <p:cNvSpPr>
              <a:spLocks/>
            </p:cNvSpPr>
            <p:nvPr/>
          </p:nvSpPr>
          <p:spPr bwMode="auto">
            <a:xfrm>
              <a:off x="2081562" y="3102664"/>
              <a:ext cx="880636" cy="492228"/>
            </a:xfrm>
            <a:custGeom>
              <a:avLst/>
              <a:gdLst>
                <a:gd name="T0" fmla="*/ 923075 w 93"/>
                <a:gd name="T1" fmla="*/ 49231 h 52"/>
                <a:gd name="T2" fmla="*/ 910767 w 93"/>
                <a:gd name="T3" fmla="*/ 49231 h 52"/>
                <a:gd name="T4" fmla="*/ 910767 w 93"/>
                <a:gd name="T5" fmla="*/ 61538 h 52"/>
                <a:gd name="T6" fmla="*/ 923075 w 93"/>
                <a:gd name="T7" fmla="*/ 159999 h 52"/>
                <a:gd name="T8" fmla="*/ 996921 w 93"/>
                <a:gd name="T9" fmla="*/ 196922 h 52"/>
                <a:gd name="T10" fmla="*/ 996921 w 93"/>
                <a:gd name="T11" fmla="*/ 196922 h 52"/>
                <a:gd name="T12" fmla="*/ 996921 w 93"/>
                <a:gd name="T13" fmla="*/ 209230 h 52"/>
                <a:gd name="T14" fmla="*/ 1033844 w 93"/>
                <a:gd name="T15" fmla="*/ 295383 h 52"/>
                <a:gd name="T16" fmla="*/ 1033844 w 93"/>
                <a:gd name="T17" fmla="*/ 307691 h 52"/>
                <a:gd name="T18" fmla="*/ 1046152 w 93"/>
                <a:gd name="T19" fmla="*/ 307691 h 52"/>
                <a:gd name="T20" fmla="*/ 1119998 w 93"/>
                <a:gd name="T21" fmla="*/ 307691 h 52"/>
                <a:gd name="T22" fmla="*/ 1083075 w 93"/>
                <a:gd name="T23" fmla="*/ 369229 h 52"/>
                <a:gd name="T24" fmla="*/ 1095382 w 93"/>
                <a:gd name="T25" fmla="*/ 406152 h 52"/>
                <a:gd name="T26" fmla="*/ 1144613 w 93"/>
                <a:gd name="T27" fmla="*/ 467690 h 52"/>
                <a:gd name="T28" fmla="*/ 1095382 w 93"/>
                <a:gd name="T29" fmla="*/ 479998 h 52"/>
                <a:gd name="T30" fmla="*/ 1033844 w 93"/>
                <a:gd name="T31" fmla="*/ 516921 h 52"/>
                <a:gd name="T32" fmla="*/ 1033844 w 93"/>
                <a:gd name="T33" fmla="*/ 516921 h 52"/>
                <a:gd name="T34" fmla="*/ 1021536 w 93"/>
                <a:gd name="T35" fmla="*/ 516921 h 52"/>
                <a:gd name="T36" fmla="*/ 972306 w 93"/>
                <a:gd name="T37" fmla="*/ 590766 h 52"/>
                <a:gd name="T38" fmla="*/ 935383 w 93"/>
                <a:gd name="T39" fmla="*/ 627689 h 52"/>
                <a:gd name="T40" fmla="*/ 935383 w 93"/>
                <a:gd name="T41" fmla="*/ 639997 h 52"/>
                <a:gd name="T42" fmla="*/ 676922 w 93"/>
                <a:gd name="T43" fmla="*/ 529228 h 52"/>
                <a:gd name="T44" fmla="*/ 627691 w 93"/>
                <a:gd name="T45" fmla="*/ 504613 h 52"/>
                <a:gd name="T46" fmla="*/ 615383 w 93"/>
                <a:gd name="T47" fmla="*/ 504613 h 52"/>
                <a:gd name="T48" fmla="*/ 603076 w 93"/>
                <a:gd name="T49" fmla="*/ 418460 h 52"/>
                <a:gd name="T50" fmla="*/ 578460 w 93"/>
                <a:gd name="T51" fmla="*/ 381537 h 52"/>
                <a:gd name="T52" fmla="*/ 553845 w 93"/>
                <a:gd name="T53" fmla="*/ 381537 h 52"/>
                <a:gd name="T54" fmla="*/ 479999 w 93"/>
                <a:gd name="T55" fmla="*/ 406152 h 52"/>
                <a:gd name="T56" fmla="*/ 418461 w 93"/>
                <a:gd name="T57" fmla="*/ 307691 h 52"/>
                <a:gd name="T58" fmla="*/ 406153 w 93"/>
                <a:gd name="T59" fmla="*/ 307691 h 52"/>
                <a:gd name="T60" fmla="*/ 443076 w 93"/>
                <a:gd name="T61" fmla="*/ 246153 h 52"/>
                <a:gd name="T62" fmla="*/ 270769 w 93"/>
                <a:gd name="T63" fmla="*/ 295383 h 52"/>
                <a:gd name="T64" fmla="*/ 147692 w 93"/>
                <a:gd name="T65" fmla="*/ 209230 h 52"/>
                <a:gd name="T66" fmla="*/ 147692 w 93"/>
                <a:gd name="T67" fmla="*/ 209230 h 52"/>
                <a:gd name="T68" fmla="*/ 147692 w 93"/>
                <a:gd name="T69" fmla="*/ 246153 h 52"/>
                <a:gd name="T70" fmla="*/ 135384 w 93"/>
                <a:gd name="T71" fmla="*/ 295383 h 52"/>
                <a:gd name="T72" fmla="*/ 135384 w 93"/>
                <a:gd name="T73" fmla="*/ 295383 h 52"/>
                <a:gd name="T74" fmla="*/ 86154 w 93"/>
                <a:gd name="T75" fmla="*/ 295383 h 52"/>
                <a:gd name="T76" fmla="*/ 0 w 93"/>
                <a:gd name="T77" fmla="*/ 196922 h 52"/>
                <a:gd name="T78" fmla="*/ 147692 w 93"/>
                <a:gd name="T79" fmla="*/ 147692 h 52"/>
                <a:gd name="T80" fmla="*/ 209230 w 93"/>
                <a:gd name="T81" fmla="*/ 123076 h 52"/>
                <a:gd name="T82" fmla="*/ 295384 w 93"/>
                <a:gd name="T83" fmla="*/ 123076 h 52"/>
                <a:gd name="T84" fmla="*/ 393845 w 93"/>
                <a:gd name="T85" fmla="*/ 147692 h 52"/>
                <a:gd name="T86" fmla="*/ 406153 w 93"/>
                <a:gd name="T87" fmla="*/ 98461 h 52"/>
                <a:gd name="T88" fmla="*/ 406153 w 93"/>
                <a:gd name="T89" fmla="*/ 49231 h 52"/>
                <a:gd name="T90" fmla="*/ 443076 w 93"/>
                <a:gd name="T91" fmla="*/ 49231 h 52"/>
                <a:gd name="T92" fmla="*/ 504614 w 93"/>
                <a:gd name="T93" fmla="*/ 49231 h 52"/>
                <a:gd name="T94" fmla="*/ 553845 w 93"/>
                <a:gd name="T95" fmla="*/ 123076 h 52"/>
                <a:gd name="T96" fmla="*/ 566153 w 93"/>
                <a:gd name="T97" fmla="*/ 110769 h 52"/>
                <a:gd name="T98" fmla="*/ 553845 w 93"/>
                <a:gd name="T99" fmla="*/ 49231 h 52"/>
                <a:gd name="T100" fmla="*/ 676922 w 93"/>
                <a:gd name="T101" fmla="*/ 0 h 52"/>
                <a:gd name="T102" fmla="*/ 738460 w 93"/>
                <a:gd name="T103" fmla="*/ 0 h 52"/>
                <a:gd name="T104" fmla="*/ 873844 w 93"/>
                <a:gd name="T105" fmla="*/ 36923 h 52"/>
                <a:gd name="T106" fmla="*/ 923075 w 93"/>
                <a:gd name="T107" fmla="*/ 49231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2"/>
                <a:gd name="T164" fmla="*/ 93 w 93"/>
                <a:gd name="T165" fmla="*/ 52 h 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2">
                  <a:moveTo>
                    <a:pt x="75" y="4"/>
                  </a:moveTo>
                  <a:lnTo>
                    <a:pt x="74" y="4"/>
                  </a:lnTo>
                  <a:lnTo>
                    <a:pt x="74" y="5"/>
                  </a:lnTo>
                  <a:lnTo>
                    <a:pt x="75" y="13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4" y="24"/>
                  </a:lnTo>
                  <a:lnTo>
                    <a:pt x="84" y="25"/>
                  </a:lnTo>
                  <a:lnTo>
                    <a:pt x="85" y="25"/>
                  </a:lnTo>
                  <a:lnTo>
                    <a:pt x="91" y="25"/>
                  </a:lnTo>
                  <a:lnTo>
                    <a:pt x="88" y="30"/>
                  </a:lnTo>
                  <a:lnTo>
                    <a:pt x="89" y="33"/>
                  </a:lnTo>
                  <a:lnTo>
                    <a:pt x="93" y="38"/>
                  </a:lnTo>
                  <a:lnTo>
                    <a:pt x="89" y="39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48"/>
                  </a:lnTo>
                  <a:lnTo>
                    <a:pt x="76" y="51"/>
                  </a:lnTo>
                  <a:lnTo>
                    <a:pt x="76" y="52"/>
                  </a:lnTo>
                  <a:lnTo>
                    <a:pt x="55" y="43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49" y="34"/>
                  </a:lnTo>
                  <a:lnTo>
                    <a:pt x="47" y="31"/>
                  </a:lnTo>
                  <a:lnTo>
                    <a:pt x="45" y="31"/>
                  </a:lnTo>
                  <a:lnTo>
                    <a:pt x="39" y="33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6" y="20"/>
                  </a:lnTo>
                  <a:lnTo>
                    <a:pt x="22" y="2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16"/>
                  </a:lnTo>
                  <a:lnTo>
                    <a:pt x="12" y="12"/>
                  </a:lnTo>
                  <a:lnTo>
                    <a:pt x="17" y="10"/>
                  </a:lnTo>
                  <a:lnTo>
                    <a:pt x="24" y="10"/>
                  </a:lnTo>
                  <a:lnTo>
                    <a:pt x="32" y="12"/>
                  </a:lnTo>
                  <a:lnTo>
                    <a:pt x="33" y="8"/>
                  </a:lnTo>
                  <a:lnTo>
                    <a:pt x="33" y="4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5" y="10"/>
                  </a:lnTo>
                  <a:lnTo>
                    <a:pt x="46" y="9"/>
                  </a:lnTo>
                  <a:lnTo>
                    <a:pt x="45" y="4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71" y="3"/>
                  </a:lnTo>
                  <a:lnTo>
                    <a:pt x="75" y="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408"/>
            <p:cNvSpPr>
              <a:spLocks noEditPoints="1"/>
            </p:cNvSpPr>
            <p:nvPr/>
          </p:nvSpPr>
          <p:spPr bwMode="auto">
            <a:xfrm>
              <a:off x="2355157" y="1369483"/>
              <a:ext cx="635132" cy="340774"/>
            </a:xfrm>
            <a:custGeom>
              <a:avLst/>
              <a:gdLst>
                <a:gd name="T0" fmla="*/ 307692 w 67"/>
                <a:gd name="T1" fmla="*/ 283076 h 36"/>
                <a:gd name="T2" fmla="*/ 418462 w 67"/>
                <a:gd name="T3" fmla="*/ 393844 h 36"/>
                <a:gd name="T4" fmla="*/ 578462 w 67"/>
                <a:gd name="T5" fmla="*/ 233845 h 36"/>
                <a:gd name="T6" fmla="*/ 590770 w 67"/>
                <a:gd name="T7" fmla="*/ 233845 h 36"/>
                <a:gd name="T8" fmla="*/ 676923 w 67"/>
                <a:gd name="T9" fmla="*/ 283076 h 36"/>
                <a:gd name="T10" fmla="*/ 676923 w 67"/>
                <a:gd name="T11" fmla="*/ 283076 h 36"/>
                <a:gd name="T12" fmla="*/ 676923 w 67"/>
                <a:gd name="T13" fmla="*/ 307691 h 36"/>
                <a:gd name="T14" fmla="*/ 738462 w 67"/>
                <a:gd name="T15" fmla="*/ 270768 h 36"/>
                <a:gd name="T16" fmla="*/ 787693 w 67"/>
                <a:gd name="T17" fmla="*/ 307691 h 36"/>
                <a:gd name="T18" fmla="*/ 824616 w 67"/>
                <a:gd name="T19" fmla="*/ 356921 h 36"/>
                <a:gd name="T20" fmla="*/ 824616 w 67"/>
                <a:gd name="T21" fmla="*/ 356921 h 36"/>
                <a:gd name="T22" fmla="*/ 738462 w 67"/>
                <a:gd name="T23" fmla="*/ 430767 h 36"/>
                <a:gd name="T24" fmla="*/ 726154 w 67"/>
                <a:gd name="T25" fmla="*/ 443075 h 36"/>
                <a:gd name="T26" fmla="*/ 676923 w 67"/>
                <a:gd name="T27" fmla="*/ 430767 h 36"/>
                <a:gd name="T28" fmla="*/ 676923 w 67"/>
                <a:gd name="T29" fmla="*/ 430767 h 36"/>
                <a:gd name="T30" fmla="*/ 627693 w 67"/>
                <a:gd name="T31" fmla="*/ 418460 h 36"/>
                <a:gd name="T32" fmla="*/ 529231 w 67"/>
                <a:gd name="T33" fmla="*/ 443075 h 36"/>
                <a:gd name="T34" fmla="*/ 430770 w 67"/>
                <a:gd name="T35" fmla="*/ 443075 h 36"/>
                <a:gd name="T36" fmla="*/ 320000 w 67"/>
                <a:gd name="T37" fmla="*/ 443075 h 36"/>
                <a:gd name="T38" fmla="*/ 307692 w 67"/>
                <a:gd name="T39" fmla="*/ 443075 h 36"/>
                <a:gd name="T40" fmla="*/ 246154 w 67"/>
                <a:gd name="T41" fmla="*/ 443075 h 36"/>
                <a:gd name="T42" fmla="*/ 246154 w 67"/>
                <a:gd name="T43" fmla="*/ 381537 h 36"/>
                <a:gd name="T44" fmla="*/ 221539 w 67"/>
                <a:gd name="T45" fmla="*/ 369229 h 36"/>
                <a:gd name="T46" fmla="*/ 320000 w 67"/>
                <a:gd name="T47" fmla="*/ 221538 h 36"/>
                <a:gd name="T48" fmla="*/ 320000 w 67"/>
                <a:gd name="T49" fmla="*/ 221538 h 36"/>
                <a:gd name="T50" fmla="*/ 307692 w 67"/>
                <a:gd name="T51" fmla="*/ 283076 h 36"/>
                <a:gd name="T52" fmla="*/ 123077 w 67"/>
                <a:gd name="T53" fmla="*/ 12308 h 36"/>
                <a:gd name="T54" fmla="*/ 160000 w 67"/>
                <a:gd name="T55" fmla="*/ 98461 h 36"/>
                <a:gd name="T56" fmla="*/ 246154 w 67"/>
                <a:gd name="T57" fmla="*/ 61538 h 36"/>
                <a:gd name="T58" fmla="*/ 246154 w 67"/>
                <a:gd name="T59" fmla="*/ 184615 h 36"/>
                <a:gd name="T60" fmla="*/ 196923 w 67"/>
                <a:gd name="T61" fmla="*/ 319999 h 36"/>
                <a:gd name="T62" fmla="*/ 160000 w 67"/>
                <a:gd name="T63" fmla="*/ 356921 h 36"/>
                <a:gd name="T64" fmla="*/ 160000 w 67"/>
                <a:gd name="T65" fmla="*/ 356921 h 36"/>
                <a:gd name="T66" fmla="*/ 123077 w 67"/>
                <a:gd name="T67" fmla="*/ 381537 h 36"/>
                <a:gd name="T68" fmla="*/ 98462 w 67"/>
                <a:gd name="T69" fmla="*/ 381537 h 36"/>
                <a:gd name="T70" fmla="*/ 49231 w 67"/>
                <a:gd name="T71" fmla="*/ 356921 h 36"/>
                <a:gd name="T72" fmla="*/ 12308 w 67"/>
                <a:gd name="T73" fmla="*/ 283076 h 36"/>
                <a:gd name="T74" fmla="*/ 36923 w 67"/>
                <a:gd name="T75" fmla="*/ 258460 h 36"/>
                <a:gd name="T76" fmla="*/ 61539 w 67"/>
                <a:gd name="T77" fmla="*/ 233845 h 36"/>
                <a:gd name="T78" fmla="*/ 86154 w 67"/>
                <a:gd name="T79" fmla="*/ 123076 h 36"/>
                <a:gd name="T80" fmla="*/ 0 w 67"/>
                <a:gd name="T81" fmla="*/ 123076 h 36"/>
                <a:gd name="T82" fmla="*/ 36923 w 67"/>
                <a:gd name="T83" fmla="*/ 0 h 36"/>
                <a:gd name="T84" fmla="*/ 123077 w 67"/>
                <a:gd name="T85" fmla="*/ 12308 h 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36"/>
                <a:gd name="T131" fmla="*/ 67 w 67"/>
                <a:gd name="T132" fmla="*/ 36 h 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36">
                  <a:moveTo>
                    <a:pt x="25" y="23"/>
                  </a:moveTo>
                  <a:lnTo>
                    <a:pt x="34" y="32"/>
                  </a:lnTo>
                  <a:lnTo>
                    <a:pt x="47" y="19"/>
                  </a:lnTo>
                  <a:lnTo>
                    <a:pt x="48" y="19"/>
                  </a:lnTo>
                  <a:lnTo>
                    <a:pt x="55" y="23"/>
                  </a:lnTo>
                  <a:lnTo>
                    <a:pt x="55" y="25"/>
                  </a:lnTo>
                  <a:lnTo>
                    <a:pt x="60" y="22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0" y="35"/>
                  </a:lnTo>
                  <a:lnTo>
                    <a:pt x="59" y="36"/>
                  </a:lnTo>
                  <a:lnTo>
                    <a:pt x="55" y="35"/>
                  </a:lnTo>
                  <a:lnTo>
                    <a:pt x="51" y="34"/>
                  </a:lnTo>
                  <a:lnTo>
                    <a:pt x="43" y="36"/>
                  </a:lnTo>
                  <a:lnTo>
                    <a:pt x="35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0" y="36"/>
                  </a:lnTo>
                  <a:lnTo>
                    <a:pt x="20" y="31"/>
                  </a:lnTo>
                  <a:lnTo>
                    <a:pt x="18" y="30"/>
                  </a:lnTo>
                  <a:lnTo>
                    <a:pt x="26" y="18"/>
                  </a:lnTo>
                  <a:lnTo>
                    <a:pt x="25" y="23"/>
                  </a:lnTo>
                  <a:close/>
                  <a:moveTo>
                    <a:pt x="10" y="1"/>
                  </a:moveTo>
                  <a:lnTo>
                    <a:pt x="13" y="8"/>
                  </a:lnTo>
                  <a:lnTo>
                    <a:pt x="20" y="5"/>
                  </a:lnTo>
                  <a:lnTo>
                    <a:pt x="20" y="15"/>
                  </a:lnTo>
                  <a:lnTo>
                    <a:pt x="16" y="26"/>
                  </a:lnTo>
                  <a:lnTo>
                    <a:pt x="13" y="29"/>
                  </a:lnTo>
                  <a:lnTo>
                    <a:pt x="10" y="31"/>
                  </a:lnTo>
                  <a:lnTo>
                    <a:pt x="8" y="31"/>
                  </a:lnTo>
                  <a:lnTo>
                    <a:pt x="4" y="29"/>
                  </a:lnTo>
                  <a:lnTo>
                    <a:pt x="1" y="23"/>
                  </a:lnTo>
                  <a:lnTo>
                    <a:pt x="3" y="21"/>
                  </a:lnTo>
                  <a:lnTo>
                    <a:pt x="5" y="19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3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411"/>
            <p:cNvSpPr>
              <a:spLocks/>
            </p:cNvSpPr>
            <p:nvPr/>
          </p:nvSpPr>
          <p:spPr bwMode="auto">
            <a:xfrm>
              <a:off x="2639746" y="2979304"/>
              <a:ext cx="1165224" cy="511771"/>
            </a:xfrm>
            <a:custGeom>
              <a:avLst/>
              <a:gdLst>
                <a:gd name="T0" fmla="*/ 1513843 w 123"/>
                <a:gd name="T1" fmla="*/ 467689 h 54"/>
                <a:gd name="T2" fmla="*/ 1513843 w 123"/>
                <a:gd name="T3" fmla="*/ 479997 h 54"/>
                <a:gd name="T4" fmla="*/ 1501535 w 123"/>
                <a:gd name="T5" fmla="*/ 529227 h 54"/>
                <a:gd name="T6" fmla="*/ 1501535 w 123"/>
                <a:gd name="T7" fmla="*/ 529227 h 54"/>
                <a:gd name="T8" fmla="*/ 1390766 w 123"/>
                <a:gd name="T9" fmla="*/ 590765 h 54"/>
                <a:gd name="T10" fmla="*/ 1230767 w 123"/>
                <a:gd name="T11" fmla="*/ 590765 h 54"/>
                <a:gd name="T12" fmla="*/ 1107690 w 123"/>
                <a:gd name="T13" fmla="*/ 664611 h 54"/>
                <a:gd name="T14" fmla="*/ 1083075 w 123"/>
                <a:gd name="T15" fmla="*/ 566150 h 54"/>
                <a:gd name="T16" fmla="*/ 726152 w 123"/>
                <a:gd name="T17" fmla="*/ 529227 h 54"/>
                <a:gd name="T18" fmla="*/ 664614 w 123"/>
                <a:gd name="T19" fmla="*/ 590765 h 54"/>
                <a:gd name="T20" fmla="*/ 566153 w 123"/>
                <a:gd name="T21" fmla="*/ 664611 h 54"/>
                <a:gd name="T22" fmla="*/ 566153 w 123"/>
                <a:gd name="T23" fmla="*/ 664611 h 54"/>
                <a:gd name="T24" fmla="*/ 529230 w 123"/>
                <a:gd name="T25" fmla="*/ 664611 h 54"/>
                <a:gd name="T26" fmla="*/ 418461 w 123"/>
                <a:gd name="T27" fmla="*/ 627688 h 54"/>
                <a:gd name="T28" fmla="*/ 369230 w 123"/>
                <a:gd name="T29" fmla="*/ 566150 h 54"/>
                <a:gd name="T30" fmla="*/ 356922 w 123"/>
                <a:gd name="T31" fmla="*/ 529227 h 54"/>
                <a:gd name="T32" fmla="*/ 393845 w 123"/>
                <a:gd name="T33" fmla="*/ 467689 h 54"/>
                <a:gd name="T34" fmla="*/ 319999 w 123"/>
                <a:gd name="T35" fmla="*/ 467689 h 54"/>
                <a:gd name="T36" fmla="*/ 307692 w 123"/>
                <a:gd name="T37" fmla="*/ 467689 h 54"/>
                <a:gd name="T38" fmla="*/ 307692 w 123"/>
                <a:gd name="T39" fmla="*/ 455382 h 54"/>
                <a:gd name="T40" fmla="*/ 270769 w 123"/>
                <a:gd name="T41" fmla="*/ 369228 h 54"/>
                <a:gd name="T42" fmla="*/ 270769 w 123"/>
                <a:gd name="T43" fmla="*/ 356921 h 54"/>
                <a:gd name="T44" fmla="*/ 270769 w 123"/>
                <a:gd name="T45" fmla="*/ 356921 h 54"/>
                <a:gd name="T46" fmla="*/ 196923 w 123"/>
                <a:gd name="T47" fmla="*/ 319998 h 54"/>
                <a:gd name="T48" fmla="*/ 184615 w 123"/>
                <a:gd name="T49" fmla="*/ 221537 h 54"/>
                <a:gd name="T50" fmla="*/ 184615 w 123"/>
                <a:gd name="T51" fmla="*/ 209229 h 54"/>
                <a:gd name="T52" fmla="*/ 196923 w 123"/>
                <a:gd name="T53" fmla="*/ 209229 h 54"/>
                <a:gd name="T54" fmla="*/ 221538 w 123"/>
                <a:gd name="T55" fmla="*/ 221537 h 54"/>
                <a:gd name="T56" fmla="*/ 307692 w 123"/>
                <a:gd name="T57" fmla="*/ 221537 h 54"/>
                <a:gd name="T58" fmla="*/ 369230 w 123"/>
                <a:gd name="T59" fmla="*/ 221537 h 54"/>
                <a:gd name="T60" fmla="*/ 369230 w 123"/>
                <a:gd name="T61" fmla="*/ 221537 h 54"/>
                <a:gd name="T62" fmla="*/ 369230 w 123"/>
                <a:gd name="T63" fmla="*/ 196922 h 54"/>
                <a:gd name="T64" fmla="*/ 307692 w 123"/>
                <a:gd name="T65" fmla="*/ 159999 h 54"/>
                <a:gd name="T66" fmla="*/ 258461 w 123"/>
                <a:gd name="T67" fmla="*/ 147691 h 54"/>
                <a:gd name="T68" fmla="*/ 49231 w 123"/>
                <a:gd name="T69" fmla="*/ 98461 h 54"/>
                <a:gd name="T70" fmla="*/ 0 w 123"/>
                <a:gd name="T71" fmla="*/ 73846 h 54"/>
                <a:gd name="T72" fmla="*/ 12308 w 123"/>
                <a:gd name="T73" fmla="*/ 36923 h 54"/>
                <a:gd name="T74" fmla="*/ 12308 w 123"/>
                <a:gd name="T75" fmla="*/ 0 h 54"/>
                <a:gd name="T76" fmla="*/ 221538 w 123"/>
                <a:gd name="T77" fmla="*/ 0 h 54"/>
                <a:gd name="T78" fmla="*/ 307692 w 123"/>
                <a:gd name="T79" fmla="*/ 36923 h 54"/>
                <a:gd name="T80" fmla="*/ 406153 w 123"/>
                <a:gd name="T81" fmla="*/ 61538 h 54"/>
                <a:gd name="T82" fmla="*/ 455384 w 123"/>
                <a:gd name="T83" fmla="*/ 61538 h 54"/>
                <a:gd name="T84" fmla="*/ 627691 w 123"/>
                <a:gd name="T85" fmla="*/ 73846 h 54"/>
                <a:gd name="T86" fmla="*/ 639999 w 123"/>
                <a:gd name="T87" fmla="*/ 73846 h 54"/>
                <a:gd name="T88" fmla="*/ 639999 w 123"/>
                <a:gd name="T89" fmla="*/ 123076 h 54"/>
                <a:gd name="T90" fmla="*/ 676922 w 123"/>
                <a:gd name="T91" fmla="*/ 258460 h 54"/>
                <a:gd name="T92" fmla="*/ 763075 w 123"/>
                <a:gd name="T93" fmla="*/ 307690 h 54"/>
                <a:gd name="T94" fmla="*/ 947690 w 123"/>
                <a:gd name="T95" fmla="*/ 258460 h 54"/>
                <a:gd name="T96" fmla="*/ 1033844 w 123"/>
                <a:gd name="T97" fmla="*/ 307690 h 54"/>
                <a:gd name="T98" fmla="*/ 1083075 w 123"/>
                <a:gd name="T99" fmla="*/ 221537 h 54"/>
                <a:gd name="T100" fmla="*/ 1132305 w 123"/>
                <a:gd name="T101" fmla="*/ 258460 h 54"/>
                <a:gd name="T102" fmla="*/ 1132305 w 123"/>
                <a:gd name="T103" fmla="*/ 258460 h 54"/>
                <a:gd name="T104" fmla="*/ 1255382 w 123"/>
                <a:gd name="T105" fmla="*/ 246152 h 54"/>
                <a:gd name="T106" fmla="*/ 1341536 w 123"/>
                <a:gd name="T107" fmla="*/ 221537 h 54"/>
                <a:gd name="T108" fmla="*/ 1415382 w 123"/>
                <a:gd name="T109" fmla="*/ 283075 h 54"/>
                <a:gd name="T110" fmla="*/ 1464612 w 123"/>
                <a:gd name="T111" fmla="*/ 319998 h 54"/>
                <a:gd name="T112" fmla="*/ 1452305 w 123"/>
                <a:gd name="T113" fmla="*/ 418459 h 54"/>
                <a:gd name="T114" fmla="*/ 1464612 w 123"/>
                <a:gd name="T115" fmla="*/ 418459 h 54"/>
                <a:gd name="T116" fmla="*/ 1513843 w 123"/>
                <a:gd name="T117" fmla="*/ 467689 h 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3"/>
                <a:gd name="T178" fmla="*/ 0 h 54"/>
                <a:gd name="T179" fmla="*/ 123 w 123"/>
                <a:gd name="T180" fmla="*/ 54 h 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3" h="54">
                  <a:moveTo>
                    <a:pt x="123" y="38"/>
                  </a:moveTo>
                  <a:lnTo>
                    <a:pt x="123" y="39"/>
                  </a:lnTo>
                  <a:lnTo>
                    <a:pt x="122" y="43"/>
                  </a:lnTo>
                  <a:lnTo>
                    <a:pt x="113" y="48"/>
                  </a:lnTo>
                  <a:lnTo>
                    <a:pt x="100" y="48"/>
                  </a:lnTo>
                  <a:lnTo>
                    <a:pt x="90" y="54"/>
                  </a:lnTo>
                  <a:lnTo>
                    <a:pt x="88" y="46"/>
                  </a:lnTo>
                  <a:lnTo>
                    <a:pt x="59" y="43"/>
                  </a:lnTo>
                  <a:lnTo>
                    <a:pt x="54" y="48"/>
                  </a:lnTo>
                  <a:lnTo>
                    <a:pt x="46" y="54"/>
                  </a:lnTo>
                  <a:lnTo>
                    <a:pt x="43" y="54"/>
                  </a:lnTo>
                  <a:lnTo>
                    <a:pt x="34" y="51"/>
                  </a:lnTo>
                  <a:lnTo>
                    <a:pt x="30" y="46"/>
                  </a:lnTo>
                  <a:lnTo>
                    <a:pt x="29" y="43"/>
                  </a:lnTo>
                  <a:lnTo>
                    <a:pt x="32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7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16" y="26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8" y="18"/>
                  </a:lnTo>
                  <a:lnTo>
                    <a:pt x="25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5" y="13"/>
                  </a:lnTo>
                  <a:lnTo>
                    <a:pt x="21" y="12"/>
                  </a:lnTo>
                  <a:lnTo>
                    <a:pt x="4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33" y="5"/>
                  </a:lnTo>
                  <a:lnTo>
                    <a:pt x="37" y="5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5" y="21"/>
                  </a:lnTo>
                  <a:lnTo>
                    <a:pt x="62" y="25"/>
                  </a:lnTo>
                  <a:lnTo>
                    <a:pt x="77" y="21"/>
                  </a:lnTo>
                  <a:lnTo>
                    <a:pt x="84" y="25"/>
                  </a:lnTo>
                  <a:lnTo>
                    <a:pt x="88" y="18"/>
                  </a:lnTo>
                  <a:lnTo>
                    <a:pt x="92" y="21"/>
                  </a:lnTo>
                  <a:lnTo>
                    <a:pt x="102" y="20"/>
                  </a:lnTo>
                  <a:lnTo>
                    <a:pt x="109" y="18"/>
                  </a:lnTo>
                  <a:lnTo>
                    <a:pt x="115" y="23"/>
                  </a:lnTo>
                  <a:lnTo>
                    <a:pt x="119" y="26"/>
                  </a:lnTo>
                  <a:lnTo>
                    <a:pt x="118" y="34"/>
                  </a:lnTo>
                  <a:lnTo>
                    <a:pt x="119" y="34"/>
                  </a:lnTo>
                  <a:lnTo>
                    <a:pt x="123" y="38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412"/>
            <p:cNvSpPr>
              <a:spLocks/>
            </p:cNvSpPr>
            <p:nvPr/>
          </p:nvSpPr>
          <p:spPr bwMode="auto">
            <a:xfrm>
              <a:off x="3994292" y="3451989"/>
              <a:ext cx="434821" cy="379858"/>
            </a:xfrm>
            <a:custGeom>
              <a:avLst/>
              <a:gdLst>
                <a:gd name="T0" fmla="*/ 443075 w 46"/>
                <a:gd name="T1" fmla="*/ 492305 h 40"/>
                <a:gd name="T2" fmla="*/ 430767 w 46"/>
                <a:gd name="T3" fmla="*/ 479997 h 40"/>
                <a:gd name="T4" fmla="*/ 418459 w 46"/>
                <a:gd name="T5" fmla="*/ 479997 h 40"/>
                <a:gd name="T6" fmla="*/ 319998 w 46"/>
                <a:gd name="T7" fmla="*/ 418459 h 40"/>
                <a:gd name="T8" fmla="*/ 319998 w 46"/>
                <a:gd name="T9" fmla="*/ 418459 h 40"/>
                <a:gd name="T10" fmla="*/ 209230 w 46"/>
                <a:gd name="T11" fmla="*/ 418459 h 40"/>
                <a:gd name="T12" fmla="*/ 172307 w 46"/>
                <a:gd name="T13" fmla="*/ 418459 h 40"/>
                <a:gd name="T14" fmla="*/ 159999 w 46"/>
                <a:gd name="T15" fmla="*/ 393844 h 40"/>
                <a:gd name="T16" fmla="*/ 147692 w 46"/>
                <a:gd name="T17" fmla="*/ 369229 h 40"/>
                <a:gd name="T18" fmla="*/ 123076 w 46"/>
                <a:gd name="T19" fmla="*/ 344613 h 40"/>
                <a:gd name="T20" fmla="*/ 12308 w 46"/>
                <a:gd name="T21" fmla="*/ 307691 h 40"/>
                <a:gd name="T22" fmla="*/ 12308 w 46"/>
                <a:gd name="T23" fmla="*/ 307691 h 40"/>
                <a:gd name="T24" fmla="*/ 0 w 46"/>
                <a:gd name="T25" fmla="*/ 270768 h 40"/>
                <a:gd name="T26" fmla="*/ 172307 w 46"/>
                <a:gd name="T27" fmla="*/ 172307 h 40"/>
                <a:gd name="T28" fmla="*/ 73846 w 46"/>
                <a:gd name="T29" fmla="*/ 209230 h 40"/>
                <a:gd name="T30" fmla="*/ 61538 w 46"/>
                <a:gd name="T31" fmla="*/ 184614 h 40"/>
                <a:gd name="T32" fmla="*/ 123076 w 46"/>
                <a:gd name="T33" fmla="*/ 123076 h 40"/>
                <a:gd name="T34" fmla="*/ 209230 w 46"/>
                <a:gd name="T35" fmla="*/ 172307 h 40"/>
                <a:gd name="T36" fmla="*/ 209230 w 46"/>
                <a:gd name="T37" fmla="*/ 73846 h 40"/>
                <a:gd name="T38" fmla="*/ 221537 w 46"/>
                <a:gd name="T39" fmla="*/ 24615 h 40"/>
                <a:gd name="T40" fmla="*/ 283076 w 46"/>
                <a:gd name="T41" fmla="*/ 12308 h 40"/>
                <a:gd name="T42" fmla="*/ 283076 w 46"/>
                <a:gd name="T43" fmla="*/ 0 h 40"/>
                <a:gd name="T44" fmla="*/ 332306 w 46"/>
                <a:gd name="T45" fmla="*/ 24615 h 40"/>
                <a:gd name="T46" fmla="*/ 356921 w 46"/>
                <a:gd name="T47" fmla="*/ 73846 h 40"/>
                <a:gd name="T48" fmla="*/ 479998 w 46"/>
                <a:gd name="T49" fmla="*/ 61538 h 40"/>
                <a:gd name="T50" fmla="*/ 492305 w 46"/>
                <a:gd name="T51" fmla="*/ 172307 h 40"/>
                <a:gd name="T52" fmla="*/ 541536 w 46"/>
                <a:gd name="T53" fmla="*/ 172307 h 40"/>
                <a:gd name="T54" fmla="*/ 566151 w 46"/>
                <a:gd name="T55" fmla="*/ 233845 h 40"/>
                <a:gd name="T56" fmla="*/ 492305 w 46"/>
                <a:gd name="T57" fmla="*/ 270768 h 40"/>
                <a:gd name="T58" fmla="*/ 492305 w 46"/>
                <a:gd name="T59" fmla="*/ 430767 h 40"/>
                <a:gd name="T60" fmla="*/ 479998 w 46"/>
                <a:gd name="T61" fmla="*/ 443075 h 40"/>
                <a:gd name="T62" fmla="*/ 467690 w 46"/>
                <a:gd name="T63" fmla="*/ 467690 h 40"/>
                <a:gd name="T64" fmla="*/ 443075 w 46"/>
                <a:gd name="T65" fmla="*/ 492305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40"/>
                <a:gd name="T101" fmla="*/ 46 w 46"/>
                <a:gd name="T102" fmla="*/ 40 h 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40">
                  <a:moveTo>
                    <a:pt x="36" y="40"/>
                  </a:moveTo>
                  <a:lnTo>
                    <a:pt x="35" y="39"/>
                  </a:lnTo>
                  <a:lnTo>
                    <a:pt x="34" y="39"/>
                  </a:lnTo>
                  <a:lnTo>
                    <a:pt x="26" y="34"/>
                  </a:lnTo>
                  <a:lnTo>
                    <a:pt x="17" y="34"/>
                  </a:lnTo>
                  <a:lnTo>
                    <a:pt x="14" y="34"/>
                  </a:lnTo>
                  <a:lnTo>
                    <a:pt x="13" y="32"/>
                  </a:lnTo>
                  <a:lnTo>
                    <a:pt x="12" y="30"/>
                  </a:lnTo>
                  <a:lnTo>
                    <a:pt x="10" y="28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14" y="14"/>
                  </a:lnTo>
                  <a:lnTo>
                    <a:pt x="6" y="17"/>
                  </a:lnTo>
                  <a:lnTo>
                    <a:pt x="5" y="15"/>
                  </a:lnTo>
                  <a:lnTo>
                    <a:pt x="10" y="10"/>
                  </a:lnTo>
                  <a:lnTo>
                    <a:pt x="17" y="14"/>
                  </a:lnTo>
                  <a:lnTo>
                    <a:pt x="17" y="6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9" y="5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6" y="19"/>
                  </a:lnTo>
                  <a:lnTo>
                    <a:pt x="40" y="22"/>
                  </a:lnTo>
                  <a:lnTo>
                    <a:pt x="40" y="35"/>
                  </a:lnTo>
                  <a:lnTo>
                    <a:pt x="39" y="36"/>
                  </a:lnTo>
                  <a:lnTo>
                    <a:pt x="38" y="38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414"/>
            <p:cNvSpPr>
              <a:spLocks/>
            </p:cNvSpPr>
            <p:nvPr/>
          </p:nvSpPr>
          <p:spPr bwMode="auto">
            <a:xfrm>
              <a:off x="4353382" y="2192713"/>
              <a:ext cx="1771042" cy="1676996"/>
            </a:xfrm>
            <a:custGeom>
              <a:avLst/>
              <a:gdLst>
                <a:gd name="T0" fmla="*/ 1710764 w 187"/>
                <a:gd name="T1" fmla="*/ 775382 h 177"/>
                <a:gd name="T2" fmla="*/ 1772302 w 187"/>
                <a:gd name="T3" fmla="*/ 1070766 h 177"/>
                <a:gd name="T4" fmla="*/ 2006147 w 187"/>
                <a:gd name="T5" fmla="*/ 1218458 h 177"/>
                <a:gd name="T6" fmla="*/ 2079993 w 187"/>
                <a:gd name="T7" fmla="*/ 1169227 h 177"/>
                <a:gd name="T8" fmla="*/ 2141532 w 187"/>
                <a:gd name="T9" fmla="*/ 1144612 h 177"/>
                <a:gd name="T10" fmla="*/ 2239993 w 187"/>
                <a:gd name="T11" fmla="*/ 1193843 h 177"/>
                <a:gd name="T12" fmla="*/ 2264608 w 187"/>
                <a:gd name="T13" fmla="*/ 1489226 h 177"/>
                <a:gd name="T14" fmla="*/ 2104609 w 187"/>
                <a:gd name="T15" fmla="*/ 1489226 h 177"/>
                <a:gd name="T16" fmla="*/ 1981532 w 187"/>
                <a:gd name="T17" fmla="*/ 1513841 h 177"/>
                <a:gd name="T18" fmla="*/ 1772302 w 187"/>
                <a:gd name="T19" fmla="*/ 1489226 h 177"/>
                <a:gd name="T20" fmla="*/ 1735379 w 187"/>
                <a:gd name="T21" fmla="*/ 1452303 h 177"/>
                <a:gd name="T22" fmla="*/ 1612303 w 187"/>
                <a:gd name="T23" fmla="*/ 1378457 h 177"/>
                <a:gd name="T24" fmla="*/ 1452303 w 187"/>
                <a:gd name="T25" fmla="*/ 1439996 h 177"/>
                <a:gd name="T26" fmla="*/ 1255381 w 187"/>
                <a:gd name="T27" fmla="*/ 1390765 h 177"/>
                <a:gd name="T28" fmla="*/ 1255381 w 187"/>
                <a:gd name="T29" fmla="*/ 1587688 h 177"/>
                <a:gd name="T30" fmla="*/ 1169227 w 187"/>
                <a:gd name="T31" fmla="*/ 1772303 h 177"/>
                <a:gd name="T32" fmla="*/ 996920 w 187"/>
                <a:gd name="T33" fmla="*/ 1735380 h 177"/>
                <a:gd name="T34" fmla="*/ 898459 w 187"/>
                <a:gd name="T35" fmla="*/ 1858456 h 177"/>
                <a:gd name="T36" fmla="*/ 849228 w 187"/>
                <a:gd name="T37" fmla="*/ 2030763 h 177"/>
                <a:gd name="T38" fmla="*/ 799998 w 187"/>
                <a:gd name="T39" fmla="*/ 2104609 h 177"/>
                <a:gd name="T40" fmla="*/ 787690 w 187"/>
                <a:gd name="T41" fmla="*/ 1907687 h 177"/>
                <a:gd name="T42" fmla="*/ 689228 w 187"/>
                <a:gd name="T43" fmla="*/ 1796918 h 177"/>
                <a:gd name="T44" fmla="*/ 824613 w 187"/>
                <a:gd name="T45" fmla="*/ 1698457 h 177"/>
                <a:gd name="T46" fmla="*/ 910766 w 187"/>
                <a:gd name="T47" fmla="*/ 1501534 h 177"/>
                <a:gd name="T48" fmla="*/ 1009228 w 187"/>
                <a:gd name="T49" fmla="*/ 1476919 h 177"/>
                <a:gd name="T50" fmla="*/ 1156919 w 187"/>
                <a:gd name="T51" fmla="*/ 1292304 h 177"/>
                <a:gd name="T52" fmla="*/ 1206150 w 187"/>
                <a:gd name="T53" fmla="*/ 1230765 h 177"/>
                <a:gd name="T54" fmla="*/ 1046150 w 187"/>
                <a:gd name="T55" fmla="*/ 1304611 h 177"/>
                <a:gd name="T56" fmla="*/ 947689 w 187"/>
                <a:gd name="T57" fmla="*/ 1341534 h 177"/>
                <a:gd name="T58" fmla="*/ 935382 w 187"/>
                <a:gd name="T59" fmla="*/ 1390765 h 177"/>
                <a:gd name="T60" fmla="*/ 824613 w 187"/>
                <a:gd name="T61" fmla="*/ 1501534 h 177"/>
                <a:gd name="T62" fmla="*/ 799998 w 187"/>
                <a:gd name="T63" fmla="*/ 1501534 h 177"/>
                <a:gd name="T64" fmla="*/ 738459 w 187"/>
                <a:gd name="T65" fmla="*/ 1489226 h 177"/>
                <a:gd name="T66" fmla="*/ 689228 w 187"/>
                <a:gd name="T67" fmla="*/ 1452303 h 177"/>
                <a:gd name="T68" fmla="*/ 676921 w 187"/>
                <a:gd name="T69" fmla="*/ 1489226 h 177"/>
                <a:gd name="T70" fmla="*/ 689228 w 187"/>
                <a:gd name="T71" fmla="*/ 1538457 h 177"/>
                <a:gd name="T72" fmla="*/ 738459 w 187"/>
                <a:gd name="T73" fmla="*/ 1599995 h 177"/>
                <a:gd name="T74" fmla="*/ 590767 w 187"/>
                <a:gd name="T75" fmla="*/ 1747687 h 177"/>
                <a:gd name="T76" fmla="*/ 590767 w 187"/>
                <a:gd name="T77" fmla="*/ 1809225 h 177"/>
                <a:gd name="T78" fmla="*/ 689228 w 187"/>
                <a:gd name="T79" fmla="*/ 2067686 h 177"/>
                <a:gd name="T80" fmla="*/ 701536 w 187"/>
                <a:gd name="T81" fmla="*/ 2153840 h 177"/>
                <a:gd name="T82" fmla="*/ 738459 w 187"/>
                <a:gd name="T83" fmla="*/ 2178455 h 177"/>
                <a:gd name="T84" fmla="*/ 639998 w 187"/>
                <a:gd name="T85" fmla="*/ 1956917 h 177"/>
                <a:gd name="T86" fmla="*/ 467691 w 187"/>
                <a:gd name="T87" fmla="*/ 1858456 h 177"/>
                <a:gd name="T88" fmla="*/ 430768 w 187"/>
                <a:gd name="T89" fmla="*/ 1809225 h 177"/>
                <a:gd name="T90" fmla="*/ 319999 w 187"/>
                <a:gd name="T91" fmla="*/ 1759995 h 177"/>
                <a:gd name="T92" fmla="*/ 159999 w 187"/>
                <a:gd name="T93" fmla="*/ 1513841 h 177"/>
                <a:gd name="T94" fmla="*/ 172307 w 187"/>
                <a:gd name="T95" fmla="*/ 1378457 h 177"/>
                <a:gd name="T96" fmla="*/ 98461 w 187"/>
                <a:gd name="T97" fmla="*/ 1292304 h 177"/>
                <a:gd name="T98" fmla="*/ 98461 w 187"/>
                <a:gd name="T99" fmla="*/ 1009228 h 177"/>
                <a:gd name="T100" fmla="*/ 12308 w 187"/>
                <a:gd name="T101" fmla="*/ 910767 h 177"/>
                <a:gd name="T102" fmla="*/ 98461 w 187"/>
                <a:gd name="T103" fmla="*/ 701536 h 177"/>
                <a:gd name="T104" fmla="*/ 738459 w 187"/>
                <a:gd name="T105" fmla="*/ 147692 h 177"/>
                <a:gd name="T106" fmla="*/ 1009228 w 187"/>
                <a:gd name="T107" fmla="*/ 24615 h 177"/>
                <a:gd name="T108" fmla="*/ 1046150 w 187"/>
                <a:gd name="T109" fmla="*/ 0 h 177"/>
                <a:gd name="T110" fmla="*/ 1046150 w 187"/>
                <a:gd name="T111" fmla="*/ 0 h 177"/>
                <a:gd name="T112" fmla="*/ 1169227 w 187"/>
                <a:gd name="T113" fmla="*/ 332307 h 177"/>
                <a:gd name="T114" fmla="*/ 1329226 w 187"/>
                <a:gd name="T115" fmla="*/ 418460 h 177"/>
                <a:gd name="T116" fmla="*/ 1526149 w 187"/>
                <a:gd name="T117" fmla="*/ 393845 h 177"/>
                <a:gd name="T118" fmla="*/ 1723072 w 187"/>
                <a:gd name="T119" fmla="*/ 504614 h 177"/>
                <a:gd name="T120" fmla="*/ 1735379 w 187"/>
                <a:gd name="T121" fmla="*/ 664613 h 1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177"/>
                <a:gd name="T185" fmla="*/ 187 w 187"/>
                <a:gd name="T186" fmla="*/ 177 h 1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177">
                  <a:moveTo>
                    <a:pt x="141" y="54"/>
                  </a:moveTo>
                  <a:lnTo>
                    <a:pt x="139" y="63"/>
                  </a:lnTo>
                  <a:lnTo>
                    <a:pt x="144" y="87"/>
                  </a:lnTo>
                  <a:lnTo>
                    <a:pt x="149" y="91"/>
                  </a:lnTo>
                  <a:lnTo>
                    <a:pt x="163" y="99"/>
                  </a:lnTo>
                  <a:lnTo>
                    <a:pt x="166" y="97"/>
                  </a:lnTo>
                  <a:lnTo>
                    <a:pt x="169" y="95"/>
                  </a:lnTo>
                  <a:lnTo>
                    <a:pt x="174" y="93"/>
                  </a:lnTo>
                  <a:lnTo>
                    <a:pt x="182" y="97"/>
                  </a:lnTo>
                  <a:lnTo>
                    <a:pt x="187" y="118"/>
                  </a:lnTo>
                  <a:lnTo>
                    <a:pt x="184" y="121"/>
                  </a:lnTo>
                  <a:lnTo>
                    <a:pt x="180" y="125"/>
                  </a:lnTo>
                  <a:lnTo>
                    <a:pt x="171" y="121"/>
                  </a:lnTo>
                  <a:lnTo>
                    <a:pt x="165" y="123"/>
                  </a:lnTo>
                  <a:lnTo>
                    <a:pt x="161" y="123"/>
                  </a:lnTo>
                  <a:lnTo>
                    <a:pt x="146" y="122"/>
                  </a:lnTo>
                  <a:lnTo>
                    <a:pt x="144" y="121"/>
                  </a:lnTo>
                  <a:lnTo>
                    <a:pt x="141" y="120"/>
                  </a:lnTo>
                  <a:lnTo>
                    <a:pt x="141" y="118"/>
                  </a:lnTo>
                  <a:lnTo>
                    <a:pt x="137" y="116"/>
                  </a:lnTo>
                  <a:lnTo>
                    <a:pt x="131" y="112"/>
                  </a:lnTo>
                  <a:lnTo>
                    <a:pt x="120" y="118"/>
                  </a:lnTo>
                  <a:lnTo>
                    <a:pt x="118" y="117"/>
                  </a:lnTo>
                  <a:lnTo>
                    <a:pt x="115" y="117"/>
                  </a:lnTo>
                  <a:lnTo>
                    <a:pt x="102" y="113"/>
                  </a:lnTo>
                  <a:lnTo>
                    <a:pt x="98" y="117"/>
                  </a:lnTo>
                  <a:lnTo>
                    <a:pt x="102" y="129"/>
                  </a:lnTo>
                  <a:lnTo>
                    <a:pt x="93" y="141"/>
                  </a:lnTo>
                  <a:lnTo>
                    <a:pt x="95" y="144"/>
                  </a:lnTo>
                  <a:lnTo>
                    <a:pt x="91" y="146"/>
                  </a:lnTo>
                  <a:lnTo>
                    <a:pt x="81" y="141"/>
                  </a:lnTo>
                  <a:lnTo>
                    <a:pt x="81" y="146"/>
                  </a:lnTo>
                  <a:lnTo>
                    <a:pt x="73" y="151"/>
                  </a:lnTo>
                  <a:lnTo>
                    <a:pt x="68" y="161"/>
                  </a:lnTo>
                  <a:lnTo>
                    <a:pt x="69" y="165"/>
                  </a:lnTo>
                  <a:lnTo>
                    <a:pt x="69" y="169"/>
                  </a:lnTo>
                  <a:lnTo>
                    <a:pt x="65" y="171"/>
                  </a:lnTo>
                  <a:lnTo>
                    <a:pt x="63" y="169"/>
                  </a:lnTo>
                  <a:lnTo>
                    <a:pt x="64" y="155"/>
                  </a:lnTo>
                  <a:lnTo>
                    <a:pt x="56" y="147"/>
                  </a:lnTo>
                  <a:lnTo>
                    <a:pt x="56" y="146"/>
                  </a:lnTo>
                  <a:lnTo>
                    <a:pt x="64" y="141"/>
                  </a:lnTo>
                  <a:lnTo>
                    <a:pt x="67" y="138"/>
                  </a:lnTo>
                  <a:lnTo>
                    <a:pt x="69" y="130"/>
                  </a:lnTo>
                  <a:lnTo>
                    <a:pt x="74" y="122"/>
                  </a:lnTo>
                  <a:lnTo>
                    <a:pt x="81" y="120"/>
                  </a:lnTo>
                  <a:lnTo>
                    <a:pt x="82" y="120"/>
                  </a:lnTo>
                  <a:lnTo>
                    <a:pt x="85" y="112"/>
                  </a:lnTo>
                  <a:lnTo>
                    <a:pt x="94" y="105"/>
                  </a:lnTo>
                  <a:lnTo>
                    <a:pt x="98" y="101"/>
                  </a:lnTo>
                  <a:lnTo>
                    <a:pt x="98" y="100"/>
                  </a:lnTo>
                  <a:lnTo>
                    <a:pt x="97" y="99"/>
                  </a:lnTo>
                  <a:lnTo>
                    <a:pt x="85" y="106"/>
                  </a:lnTo>
                  <a:lnTo>
                    <a:pt x="81" y="108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13"/>
                  </a:lnTo>
                  <a:lnTo>
                    <a:pt x="74" y="117"/>
                  </a:lnTo>
                  <a:lnTo>
                    <a:pt x="67" y="122"/>
                  </a:lnTo>
                  <a:lnTo>
                    <a:pt x="65" y="122"/>
                  </a:lnTo>
                  <a:lnTo>
                    <a:pt x="64" y="123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6" y="118"/>
                  </a:lnTo>
                  <a:lnTo>
                    <a:pt x="55" y="120"/>
                  </a:lnTo>
                  <a:lnTo>
                    <a:pt x="55" y="121"/>
                  </a:lnTo>
                  <a:lnTo>
                    <a:pt x="55" y="125"/>
                  </a:lnTo>
                  <a:lnTo>
                    <a:pt x="56" y="125"/>
                  </a:lnTo>
                  <a:lnTo>
                    <a:pt x="56" y="126"/>
                  </a:lnTo>
                  <a:lnTo>
                    <a:pt x="60" y="130"/>
                  </a:lnTo>
                  <a:lnTo>
                    <a:pt x="59" y="137"/>
                  </a:lnTo>
                  <a:lnTo>
                    <a:pt x="48" y="142"/>
                  </a:lnTo>
                  <a:lnTo>
                    <a:pt x="48" y="144"/>
                  </a:lnTo>
                  <a:lnTo>
                    <a:pt x="48" y="147"/>
                  </a:lnTo>
                  <a:lnTo>
                    <a:pt x="56" y="156"/>
                  </a:lnTo>
                  <a:lnTo>
                    <a:pt x="56" y="168"/>
                  </a:lnTo>
                  <a:lnTo>
                    <a:pt x="56" y="171"/>
                  </a:lnTo>
                  <a:lnTo>
                    <a:pt x="57" y="175"/>
                  </a:lnTo>
                  <a:lnTo>
                    <a:pt x="60" y="177"/>
                  </a:lnTo>
                  <a:lnTo>
                    <a:pt x="57" y="177"/>
                  </a:lnTo>
                  <a:lnTo>
                    <a:pt x="52" y="159"/>
                  </a:lnTo>
                  <a:lnTo>
                    <a:pt x="42" y="148"/>
                  </a:lnTo>
                  <a:lnTo>
                    <a:pt x="38" y="151"/>
                  </a:lnTo>
                  <a:lnTo>
                    <a:pt x="38" y="147"/>
                  </a:lnTo>
                  <a:lnTo>
                    <a:pt x="35" y="147"/>
                  </a:lnTo>
                  <a:lnTo>
                    <a:pt x="29" y="144"/>
                  </a:lnTo>
                  <a:lnTo>
                    <a:pt x="26" y="143"/>
                  </a:lnTo>
                  <a:lnTo>
                    <a:pt x="19" y="127"/>
                  </a:lnTo>
                  <a:lnTo>
                    <a:pt x="13" y="123"/>
                  </a:lnTo>
                  <a:lnTo>
                    <a:pt x="12" y="121"/>
                  </a:lnTo>
                  <a:lnTo>
                    <a:pt x="14" y="112"/>
                  </a:lnTo>
                  <a:lnTo>
                    <a:pt x="4" y="109"/>
                  </a:lnTo>
                  <a:lnTo>
                    <a:pt x="8" y="105"/>
                  </a:lnTo>
                  <a:lnTo>
                    <a:pt x="9" y="91"/>
                  </a:lnTo>
                  <a:lnTo>
                    <a:pt x="8" y="82"/>
                  </a:lnTo>
                  <a:lnTo>
                    <a:pt x="6" y="78"/>
                  </a:lnTo>
                  <a:lnTo>
                    <a:pt x="1" y="74"/>
                  </a:lnTo>
                  <a:lnTo>
                    <a:pt x="0" y="67"/>
                  </a:lnTo>
                  <a:lnTo>
                    <a:pt x="8" y="57"/>
                  </a:lnTo>
                  <a:lnTo>
                    <a:pt x="33" y="42"/>
                  </a:lnTo>
                  <a:lnTo>
                    <a:pt x="60" y="1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2"/>
                  </a:lnTo>
                  <a:lnTo>
                    <a:pt x="95" y="27"/>
                  </a:lnTo>
                  <a:lnTo>
                    <a:pt x="94" y="36"/>
                  </a:lnTo>
                  <a:lnTo>
                    <a:pt x="108" y="34"/>
                  </a:lnTo>
                  <a:lnTo>
                    <a:pt x="119" y="33"/>
                  </a:lnTo>
                  <a:lnTo>
                    <a:pt x="124" y="32"/>
                  </a:lnTo>
                  <a:lnTo>
                    <a:pt x="135" y="38"/>
                  </a:lnTo>
                  <a:lnTo>
                    <a:pt x="140" y="41"/>
                  </a:lnTo>
                  <a:lnTo>
                    <a:pt x="142" y="44"/>
                  </a:lnTo>
                  <a:lnTo>
                    <a:pt x="141" y="54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443"/>
            <p:cNvSpPr>
              <a:spLocks noEditPoints="1"/>
            </p:cNvSpPr>
            <p:nvPr/>
          </p:nvSpPr>
          <p:spPr bwMode="auto">
            <a:xfrm>
              <a:off x="2062019" y="1672395"/>
              <a:ext cx="1269044" cy="663226"/>
            </a:xfrm>
            <a:custGeom>
              <a:avLst/>
              <a:gdLst>
                <a:gd name="T0" fmla="*/ 61538 w 134"/>
                <a:gd name="T1" fmla="*/ 492305 h 70"/>
                <a:gd name="T2" fmla="*/ 110769 w 134"/>
                <a:gd name="T3" fmla="*/ 307691 h 70"/>
                <a:gd name="T4" fmla="*/ 1427684 w 134"/>
                <a:gd name="T5" fmla="*/ 356921 h 70"/>
                <a:gd name="T6" fmla="*/ 1255378 w 134"/>
                <a:gd name="T7" fmla="*/ 443075 h 70"/>
                <a:gd name="T8" fmla="*/ 1304608 w 134"/>
                <a:gd name="T9" fmla="*/ 492305 h 70"/>
                <a:gd name="T10" fmla="*/ 1489223 w 134"/>
                <a:gd name="T11" fmla="*/ 418459 h 70"/>
                <a:gd name="T12" fmla="*/ 1612299 w 134"/>
                <a:gd name="T13" fmla="*/ 418459 h 70"/>
                <a:gd name="T14" fmla="*/ 1649222 w 134"/>
                <a:gd name="T15" fmla="*/ 504613 h 70"/>
                <a:gd name="T16" fmla="*/ 1563068 w 134"/>
                <a:gd name="T17" fmla="*/ 676919 h 70"/>
                <a:gd name="T18" fmla="*/ 1255378 w 134"/>
                <a:gd name="T19" fmla="*/ 701535 h 70"/>
                <a:gd name="T20" fmla="*/ 1156917 w 134"/>
                <a:gd name="T21" fmla="*/ 615381 h 70"/>
                <a:gd name="T22" fmla="*/ 910764 w 134"/>
                <a:gd name="T23" fmla="*/ 652304 h 70"/>
                <a:gd name="T24" fmla="*/ 726150 w 134"/>
                <a:gd name="T25" fmla="*/ 701535 h 70"/>
                <a:gd name="T26" fmla="*/ 578458 w 134"/>
                <a:gd name="T27" fmla="*/ 861534 h 70"/>
                <a:gd name="T28" fmla="*/ 479997 w 134"/>
                <a:gd name="T29" fmla="*/ 812304 h 70"/>
                <a:gd name="T30" fmla="*/ 283075 w 134"/>
                <a:gd name="T31" fmla="*/ 726150 h 70"/>
                <a:gd name="T32" fmla="*/ 283075 w 134"/>
                <a:gd name="T33" fmla="*/ 639997 h 70"/>
                <a:gd name="T34" fmla="*/ 295383 w 134"/>
                <a:gd name="T35" fmla="*/ 553843 h 70"/>
                <a:gd name="T36" fmla="*/ 430767 w 134"/>
                <a:gd name="T37" fmla="*/ 566151 h 70"/>
                <a:gd name="T38" fmla="*/ 443075 w 134"/>
                <a:gd name="T39" fmla="*/ 639997 h 70"/>
                <a:gd name="T40" fmla="*/ 529228 w 134"/>
                <a:gd name="T41" fmla="*/ 664612 h 70"/>
                <a:gd name="T42" fmla="*/ 541536 w 134"/>
                <a:gd name="T43" fmla="*/ 603074 h 70"/>
                <a:gd name="T44" fmla="*/ 603074 w 134"/>
                <a:gd name="T45" fmla="*/ 541536 h 70"/>
                <a:gd name="T46" fmla="*/ 676919 w 134"/>
                <a:gd name="T47" fmla="*/ 504613 h 70"/>
                <a:gd name="T48" fmla="*/ 492305 w 134"/>
                <a:gd name="T49" fmla="*/ 492305 h 70"/>
                <a:gd name="T50" fmla="*/ 443075 w 134"/>
                <a:gd name="T51" fmla="*/ 467690 h 70"/>
                <a:gd name="T52" fmla="*/ 541536 w 134"/>
                <a:gd name="T53" fmla="*/ 393844 h 70"/>
                <a:gd name="T54" fmla="*/ 701535 w 134"/>
                <a:gd name="T55" fmla="*/ 356921 h 70"/>
                <a:gd name="T56" fmla="*/ 849226 w 134"/>
                <a:gd name="T57" fmla="*/ 356921 h 70"/>
                <a:gd name="T58" fmla="*/ 886149 w 134"/>
                <a:gd name="T59" fmla="*/ 295383 h 70"/>
                <a:gd name="T60" fmla="*/ 849226 w 134"/>
                <a:gd name="T61" fmla="*/ 246153 h 70"/>
                <a:gd name="T62" fmla="*/ 972302 w 134"/>
                <a:gd name="T63" fmla="*/ 135384 h 70"/>
                <a:gd name="T64" fmla="*/ 1058456 w 134"/>
                <a:gd name="T65" fmla="*/ 135384 h 70"/>
                <a:gd name="T66" fmla="*/ 1218455 w 134"/>
                <a:gd name="T67" fmla="*/ 196922 h 70"/>
                <a:gd name="T68" fmla="*/ 1390762 w 134"/>
                <a:gd name="T69" fmla="*/ 258460 h 70"/>
                <a:gd name="T70" fmla="*/ 1427684 w 134"/>
                <a:gd name="T71" fmla="*/ 356921 h 70"/>
                <a:gd name="T72" fmla="*/ 701535 w 134"/>
                <a:gd name="T73" fmla="*/ 307691 h 70"/>
                <a:gd name="T74" fmla="*/ 258460 w 134"/>
                <a:gd name="T75" fmla="*/ 443075 h 70"/>
                <a:gd name="T76" fmla="*/ 184614 w 134"/>
                <a:gd name="T77" fmla="*/ 307691 h 70"/>
                <a:gd name="T78" fmla="*/ 86153 w 134"/>
                <a:gd name="T79" fmla="*/ 147692 h 70"/>
                <a:gd name="T80" fmla="*/ 184614 w 134"/>
                <a:gd name="T81" fmla="*/ 36923 h 70"/>
                <a:gd name="T82" fmla="*/ 479997 w 134"/>
                <a:gd name="T83" fmla="*/ 172307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70"/>
                <a:gd name="T128" fmla="*/ 134 w 134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70">
                  <a:moveTo>
                    <a:pt x="11" y="34"/>
                  </a:moveTo>
                  <a:lnTo>
                    <a:pt x="5" y="40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1" y="34"/>
                  </a:lnTo>
                  <a:close/>
                  <a:moveTo>
                    <a:pt x="116" y="29"/>
                  </a:moveTo>
                  <a:lnTo>
                    <a:pt x="110" y="32"/>
                  </a:lnTo>
                  <a:lnTo>
                    <a:pt x="102" y="36"/>
                  </a:lnTo>
                  <a:lnTo>
                    <a:pt x="103" y="37"/>
                  </a:lnTo>
                  <a:lnTo>
                    <a:pt x="106" y="40"/>
                  </a:lnTo>
                  <a:lnTo>
                    <a:pt x="111" y="36"/>
                  </a:lnTo>
                  <a:lnTo>
                    <a:pt x="121" y="34"/>
                  </a:lnTo>
                  <a:lnTo>
                    <a:pt x="131" y="34"/>
                  </a:lnTo>
                  <a:lnTo>
                    <a:pt x="133" y="40"/>
                  </a:lnTo>
                  <a:lnTo>
                    <a:pt x="134" y="41"/>
                  </a:lnTo>
                  <a:lnTo>
                    <a:pt x="129" y="52"/>
                  </a:lnTo>
                  <a:lnTo>
                    <a:pt x="127" y="55"/>
                  </a:lnTo>
                  <a:lnTo>
                    <a:pt x="116" y="57"/>
                  </a:lnTo>
                  <a:lnTo>
                    <a:pt x="102" y="57"/>
                  </a:lnTo>
                  <a:lnTo>
                    <a:pt x="95" y="52"/>
                  </a:lnTo>
                  <a:lnTo>
                    <a:pt x="94" y="50"/>
                  </a:lnTo>
                  <a:lnTo>
                    <a:pt x="86" y="52"/>
                  </a:lnTo>
                  <a:lnTo>
                    <a:pt x="74" y="53"/>
                  </a:lnTo>
                  <a:lnTo>
                    <a:pt x="69" y="59"/>
                  </a:lnTo>
                  <a:lnTo>
                    <a:pt x="59" y="57"/>
                  </a:lnTo>
                  <a:lnTo>
                    <a:pt x="61" y="67"/>
                  </a:lnTo>
                  <a:lnTo>
                    <a:pt x="47" y="70"/>
                  </a:lnTo>
                  <a:lnTo>
                    <a:pt x="39" y="63"/>
                  </a:lnTo>
                  <a:lnTo>
                    <a:pt x="39" y="66"/>
                  </a:lnTo>
                  <a:lnTo>
                    <a:pt x="31" y="65"/>
                  </a:lnTo>
                  <a:lnTo>
                    <a:pt x="23" y="59"/>
                  </a:lnTo>
                  <a:lnTo>
                    <a:pt x="21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4" y="45"/>
                  </a:lnTo>
                  <a:lnTo>
                    <a:pt x="31" y="41"/>
                  </a:lnTo>
                  <a:lnTo>
                    <a:pt x="35" y="46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41" y="55"/>
                  </a:lnTo>
                  <a:lnTo>
                    <a:pt x="43" y="54"/>
                  </a:lnTo>
                  <a:lnTo>
                    <a:pt x="49" y="53"/>
                  </a:lnTo>
                  <a:lnTo>
                    <a:pt x="44" y="49"/>
                  </a:lnTo>
                  <a:lnTo>
                    <a:pt x="44" y="45"/>
                  </a:lnTo>
                  <a:lnTo>
                    <a:pt x="49" y="44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8" y="40"/>
                  </a:lnTo>
                  <a:lnTo>
                    <a:pt x="36" y="38"/>
                  </a:lnTo>
                  <a:lnTo>
                    <a:pt x="38" y="37"/>
                  </a:lnTo>
                  <a:lnTo>
                    <a:pt x="44" y="32"/>
                  </a:lnTo>
                  <a:lnTo>
                    <a:pt x="48" y="29"/>
                  </a:lnTo>
                  <a:lnTo>
                    <a:pt x="57" y="29"/>
                  </a:lnTo>
                  <a:lnTo>
                    <a:pt x="62" y="31"/>
                  </a:lnTo>
                  <a:lnTo>
                    <a:pt x="69" y="29"/>
                  </a:lnTo>
                  <a:lnTo>
                    <a:pt x="70" y="28"/>
                  </a:lnTo>
                  <a:lnTo>
                    <a:pt x="72" y="24"/>
                  </a:lnTo>
                  <a:lnTo>
                    <a:pt x="69" y="20"/>
                  </a:lnTo>
                  <a:lnTo>
                    <a:pt x="72" y="15"/>
                  </a:lnTo>
                  <a:lnTo>
                    <a:pt x="79" y="11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91" y="14"/>
                  </a:lnTo>
                  <a:lnTo>
                    <a:pt x="99" y="16"/>
                  </a:lnTo>
                  <a:lnTo>
                    <a:pt x="108" y="20"/>
                  </a:lnTo>
                  <a:lnTo>
                    <a:pt x="113" y="21"/>
                  </a:lnTo>
                  <a:lnTo>
                    <a:pt x="115" y="27"/>
                  </a:lnTo>
                  <a:lnTo>
                    <a:pt x="116" y="29"/>
                  </a:lnTo>
                  <a:close/>
                  <a:moveTo>
                    <a:pt x="57" y="17"/>
                  </a:moveTo>
                  <a:lnTo>
                    <a:pt x="57" y="25"/>
                  </a:lnTo>
                  <a:lnTo>
                    <a:pt x="41" y="25"/>
                  </a:lnTo>
                  <a:lnTo>
                    <a:pt x="21" y="36"/>
                  </a:lnTo>
                  <a:lnTo>
                    <a:pt x="15" y="25"/>
                  </a:lnTo>
                  <a:lnTo>
                    <a:pt x="24" y="20"/>
                  </a:lnTo>
                  <a:lnTo>
                    <a:pt x="7" y="12"/>
                  </a:lnTo>
                  <a:lnTo>
                    <a:pt x="18" y="8"/>
                  </a:lnTo>
                  <a:lnTo>
                    <a:pt x="15" y="3"/>
                  </a:lnTo>
                  <a:lnTo>
                    <a:pt x="23" y="0"/>
                  </a:lnTo>
                  <a:lnTo>
                    <a:pt x="39" y="14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448"/>
            <p:cNvSpPr>
              <a:spLocks/>
            </p:cNvSpPr>
            <p:nvPr/>
          </p:nvSpPr>
          <p:spPr bwMode="auto">
            <a:xfrm>
              <a:off x="2490677" y="2515169"/>
              <a:ext cx="1240951" cy="378637"/>
            </a:xfrm>
            <a:custGeom>
              <a:avLst/>
              <a:gdLst>
                <a:gd name="T0" fmla="*/ 1612304 w 131"/>
                <a:gd name="T1" fmla="*/ 73846 h 40"/>
                <a:gd name="T2" fmla="*/ 1612304 w 131"/>
                <a:gd name="T3" fmla="*/ 172307 h 40"/>
                <a:gd name="T4" fmla="*/ 1489227 w 131"/>
                <a:gd name="T5" fmla="*/ 233845 h 40"/>
                <a:gd name="T6" fmla="*/ 1267689 w 131"/>
                <a:gd name="T7" fmla="*/ 233845 h 40"/>
                <a:gd name="T8" fmla="*/ 1193843 w 131"/>
                <a:gd name="T9" fmla="*/ 283075 h 40"/>
                <a:gd name="T10" fmla="*/ 1132305 w 131"/>
                <a:gd name="T11" fmla="*/ 332306 h 40"/>
                <a:gd name="T12" fmla="*/ 1132305 w 131"/>
                <a:gd name="T13" fmla="*/ 344613 h 40"/>
                <a:gd name="T14" fmla="*/ 1083074 w 131"/>
                <a:gd name="T15" fmla="*/ 307691 h 40"/>
                <a:gd name="T16" fmla="*/ 1021536 w 131"/>
                <a:gd name="T17" fmla="*/ 406152 h 40"/>
                <a:gd name="T18" fmla="*/ 886152 w 131"/>
                <a:gd name="T19" fmla="*/ 393844 h 40"/>
                <a:gd name="T20" fmla="*/ 824613 w 131"/>
                <a:gd name="T21" fmla="*/ 381536 h 40"/>
                <a:gd name="T22" fmla="*/ 824613 w 131"/>
                <a:gd name="T23" fmla="*/ 381536 h 40"/>
                <a:gd name="T24" fmla="*/ 812306 w 131"/>
                <a:gd name="T25" fmla="*/ 393844 h 40"/>
                <a:gd name="T26" fmla="*/ 799998 w 131"/>
                <a:gd name="T27" fmla="*/ 381536 h 40"/>
                <a:gd name="T28" fmla="*/ 763075 w 131"/>
                <a:gd name="T29" fmla="*/ 381536 h 40"/>
                <a:gd name="T30" fmla="*/ 713844 w 131"/>
                <a:gd name="T31" fmla="*/ 356921 h 40"/>
                <a:gd name="T32" fmla="*/ 713844 w 131"/>
                <a:gd name="T33" fmla="*/ 356921 h 40"/>
                <a:gd name="T34" fmla="*/ 713844 w 131"/>
                <a:gd name="T35" fmla="*/ 356921 h 40"/>
                <a:gd name="T36" fmla="*/ 590768 w 131"/>
                <a:gd name="T37" fmla="*/ 406152 h 40"/>
                <a:gd name="T38" fmla="*/ 566152 w 131"/>
                <a:gd name="T39" fmla="*/ 430767 h 40"/>
                <a:gd name="T40" fmla="*/ 541537 w 131"/>
                <a:gd name="T41" fmla="*/ 492305 h 40"/>
                <a:gd name="T42" fmla="*/ 504614 w 131"/>
                <a:gd name="T43" fmla="*/ 467690 h 40"/>
                <a:gd name="T44" fmla="*/ 406153 w 131"/>
                <a:gd name="T45" fmla="*/ 467690 h 40"/>
                <a:gd name="T46" fmla="*/ 356922 w 131"/>
                <a:gd name="T47" fmla="*/ 467690 h 40"/>
                <a:gd name="T48" fmla="*/ 307692 w 131"/>
                <a:gd name="T49" fmla="*/ 443075 h 40"/>
                <a:gd name="T50" fmla="*/ 381538 w 131"/>
                <a:gd name="T51" fmla="*/ 381536 h 40"/>
                <a:gd name="T52" fmla="*/ 393845 w 131"/>
                <a:gd name="T53" fmla="*/ 381536 h 40"/>
                <a:gd name="T54" fmla="*/ 307692 w 131"/>
                <a:gd name="T55" fmla="*/ 356921 h 40"/>
                <a:gd name="T56" fmla="*/ 196923 w 131"/>
                <a:gd name="T57" fmla="*/ 344613 h 40"/>
                <a:gd name="T58" fmla="*/ 73846 w 131"/>
                <a:gd name="T59" fmla="*/ 307691 h 40"/>
                <a:gd name="T60" fmla="*/ 0 w 131"/>
                <a:gd name="T61" fmla="*/ 283075 h 40"/>
                <a:gd name="T62" fmla="*/ 24615 w 131"/>
                <a:gd name="T63" fmla="*/ 283075 h 40"/>
                <a:gd name="T64" fmla="*/ 418461 w 131"/>
                <a:gd name="T65" fmla="*/ 332306 h 40"/>
                <a:gd name="T66" fmla="*/ 492307 w 131"/>
                <a:gd name="T67" fmla="*/ 332306 h 40"/>
                <a:gd name="T68" fmla="*/ 504614 w 131"/>
                <a:gd name="T69" fmla="*/ 332306 h 40"/>
                <a:gd name="T70" fmla="*/ 541537 w 131"/>
                <a:gd name="T71" fmla="*/ 307691 h 40"/>
                <a:gd name="T72" fmla="*/ 541537 w 131"/>
                <a:gd name="T73" fmla="*/ 233845 h 40"/>
                <a:gd name="T74" fmla="*/ 566152 w 131"/>
                <a:gd name="T75" fmla="*/ 233845 h 40"/>
                <a:gd name="T76" fmla="*/ 664614 w 131"/>
                <a:gd name="T77" fmla="*/ 209230 h 40"/>
                <a:gd name="T78" fmla="*/ 676921 w 131"/>
                <a:gd name="T79" fmla="*/ 209230 h 40"/>
                <a:gd name="T80" fmla="*/ 763075 w 131"/>
                <a:gd name="T81" fmla="*/ 196922 h 40"/>
                <a:gd name="T82" fmla="*/ 763075 w 131"/>
                <a:gd name="T83" fmla="*/ 196922 h 40"/>
                <a:gd name="T84" fmla="*/ 763075 w 131"/>
                <a:gd name="T85" fmla="*/ 184614 h 40"/>
                <a:gd name="T86" fmla="*/ 750767 w 131"/>
                <a:gd name="T87" fmla="*/ 123076 h 40"/>
                <a:gd name="T88" fmla="*/ 1169228 w 131"/>
                <a:gd name="T89" fmla="*/ 0 h 40"/>
                <a:gd name="T90" fmla="*/ 1329227 w 131"/>
                <a:gd name="T91" fmla="*/ 49231 h 40"/>
                <a:gd name="T92" fmla="*/ 1538458 w 131"/>
                <a:gd name="T93" fmla="*/ 24615 h 40"/>
                <a:gd name="T94" fmla="*/ 1612304 w 131"/>
                <a:gd name="T95" fmla="*/ 73846 h 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1"/>
                <a:gd name="T145" fmla="*/ 0 h 40"/>
                <a:gd name="T146" fmla="*/ 131 w 131"/>
                <a:gd name="T147" fmla="*/ 40 h 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1" h="40">
                  <a:moveTo>
                    <a:pt x="131" y="6"/>
                  </a:moveTo>
                  <a:lnTo>
                    <a:pt x="131" y="14"/>
                  </a:lnTo>
                  <a:lnTo>
                    <a:pt x="121" y="19"/>
                  </a:lnTo>
                  <a:lnTo>
                    <a:pt x="103" y="19"/>
                  </a:lnTo>
                  <a:lnTo>
                    <a:pt x="97" y="23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88" y="25"/>
                  </a:lnTo>
                  <a:lnTo>
                    <a:pt x="83" y="33"/>
                  </a:lnTo>
                  <a:lnTo>
                    <a:pt x="72" y="32"/>
                  </a:lnTo>
                  <a:lnTo>
                    <a:pt x="67" y="31"/>
                  </a:lnTo>
                  <a:lnTo>
                    <a:pt x="66" y="32"/>
                  </a:lnTo>
                  <a:lnTo>
                    <a:pt x="65" y="31"/>
                  </a:lnTo>
                  <a:lnTo>
                    <a:pt x="62" y="31"/>
                  </a:lnTo>
                  <a:lnTo>
                    <a:pt x="58" y="29"/>
                  </a:lnTo>
                  <a:lnTo>
                    <a:pt x="48" y="33"/>
                  </a:lnTo>
                  <a:lnTo>
                    <a:pt x="46" y="35"/>
                  </a:lnTo>
                  <a:lnTo>
                    <a:pt x="44" y="40"/>
                  </a:lnTo>
                  <a:lnTo>
                    <a:pt x="41" y="38"/>
                  </a:lnTo>
                  <a:lnTo>
                    <a:pt x="33" y="38"/>
                  </a:lnTo>
                  <a:lnTo>
                    <a:pt x="29" y="38"/>
                  </a:lnTo>
                  <a:lnTo>
                    <a:pt x="25" y="36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25" y="29"/>
                  </a:lnTo>
                  <a:lnTo>
                    <a:pt x="16" y="28"/>
                  </a:lnTo>
                  <a:lnTo>
                    <a:pt x="6" y="25"/>
                  </a:lnTo>
                  <a:lnTo>
                    <a:pt x="0" y="23"/>
                  </a:lnTo>
                  <a:lnTo>
                    <a:pt x="2" y="23"/>
                  </a:lnTo>
                  <a:lnTo>
                    <a:pt x="34" y="27"/>
                  </a:lnTo>
                  <a:lnTo>
                    <a:pt x="40" y="27"/>
                  </a:lnTo>
                  <a:lnTo>
                    <a:pt x="41" y="27"/>
                  </a:lnTo>
                  <a:lnTo>
                    <a:pt x="44" y="25"/>
                  </a:lnTo>
                  <a:lnTo>
                    <a:pt x="44" y="19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55" y="17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1" y="10"/>
                  </a:lnTo>
                  <a:lnTo>
                    <a:pt x="95" y="0"/>
                  </a:lnTo>
                  <a:lnTo>
                    <a:pt x="108" y="4"/>
                  </a:lnTo>
                  <a:lnTo>
                    <a:pt x="125" y="2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451"/>
            <p:cNvSpPr>
              <a:spLocks/>
            </p:cNvSpPr>
            <p:nvPr/>
          </p:nvSpPr>
          <p:spPr bwMode="auto">
            <a:xfrm>
              <a:off x="4466973" y="3831845"/>
              <a:ext cx="1505996" cy="946593"/>
            </a:xfrm>
            <a:custGeom>
              <a:avLst/>
              <a:gdLst>
                <a:gd name="T0" fmla="*/ 1858456 w 159"/>
                <a:gd name="T1" fmla="*/ 615382 h 100"/>
                <a:gd name="T2" fmla="*/ 1907686 w 159"/>
                <a:gd name="T3" fmla="*/ 775381 h 100"/>
                <a:gd name="T4" fmla="*/ 1846148 w 159"/>
                <a:gd name="T5" fmla="*/ 910765 h 100"/>
                <a:gd name="T6" fmla="*/ 1735379 w 159"/>
                <a:gd name="T7" fmla="*/ 861535 h 100"/>
                <a:gd name="T8" fmla="*/ 1366149 w 159"/>
                <a:gd name="T9" fmla="*/ 1083072 h 100"/>
                <a:gd name="T10" fmla="*/ 1156919 w 159"/>
                <a:gd name="T11" fmla="*/ 1070765 h 100"/>
                <a:gd name="T12" fmla="*/ 1058458 w 159"/>
                <a:gd name="T13" fmla="*/ 1230764 h 100"/>
                <a:gd name="T14" fmla="*/ 701536 w 159"/>
                <a:gd name="T15" fmla="*/ 812304 h 100"/>
                <a:gd name="T16" fmla="*/ 553844 w 159"/>
                <a:gd name="T17" fmla="*/ 713843 h 100"/>
                <a:gd name="T18" fmla="*/ 479999 w 159"/>
                <a:gd name="T19" fmla="*/ 504613 h 100"/>
                <a:gd name="T20" fmla="*/ 467691 w 159"/>
                <a:gd name="T21" fmla="*/ 504613 h 100"/>
                <a:gd name="T22" fmla="*/ 270768 w 159"/>
                <a:gd name="T23" fmla="*/ 492306 h 100"/>
                <a:gd name="T24" fmla="*/ 73846 w 159"/>
                <a:gd name="T25" fmla="*/ 455383 h 100"/>
                <a:gd name="T26" fmla="*/ 73846 w 159"/>
                <a:gd name="T27" fmla="*/ 406152 h 100"/>
                <a:gd name="T28" fmla="*/ 24615 w 159"/>
                <a:gd name="T29" fmla="*/ 393845 h 100"/>
                <a:gd name="T30" fmla="*/ 0 w 159"/>
                <a:gd name="T31" fmla="*/ 295383 h 100"/>
                <a:gd name="T32" fmla="*/ 61538 w 159"/>
                <a:gd name="T33" fmla="*/ 246153 h 100"/>
                <a:gd name="T34" fmla="*/ 283076 w 159"/>
                <a:gd name="T35" fmla="*/ 258460 h 100"/>
                <a:gd name="T36" fmla="*/ 430768 w 159"/>
                <a:gd name="T37" fmla="*/ 196922 h 100"/>
                <a:gd name="T38" fmla="*/ 467691 w 159"/>
                <a:gd name="T39" fmla="*/ 209230 h 100"/>
                <a:gd name="T40" fmla="*/ 529229 w 159"/>
                <a:gd name="T41" fmla="*/ 233845 h 100"/>
                <a:gd name="T42" fmla="*/ 553844 w 159"/>
                <a:gd name="T43" fmla="*/ 258460 h 100"/>
                <a:gd name="T44" fmla="*/ 603075 w 159"/>
                <a:gd name="T45" fmla="*/ 319999 h 100"/>
                <a:gd name="T46" fmla="*/ 676921 w 159"/>
                <a:gd name="T47" fmla="*/ 258460 h 100"/>
                <a:gd name="T48" fmla="*/ 603075 w 159"/>
                <a:gd name="T49" fmla="*/ 196922 h 100"/>
                <a:gd name="T50" fmla="*/ 578460 w 159"/>
                <a:gd name="T51" fmla="*/ 159999 h 100"/>
                <a:gd name="T52" fmla="*/ 738459 w 159"/>
                <a:gd name="T53" fmla="*/ 98461 h 100"/>
                <a:gd name="T54" fmla="*/ 763074 w 159"/>
                <a:gd name="T55" fmla="*/ 110769 h 100"/>
                <a:gd name="T56" fmla="*/ 750767 w 159"/>
                <a:gd name="T57" fmla="*/ 135384 h 100"/>
                <a:gd name="T58" fmla="*/ 898459 w 159"/>
                <a:gd name="T59" fmla="*/ 233845 h 100"/>
                <a:gd name="T60" fmla="*/ 996920 w 159"/>
                <a:gd name="T61" fmla="*/ 344614 h 100"/>
                <a:gd name="T62" fmla="*/ 1279996 w 159"/>
                <a:gd name="T63" fmla="*/ 319999 h 100"/>
                <a:gd name="T64" fmla="*/ 1218458 w 159"/>
                <a:gd name="T65" fmla="*/ 233845 h 100"/>
                <a:gd name="T66" fmla="*/ 1439995 w 159"/>
                <a:gd name="T67" fmla="*/ 86153 h 100"/>
                <a:gd name="T68" fmla="*/ 1489226 w 159"/>
                <a:gd name="T69" fmla="*/ 0 h 100"/>
                <a:gd name="T70" fmla="*/ 1649226 w 159"/>
                <a:gd name="T71" fmla="*/ 49231 h 100"/>
                <a:gd name="T72" fmla="*/ 1636918 w 159"/>
                <a:gd name="T73" fmla="*/ 184615 h 100"/>
                <a:gd name="T74" fmla="*/ 1686149 w 159"/>
                <a:gd name="T75" fmla="*/ 196922 h 100"/>
                <a:gd name="T76" fmla="*/ 1698456 w 159"/>
                <a:gd name="T77" fmla="*/ 258460 h 100"/>
                <a:gd name="T78" fmla="*/ 1932302 w 159"/>
                <a:gd name="T79" fmla="*/ 566151 h 1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9"/>
                <a:gd name="T121" fmla="*/ 0 h 100"/>
                <a:gd name="T122" fmla="*/ 159 w 159"/>
                <a:gd name="T123" fmla="*/ 100 h 1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9" h="100">
                  <a:moveTo>
                    <a:pt x="157" y="46"/>
                  </a:moveTo>
                  <a:lnTo>
                    <a:pt x="151" y="50"/>
                  </a:lnTo>
                  <a:lnTo>
                    <a:pt x="159" y="57"/>
                  </a:lnTo>
                  <a:lnTo>
                    <a:pt x="155" y="63"/>
                  </a:lnTo>
                  <a:lnTo>
                    <a:pt x="150" y="63"/>
                  </a:lnTo>
                  <a:lnTo>
                    <a:pt x="150" y="74"/>
                  </a:lnTo>
                  <a:lnTo>
                    <a:pt x="141" y="68"/>
                  </a:lnTo>
                  <a:lnTo>
                    <a:pt x="141" y="70"/>
                  </a:lnTo>
                  <a:lnTo>
                    <a:pt x="124" y="91"/>
                  </a:lnTo>
                  <a:lnTo>
                    <a:pt x="111" y="88"/>
                  </a:lnTo>
                  <a:lnTo>
                    <a:pt x="104" y="80"/>
                  </a:lnTo>
                  <a:lnTo>
                    <a:pt x="94" y="87"/>
                  </a:lnTo>
                  <a:lnTo>
                    <a:pt x="90" y="93"/>
                  </a:lnTo>
                  <a:lnTo>
                    <a:pt x="86" y="100"/>
                  </a:lnTo>
                  <a:lnTo>
                    <a:pt x="78" y="95"/>
                  </a:lnTo>
                  <a:lnTo>
                    <a:pt x="57" y="66"/>
                  </a:lnTo>
                  <a:lnTo>
                    <a:pt x="47" y="58"/>
                  </a:lnTo>
                  <a:lnTo>
                    <a:pt x="45" y="58"/>
                  </a:lnTo>
                  <a:lnTo>
                    <a:pt x="39" y="58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1" y="43"/>
                  </a:lnTo>
                  <a:lnTo>
                    <a:pt x="22" y="40"/>
                  </a:lnTo>
                  <a:lnTo>
                    <a:pt x="18" y="32"/>
                  </a:lnTo>
                  <a:lnTo>
                    <a:pt x="6" y="37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30" y="15"/>
                  </a:lnTo>
                  <a:lnTo>
                    <a:pt x="35" y="16"/>
                  </a:lnTo>
                  <a:lnTo>
                    <a:pt x="38" y="17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49" y="26"/>
                  </a:lnTo>
                  <a:lnTo>
                    <a:pt x="57" y="28"/>
                  </a:lnTo>
                  <a:lnTo>
                    <a:pt x="55" y="21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51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1" y="11"/>
                  </a:lnTo>
                  <a:lnTo>
                    <a:pt x="58" y="16"/>
                  </a:lnTo>
                  <a:lnTo>
                    <a:pt x="73" y="19"/>
                  </a:lnTo>
                  <a:lnTo>
                    <a:pt x="75" y="21"/>
                  </a:lnTo>
                  <a:lnTo>
                    <a:pt x="81" y="28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0" y="21"/>
                  </a:lnTo>
                  <a:lnTo>
                    <a:pt x="99" y="19"/>
                  </a:lnTo>
                  <a:lnTo>
                    <a:pt x="113" y="15"/>
                  </a:lnTo>
                  <a:lnTo>
                    <a:pt x="117" y="7"/>
                  </a:lnTo>
                  <a:lnTo>
                    <a:pt x="123" y="5"/>
                  </a:lnTo>
                  <a:lnTo>
                    <a:pt x="121" y="0"/>
                  </a:lnTo>
                  <a:lnTo>
                    <a:pt x="129" y="0"/>
                  </a:lnTo>
                  <a:lnTo>
                    <a:pt x="134" y="4"/>
                  </a:lnTo>
                  <a:lnTo>
                    <a:pt x="133" y="12"/>
                  </a:lnTo>
                  <a:lnTo>
                    <a:pt x="133" y="15"/>
                  </a:lnTo>
                  <a:lnTo>
                    <a:pt x="137" y="16"/>
                  </a:lnTo>
                  <a:lnTo>
                    <a:pt x="138" y="19"/>
                  </a:lnTo>
                  <a:lnTo>
                    <a:pt x="138" y="21"/>
                  </a:lnTo>
                  <a:lnTo>
                    <a:pt x="142" y="34"/>
                  </a:lnTo>
                  <a:lnTo>
                    <a:pt x="157" y="46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solidFill>
                <a:srgbClr val="84B8B2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90" name="Ellipse 89"/>
            <p:cNvSpPr/>
            <p:nvPr/>
          </p:nvSpPr>
          <p:spPr>
            <a:xfrm>
              <a:off x="2911337" y="1434489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91" name="Ellipse 90"/>
            <p:cNvSpPr/>
            <p:nvPr/>
          </p:nvSpPr>
          <p:spPr>
            <a:xfrm>
              <a:off x="2207708" y="2427110"/>
              <a:ext cx="89439" cy="89439"/>
            </a:xfrm>
            <a:prstGeom prst="ellipse">
              <a:avLst/>
            </a:prstGeom>
            <a:solidFill>
              <a:srgbClr val="E9B26B"/>
            </a:solidFill>
            <a:ln>
              <a:solidFill>
                <a:srgbClr val="1B4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92" name="Ellipse 91"/>
            <p:cNvSpPr/>
            <p:nvPr/>
          </p:nvSpPr>
          <p:spPr>
            <a:xfrm>
              <a:off x="3656691" y="2218190"/>
              <a:ext cx="89439" cy="89439"/>
            </a:xfrm>
            <a:prstGeom prst="ellipse">
              <a:avLst/>
            </a:prstGeom>
            <a:solidFill>
              <a:srgbClr val="E9B26B"/>
            </a:solidFill>
            <a:ln>
              <a:solidFill>
                <a:srgbClr val="1B4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93" name="Ellipse 92"/>
            <p:cNvSpPr/>
            <p:nvPr/>
          </p:nvSpPr>
          <p:spPr>
            <a:xfrm>
              <a:off x="2192552" y="3041125"/>
              <a:ext cx="65764" cy="64449"/>
            </a:xfrm>
            <a:prstGeom prst="ellipse">
              <a:avLst/>
            </a:prstGeom>
            <a:solidFill>
              <a:srgbClr val="F0F4FA"/>
            </a:solidFill>
            <a:ln>
              <a:solidFill>
                <a:srgbClr val="166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96" name="Ellipse 95"/>
            <p:cNvSpPr/>
            <p:nvPr/>
          </p:nvSpPr>
          <p:spPr>
            <a:xfrm>
              <a:off x="4014666" y="2356064"/>
              <a:ext cx="65764" cy="64449"/>
            </a:xfrm>
            <a:prstGeom prst="ellipse">
              <a:avLst/>
            </a:prstGeom>
            <a:solidFill>
              <a:srgbClr val="F0F4FA"/>
            </a:solidFill>
            <a:ln>
              <a:solidFill>
                <a:srgbClr val="166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99" name="Ellipse 98"/>
            <p:cNvSpPr/>
            <p:nvPr/>
          </p:nvSpPr>
          <p:spPr>
            <a:xfrm>
              <a:off x="3609301" y="2275403"/>
              <a:ext cx="65764" cy="64449"/>
            </a:xfrm>
            <a:prstGeom prst="ellipse">
              <a:avLst/>
            </a:prstGeom>
            <a:solidFill>
              <a:srgbClr val="F0F4FA"/>
            </a:solidFill>
            <a:ln>
              <a:solidFill>
                <a:srgbClr val="166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1" name="Ellipse 100"/>
            <p:cNvSpPr/>
            <p:nvPr/>
          </p:nvSpPr>
          <p:spPr>
            <a:xfrm>
              <a:off x="3499283" y="1835126"/>
              <a:ext cx="65764" cy="64449"/>
            </a:xfrm>
            <a:prstGeom prst="ellipse">
              <a:avLst/>
            </a:prstGeom>
            <a:solidFill>
              <a:srgbClr val="F0F4FA"/>
            </a:solidFill>
            <a:ln>
              <a:solidFill>
                <a:srgbClr val="166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2264259" y="2482943"/>
              <a:ext cx="65764" cy="64449"/>
            </a:xfrm>
            <a:prstGeom prst="ellipse">
              <a:avLst/>
            </a:prstGeom>
            <a:solidFill>
              <a:srgbClr val="F0F4FA"/>
            </a:solidFill>
            <a:ln>
              <a:solidFill>
                <a:srgbClr val="166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3" name="Ellipse 102"/>
            <p:cNvSpPr/>
            <p:nvPr/>
          </p:nvSpPr>
          <p:spPr>
            <a:xfrm>
              <a:off x="2767382" y="1791623"/>
              <a:ext cx="65764" cy="64449"/>
            </a:xfrm>
            <a:prstGeom prst="ellipse">
              <a:avLst/>
            </a:prstGeom>
            <a:solidFill>
              <a:srgbClr val="F0F4FA"/>
            </a:solidFill>
            <a:ln>
              <a:solidFill>
                <a:srgbClr val="166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4" name="Ellipse 103"/>
            <p:cNvSpPr/>
            <p:nvPr/>
          </p:nvSpPr>
          <p:spPr>
            <a:xfrm>
              <a:off x="2456116" y="1559903"/>
              <a:ext cx="65764" cy="64449"/>
            </a:xfrm>
            <a:prstGeom prst="ellipse">
              <a:avLst/>
            </a:prstGeom>
            <a:solidFill>
              <a:srgbClr val="F0F4FA"/>
            </a:solidFill>
            <a:ln>
              <a:solidFill>
                <a:srgbClr val="166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5" name="Ellipse 104"/>
            <p:cNvSpPr/>
            <p:nvPr/>
          </p:nvSpPr>
          <p:spPr>
            <a:xfrm>
              <a:off x="2784149" y="1268240"/>
              <a:ext cx="65764" cy="64449"/>
            </a:xfrm>
            <a:prstGeom prst="ellipse">
              <a:avLst/>
            </a:prstGeom>
            <a:solidFill>
              <a:srgbClr val="F0F4FA"/>
            </a:solidFill>
            <a:ln>
              <a:solidFill>
                <a:srgbClr val="166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6" name="Ellipse 105"/>
            <p:cNvSpPr/>
            <p:nvPr/>
          </p:nvSpPr>
          <p:spPr>
            <a:xfrm>
              <a:off x="2531136" y="2069772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7" name="Ellipse 106"/>
            <p:cNvSpPr/>
            <p:nvPr/>
          </p:nvSpPr>
          <p:spPr>
            <a:xfrm>
              <a:off x="2591463" y="2051067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8" name="Ellipse 107"/>
            <p:cNvSpPr/>
            <p:nvPr/>
          </p:nvSpPr>
          <p:spPr>
            <a:xfrm>
              <a:off x="2562887" y="2004006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09" name="Ellipse 108"/>
            <p:cNvSpPr/>
            <p:nvPr/>
          </p:nvSpPr>
          <p:spPr>
            <a:xfrm>
              <a:off x="2450158" y="2215815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0" name="Ellipse 109"/>
            <p:cNvSpPr/>
            <p:nvPr/>
          </p:nvSpPr>
          <p:spPr>
            <a:xfrm>
              <a:off x="2545182" y="2860923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2369910" y="2997528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2330023" y="2931765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3" name="Ellipse 112"/>
            <p:cNvSpPr/>
            <p:nvPr/>
          </p:nvSpPr>
          <p:spPr>
            <a:xfrm>
              <a:off x="2576922" y="2925774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3842318" y="2330733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4012609" y="2693251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3966387" y="3354357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3785427" y="2302737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3111146" y="2278419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4206909" y="2102652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3739205" y="2273253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3156594" y="2083257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3222358" y="1998051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3222358" y="2248698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3219888" y="2085900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3111146" y="2012385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5462121" y="1693347"/>
              <a:ext cx="145002" cy="145006"/>
            </a:xfrm>
            <a:prstGeom prst="ellipse">
              <a:avLst/>
            </a:prstGeom>
            <a:solidFill>
              <a:srgbClr val="E9B26B"/>
            </a:solidFill>
            <a:ln>
              <a:solidFill>
                <a:srgbClr val="1B44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5481311" y="2017619"/>
              <a:ext cx="106620" cy="106620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5481311" y="2298779"/>
              <a:ext cx="106620" cy="104490"/>
            </a:xfrm>
            <a:prstGeom prst="ellipse">
              <a:avLst/>
            </a:prstGeom>
            <a:solidFill>
              <a:srgbClr val="F0F4FA"/>
            </a:solidFill>
            <a:ln>
              <a:solidFill>
                <a:srgbClr val="166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136" name="TekstSylinder 92"/>
            <p:cNvSpPr txBox="1">
              <a:spLocks noChangeArrowheads="1"/>
            </p:cNvSpPr>
            <p:nvPr/>
          </p:nvSpPr>
          <p:spPr bwMode="auto">
            <a:xfrm>
              <a:off x="5654096" y="1617304"/>
              <a:ext cx="18250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nb-NO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Administrasjon</a:t>
              </a:r>
            </a:p>
          </p:txBody>
        </p:sp>
        <p:sp>
          <p:nvSpPr>
            <p:cNvPr id="137" name="TekstSylinder 93"/>
            <p:cNvSpPr txBox="1">
              <a:spLocks noChangeArrowheads="1"/>
            </p:cNvSpPr>
            <p:nvPr/>
          </p:nvSpPr>
          <p:spPr bwMode="auto">
            <a:xfrm>
              <a:off x="5654097" y="1918402"/>
              <a:ext cx="12999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b-NO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Kraftstasjon</a:t>
              </a:r>
            </a:p>
          </p:txBody>
        </p:sp>
        <p:sp>
          <p:nvSpPr>
            <p:cNvPr id="138" name="TekstSylinder 94"/>
            <p:cNvSpPr txBox="1">
              <a:spLocks noChangeArrowheads="1"/>
            </p:cNvSpPr>
            <p:nvPr/>
          </p:nvSpPr>
          <p:spPr bwMode="auto">
            <a:xfrm>
              <a:off x="5654097" y="2219500"/>
              <a:ext cx="12999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b-NO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Montørbase</a:t>
              </a:r>
            </a:p>
          </p:txBody>
        </p:sp>
        <p:sp>
          <p:nvSpPr>
            <p:cNvPr id="66" name="Ellipse 65"/>
            <p:cNvSpPr/>
            <p:nvPr/>
          </p:nvSpPr>
          <p:spPr>
            <a:xfrm>
              <a:off x="2629575" y="2029654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67" name="Ellipse 66"/>
            <p:cNvSpPr/>
            <p:nvPr/>
          </p:nvSpPr>
          <p:spPr>
            <a:xfrm>
              <a:off x="2667687" y="1991574"/>
              <a:ext cx="65764" cy="65764"/>
            </a:xfrm>
            <a:prstGeom prst="ellipse">
              <a:avLst/>
            </a:prstGeom>
            <a:solidFill>
              <a:srgbClr val="283F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3" name="TekstSylinder 2"/>
            <p:cNvSpPr txBox="1"/>
            <p:nvPr/>
          </p:nvSpPr>
          <p:spPr>
            <a:xfrm>
              <a:off x="1132774" y="2320381"/>
              <a:ext cx="9090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Florø</a:t>
              </a:r>
              <a:endParaRPr lang="nn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TekstSylinder 68"/>
            <p:cNvSpPr txBox="1"/>
            <p:nvPr/>
          </p:nvSpPr>
          <p:spPr>
            <a:xfrm>
              <a:off x="3219542" y="1285731"/>
              <a:ext cx="980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200" b="1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Sandane</a:t>
              </a:r>
              <a:endParaRPr lang="nn-NO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1" name="Rett pil 30"/>
            <p:cNvCxnSpPr>
              <a:stCxn id="69" idx="2"/>
            </p:cNvCxnSpPr>
            <p:nvPr/>
          </p:nvCxnSpPr>
          <p:spPr>
            <a:xfrm flipH="1">
              <a:off x="3701410" y="1562730"/>
              <a:ext cx="0" cy="6285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tt pil 74"/>
            <p:cNvCxnSpPr/>
            <p:nvPr/>
          </p:nvCxnSpPr>
          <p:spPr>
            <a:xfrm>
              <a:off x="1721252" y="2473102"/>
              <a:ext cx="471300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90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Konsernstruktur</a:t>
            </a:r>
            <a:endParaRPr lang="nn-NO" dirty="0"/>
          </a:p>
        </p:txBody>
      </p:sp>
      <p:sp>
        <p:nvSpPr>
          <p:cNvPr id="3" name="Line 18"/>
          <p:cNvSpPr>
            <a:spLocks noChangeShapeType="1"/>
          </p:cNvSpPr>
          <p:nvPr/>
        </p:nvSpPr>
        <p:spPr bwMode="auto">
          <a:xfrm>
            <a:off x="4020494" y="1689100"/>
            <a:ext cx="0" cy="330200"/>
          </a:xfrm>
          <a:prstGeom prst="line">
            <a:avLst/>
          </a:prstGeom>
          <a:noFill/>
          <a:ln w="19050">
            <a:solidFill>
              <a:srgbClr val="829F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n-NO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Line 31"/>
          <p:cNvSpPr>
            <a:spLocks noChangeShapeType="1"/>
          </p:cNvSpPr>
          <p:nvPr/>
        </p:nvSpPr>
        <p:spPr bwMode="auto">
          <a:xfrm flipH="1">
            <a:off x="286129" y="2463801"/>
            <a:ext cx="0" cy="591945"/>
          </a:xfrm>
          <a:prstGeom prst="line">
            <a:avLst/>
          </a:prstGeom>
          <a:noFill/>
          <a:ln w="19050">
            <a:solidFill>
              <a:srgbClr val="829F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n-NO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1217763" y="2009775"/>
            <a:ext cx="0" cy="581025"/>
          </a:xfrm>
          <a:prstGeom prst="line">
            <a:avLst/>
          </a:prstGeom>
          <a:noFill/>
          <a:ln w="19050">
            <a:solidFill>
              <a:srgbClr val="829F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n-NO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217765" y="2019300"/>
            <a:ext cx="4885537" cy="0"/>
          </a:xfrm>
          <a:prstGeom prst="line">
            <a:avLst/>
          </a:prstGeom>
          <a:noFill/>
          <a:ln w="19050">
            <a:solidFill>
              <a:srgbClr val="829F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n-NO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126266" y="2019300"/>
            <a:ext cx="0" cy="571500"/>
          </a:xfrm>
          <a:prstGeom prst="line">
            <a:avLst/>
          </a:prstGeom>
          <a:noFill/>
          <a:ln w="19050">
            <a:solidFill>
              <a:srgbClr val="829F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n-NO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083944" y="2019300"/>
            <a:ext cx="0" cy="571500"/>
          </a:xfrm>
          <a:prstGeom prst="line">
            <a:avLst/>
          </a:prstGeom>
          <a:noFill/>
          <a:ln w="19050">
            <a:solidFill>
              <a:srgbClr val="829F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n-NO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H="1">
            <a:off x="2160620" y="2590800"/>
            <a:ext cx="0" cy="1709142"/>
          </a:xfrm>
          <a:prstGeom prst="line">
            <a:avLst/>
          </a:prstGeom>
          <a:noFill/>
          <a:ln w="19050">
            <a:solidFill>
              <a:srgbClr val="829F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n-NO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Line 23"/>
          <p:cNvSpPr>
            <a:spLocks noChangeShapeType="1"/>
          </p:cNvSpPr>
          <p:nvPr/>
        </p:nvSpPr>
        <p:spPr bwMode="auto">
          <a:xfrm>
            <a:off x="2156626" y="2814638"/>
            <a:ext cx="2425358" cy="0"/>
          </a:xfrm>
          <a:prstGeom prst="line">
            <a:avLst/>
          </a:prstGeom>
          <a:noFill/>
          <a:ln w="19050">
            <a:solidFill>
              <a:srgbClr val="829F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n-NO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 flipH="1">
            <a:off x="6096952" y="2012578"/>
            <a:ext cx="0" cy="1778992"/>
          </a:xfrm>
          <a:prstGeom prst="line">
            <a:avLst/>
          </a:prstGeom>
          <a:noFill/>
          <a:ln w="19050">
            <a:solidFill>
              <a:srgbClr val="829F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n-NO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Line 26"/>
          <p:cNvSpPr>
            <a:spLocks noChangeShapeType="1"/>
          </p:cNvSpPr>
          <p:nvPr/>
        </p:nvSpPr>
        <p:spPr bwMode="auto">
          <a:xfrm>
            <a:off x="6096958" y="2814638"/>
            <a:ext cx="1831975" cy="0"/>
          </a:xfrm>
          <a:prstGeom prst="line">
            <a:avLst/>
          </a:prstGeom>
          <a:noFill/>
          <a:ln w="19050">
            <a:solidFill>
              <a:srgbClr val="829F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n-NO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28" descr="75 %"/>
          <p:cNvSpPr>
            <a:spLocks noChangeArrowheads="1"/>
          </p:cNvSpPr>
          <p:nvPr/>
        </p:nvSpPr>
        <p:spPr bwMode="auto">
          <a:xfrm>
            <a:off x="357569" y="2863386"/>
            <a:ext cx="159861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Tx/>
              <a:buNone/>
            </a:pPr>
            <a:r>
              <a:rPr lang="nn-NO" altLang="nb-NO" sz="1100" dirty="0" err="1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Etrygg</a:t>
            </a:r>
            <a:r>
              <a:rPr lang="nn-NO" altLang="nb-NO" sz="1100" dirty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(45%)</a:t>
            </a:r>
          </a:p>
          <a:p>
            <a:pPr>
              <a:spcBef>
                <a:spcPct val="0"/>
              </a:spcBef>
              <a:buFontTx/>
              <a:buNone/>
            </a:pPr>
            <a:endParaRPr lang="nn-NO" altLang="nb-NO" sz="2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>
            <a:off x="286129" y="2814638"/>
            <a:ext cx="1405551" cy="0"/>
          </a:xfrm>
          <a:prstGeom prst="line">
            <a:avLst/>
          </a:prstGeom>
          <a:noFill/>
          <a:ln w="19050">
            <a:solidFill>
              <a:srgbClr val="829F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n-NO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Sylinder 47"/>
          <p:cNvSpPr txBox="1">
            <a:spLocks noChangeArrowheads="1"/>
          </p:cNvSpPr>
          <p:nvPr/>
        </p:nvSpPr>
        <p:spPr bwMode="auto">
          <a:xfrm>
            <a:off x="2149902" y="2863386"/>
            <a:ext cx="2819499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1100" dirty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Svelgen Kraft AS (56</a:t>
            </a:r>
            <a:r>
              <a:rPr lang="nb-NO" altLang="nb-NO" sz="1100" dirty="0" smtClean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1100" dirty="0" smtClean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Vestavind Kraft</a:t>
            </a:r>
            <a:endParaRPr lang="nb-NO" altLang="nb-NO" sz="1100" dirty="0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1100" dirty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Firdakraft AS (100%)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1100" dirty="0" smtClean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Fossheim </a:t>
            </a:r>
            <a:r>
              <a:rPr lang="nb-NO" altLang="nb-NO" sz="1100" dirty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Energiverk </a:t>
            </a:r>
            <a:r>
              <a:rPr lang="nb-NO" altLang="nb-NO" sz="1100" dirty="0" smtClean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(30</a:t>
            </a:r>
            <a:r>
              <a:rPr lang="nb-NO" altLang="nb-NO" sz="1100" dirty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1100" dirty="0" smtClean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Gloppen Energi AS (30%)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b-NO" altLang="nb-NO" sz="1100" dirty="0" smtClean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Innvik </a:t>
            </a:r>
            <a:r>
              <a:rPr lang="nb-NO" altLang="nb-NO" sz="1100" dirty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Kraftverk AS (</a:t>
            </a:r>
            <a:r>
              <a:rPr lang="nb-NO" altLang="nb-NO" sz="1100" dirty="0" smtClean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30%)</a:t>
            </a:r>
            <a:endParaRPr lang="nb-NO" altLang="nb-NO" sz="1100" dirty="0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Sylinder 48"/>
          <p:cNvSpPr txBox="1">
            <a:spLocks noChangeArrowheads="1"/>
          </p:cNvSpPr>
          <p:nvPr/>
        </p:nvSpPr>
        <p:spPr bwMode="auto">
          <a:xfrm>
            <a:off x="6103302" y="2863386"/>
            <a:ext cx="247491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nn-NO" altLang="nb-NO" sz="1100" dirty="0" err="1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Enivest</a:t>
            </a:r>
            <a:r>
              <a:rPr lang="nn-NO" altLang="nb-NO" sz="1100" dirty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(38,74%)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n-NO" altLang="nb-NO" sz="1100" dirty="0" smtClean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Lefdal Mine Datacenter AS </a:t>
            </a:r>
            <a:r>
              <a:rPr lang="nn-NO" altLang="nb-NO" sz="1100" dirty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nn-NO" altLang="nb-NO" sz="1100" dirty="0" smtClean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12,6%, direkte og indirekte)</a:t>
            </a:r>
            <a:endParaRPr lang="nn-NO" altLang="nb-NO" sz="1100" dirty="0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nn-NO" altLang="nb-NO" sz="1100" dirty="0" err="1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eSmart</a:t>
            </a:r>
            <a:r>
              <a:rPr lang="nn-NO" altLang="nb-NO" sz="1100" dirty="0">
                <a:solidFill>
                  <a:srgbClr val="1B2A4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Systems (15%)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100" dirty="0">
              <a:solidFill>
                <a:srgbClr val="1B2A4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2587349" y="1320801"/>
            <a:ext cx="2876178" cy="368300"/>
          </a:xfrm>
          <a:prstGeom prst="rect">
            <a:avLst/>
          </a:prstGeom>
          <a:solidFill>
            <a:srgbClr val="166B7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500" dirty="0" smtClean="0">
                <a:solidFill>
                  <a:srgbClr val="ECEC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Sogn og Fjordane Energi AS</a:t>
            </a:r>
            <a:endParaRPr lang="nn-NO" sz="1500" dirty="0">
              <a:solidFill>
                <a:srgbClr val="ECECE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281743" y="2279652"/>
            <a:ext cx="1758481" cy="3683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400" dirty="0" smtClean="0">
                <a:solidFill>
                  <a:srgbClr val="ECEC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SFE Nett AS</a:t>
            </a:r>
            <a:endParaRPr lang="nn-NO" sz="1400" dirty="0">
              <a:solidFill>
                <a:srgbClr val="ECECE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2153223" y="2279652"/>
            <a:ext cx="1949645" cy="3683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400" dirty="0" smtClean="0">
                <a:solidFill>
                  <a:srgbClr val="ECEC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SFE Produksjon AS</a:t>
            </a:r>
            <a:endParaRPr lang="nn-NO" sz="1400" dirty="0">
              <a:solidFill>
                <a:srgbClr val="ECECE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4204655" y="2292351"/>
            <a:ext cx="1758481" cy="3683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400" dirty="0" smtClean="0">
                <a:solidFill>
                  <a:srgbClr val="ECECE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SFE Kraft AS</a:t>
            </a:r>
            <a:endParaRPr lang="nn-NO" sz="1400" dirty="0">
              <a:solidFill>
                <a:srgbClr val="ECECE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33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n-NO" dirty="0" smtClean="0"/>
              <a:t>Finansielle nøkkeltal og verdiskaping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2730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Over 1 </a:t>
            </a:r>
            <a:r>
              <a:rPr lang="nn-NO" dirty="0" err="1" smtClean="0"/>
              <a:t>mrd</a:t>
            </a:r>
            <a:r>
              <a:rPr lang="nn-NO" dirty="0" smtClean="0"/>
              <a:t> i driftsinntekter </a:t>
            </a:r>
            <a:r>
              <a:rPr lang="nn-NO" sz="1600" dirty="0"/>
              <a:t>(</a:t>
            </a:r>
            <a:r>
              <a:rPr lang="nn-NO" sz="1600" dirty="0" smtClean="0"/>
              <a:t>2015)</a:t>
            </a:r>
            <a:endParaRPr lang="nn-NO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1800" dirty="0" smtClean="0"/>
              <a:t>2014-tala korrigert for ekstraordinære forhold</a:t>
            </a:r>
          </a:p>
          <a:p>
            <a:r>
              <a:rPr lang="nn-NO" sz="1800" dirty="0" smtClean="0"/>
              <a:t>Ordinært resultat e. skatt 2015: 113 mill. (opp 24 mill.)</a:t>
            </a:r>
            <a:endParaRPr lang="nn-NO" sz="1800" dirty="0"/>
          </a:p>
        </p:txBody>
      </p:sp>
      <p:sp>
        <p:nvSpPr>
          <p:cNvPr id="4" name="TekstSylinder 14"/>
          <p:cNvSpPr txBox="1">
            <a:spLocks noChangeArrowheads="1"/>
          </p:cNvSpPr>
          <p:nvPr/>
        </p:nvSpPr>
        <p:spPr bwMode="auto">
          <a:xfrm>
            <a:off x="1228601" y="4123306"/>
            <a:ext cx="261388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Driftsinntekter (</a:t>
            </a:r>
            <a:r>
              <a:rPr lang="nb-NO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mill. kr)</a:t>
            </a:r>
          </a:p>
        </p:txBody>
      </p:sp>
      <p:sp>
        <p:nvSpPr>
          <p:cNvPr id="6" name="TekstSylinder 15"/>
          <p:cNvSpPr txBox="1">
            <a:spLocks noChangeArrowheads="1"/>
          </p:cNvSpPr>
          <p:nvPr/>
        </p:nvSpPr>
        <p:spPr bwMode="auto">
          <a:xfrm>
            <a:off x="4425633" y="4116438"/>
            <a:ext cx="296379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b-NO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 etter skatt </a:t>
            </a:r>
            <a:r>
              <a:rPr lang="nb-NO" sz="11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(mill</a:t>
            </a:r>
            <a:r>
              <a:rPr lang="nb-NO" sz="11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kr)</a:t>
            </a:r>
            <a:endParaRPr lang="nb-NO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309800"/>
              </p:ext>
            </p:extLst>
          </p:nvPr>
        </p:nvGraphicFramePr>
        <p:xfrm>
          <a:off x="1033303" y="2270125"/>
          <a:ext cx="3004477" cy="180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03395"/>
              </p:ext>
            </p:extLst>
          </p:nvPr>
        </p:nvGraphicFramePr>
        <p:xfrm>
          <a:off x="4369352" y="2269172"/>
          <a:ext cx="3020076" cy="181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4043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E_presentasjon_v3">
  <a:themeElements>
    <a:clrScheme name="SFE farger">
      <a:dk1>
        <a:srgbClr val="1B2A43"/>
      </a:dk1>
      <a:lt1>
        <a:srgbClr val="ECECEC"/>
      </a:lt1>
      <a:dk2>
        <a:srgbClr val="1B2A43"/>
      </a:dk2>
      <a:lt2>
        <a:srgbClr val="EEECE1"/>
      </a:lt2>
      <a:accent1>
        <a:srgbClr val="84B8B2"/>
      </a:accent1>
      <a:accent2>
        <a:srgbClr val="829FB2"/>
      </a:accent2>
      <a:accent3>
        <a:srgbClr val="E9B26B"/>
      </a:accent3>
      <a:accent4>
        <a:srgbClr val="4D6273"/>
      </a:accent4>
      <a:accent5>
        <a:srgbClr val="CBBAC4"/>
      </a:accent5>
      <a:accent6>
        <a:srgbClr val="166B77"/>
      </a:accent6>
      <a:hlink>
        <a:srgbClr val="EA5B28"/>
      </a:hlink>
      <a:folHlink>
        <a:srgbClr val="166B77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0" h="0"/>
        </a:sp3d>
      </a:spPr>
      <a:bodyPr rtlCol="0" anchor="ctr"/>
      <a:lstStyle>
        <a:defPPr algn="ctr">
          <a:defRPr>
            <a:ln>
              <a:solidFill>
                <a:srgbClr val="000000"/>
              </a:solidFill>
            </a:ln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4549</TotalTime>
  <Words>1001</Words>
  <Application>Microsoft Office PowerPoint</Application>
  <PresentationFormat>Skjermfremvisning (16:9)</PresentationFormat>
  <Paragraphs>220</Paragraphs>
  <Slides>30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9" baseType="lpstr">
      <vt:lpstr>Arial</vt:lpstr>
      <vt:lpstr>Apex New Heavy</vt:lpstr>
      <vt:lpstr>Apex New Book</vt:lpstr>
      <vt:lpstr>Verdana</vt:lpstr>
      <vt:lpstr>Calibri</vt:lpstr>
      <vt:lpstr>ApexNew-Book</vt:lpstr>
      <vt:lpstr>Trebuchet MS</vt:lpstr>
      <vt:lpstr>Apex New Medium</vt:lpstr>
      <vt:lpstr>SFE_presentasjon_v3</vt:lpstr>
      <vt:lpstr>Orientering til fylkestinget</vt:lpstr>
      <vt:lpstr>Denne presentasjonen</vt:lpstr>
      <vt:lpstr>SFE i korte trekk</vt:lpstr>
      <vt:lpstr>Vår visjon: Kraft til å påverke framtida</vt:lpstr>
      <vt:lpstr>Våre aktivitetar</vt:lpstr>
      <vt:lpstr>260 tilsette i store delar av Sogn og Fjordane fylke</vt:lpstr>
      <vt:lpstr>Konsernstruktur</vt:lpstr>
      <vt:lpstr>Finansielle nøkkeltal og verdiskaping</vt:lpstr>
      <vt:lpstr>Over 1 mrd i driftsinntekter (2015)</vt:lpstr>
      <vt:lpstr>Utbytte: Over 1 mrd. siste 10 år</vt:lpstr>
      <vt:lpstr>Noko av verdiskapinga i fylket (2015)</vt:lpstr>
      <vt:lpstr>Omfattande investeringar</vt:lpstr>
      <vt:lpstr>Kraftprisen avgjerande for lønnsemd i investeringar – men utfordrande å spå</vt:lpstr>
      <vt:lpstr>Prosjekt og investeringar</vt:lpstr>
      <vt:lpstr>Nær 2 TWh produksjon</vt:lpstr>
      <vt:lpstr>Ca 500 GWh i identifisert potensial</vt:lpstr>
      <vt:lpstr>Vindkraftkonsesjonar på 182 MW</vt:lpstr>
      <vt:lpstr>24 000 nettkundar og utstrakt regionalnett</vt:lpstr>
      <vt:lpstr>150-200 mill. i årlege investeringar</vt:lpstr>
      <vt:lpstr>150-200 mill. i årlege investeringar (forts.)</vt:lpstr>
      <vt:lpstr>Aktuelle saker</vt:lpstr>
      <vt:lpstr>Aktuelle saker: HMS – viktigaste prioritet</vt:lpstr>
      <vt:lpstr>Aktuelle saker: Effektivitet og lønnsemd</vt:lpstr>
      <vt:lpstr>Aktuelle saker: Skattebelastning</vt:lpstr>
      <vt:lpstr>Aktuelle saker: Nettleige</vt:lpstr>
      <vt:lpstr>Aktuelle saker: Nytt forbruk</vt:lpstr>
      <vt:lpstr>Generalforsamling 16. juni</vt:lpstr>
      <vt:lpstr>Generalforsamling 16.06.2016</vt:lpstr>
      <vt:lpstr>PowerPoint-presentasjon</vt:lpstr>
      <vt:lpstr>Takk for merksemda!</vt:lpstr>
    </vt:vector>
  </TitlesOfParts>
  <Company>Sogn og Fjordane Energi 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fylkestinget juni 2016</dc:title>
  <dc:creator>KAIPSÅRHEIM</dc:creator>
  <cp:lastModifiedBy>Trude Helen Flåten</cp:lastModifiedBy>
  <cp:revision>215</cp:revision>
  <cp:lastPrinted>2016-06-13T12:38:25Z</cp:lastPrinted>
  <dcterms:created xsi:type="dcterms:W3CDTF">2014-08-07T11:46:43Z</dcterms:created>
  <dcterms:modified xsi:type="dcterms:W3CDTF">2016-06-15T07:45:39Z</dcterms:modified>
  <cp:category>Administrative dokument Sognog Fjordane Energi AS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do_DocUpdated">
    <vt:lpwstr>1</vt:lpwstr>
  </property>
  <property fmtid="{D5CDD505-2E9C-101B-9397-08002B2CF9AE}" pid="3" name="Addo_Today">
    <vt:filetime>2016-06-09T22:00:00Z</vt:filetime>
  </property>
  <property fmtid="{D5CDD505-2E9C-101B-9397-08002B2CF9AE}" pid="4" name="DOC_SENDER">
    <vt:lpwstr/>
  </property>
  <property fmtid="{D5CDD505-2E9C-101B-9397-08002B2CF9AE}" pid="5" name="DOC_RECEIVER">
    <vt:lpwstr/>
  </property>
  <property fmtid="{D5CDD505-2E9C-101B-9397-08002B2CF9AE}" pid="6" name="Addo_DocClass">
    <vt:lpwstr>40ADMDOK</vt:lpwstr>
  </property>
  <property fmtid="{D5CDD505-2E9C-101B-9397-08002B2CF9AE}" pid="7" name="Addo_DocLanguage">
    <vt:lpwstr/>
  </property>
  <property fmtid="{D5CDD505-2E9C-101B-9397-08002B2CF9AE}" pid="8" name="Addo_DocFormatSize">
    <vt:lpwstr/>
  </property>
  <property fmtid="{D5CDD505-2E9C-101B-9397-08002B2CF9AE}" pid="9" name="PERS_IDENTITY">
    <vt:lpwstr>KPSÅ</vt:lpwstr>
  </property>
  <property fmtid="{D5CDD505-2E9C-101B-9397-08002B2CF9AE}" pid="10" name="PERS_ORACLE_USER">
    <vt:lpwstr>KAIPSÅRHEIM</vt:lpwstr>
  </property>
  <property fmtid="{D5CDD505-2E9C-101B-9397-08002B2CF9AE}" pid="11" name="PERS_NAME">
    <vt:lpwstr>Kai Petter Sårheim</vt:lpwstr>
  </property>
  <property fmtid="{D5CDD505-2E9C-101B-9397-08002B2CF9AE}" pid="12" name="PERS_EMP_NO">
    <vt:lpwstr>2380</vt:lpwstr>
  </property>
  <property fmtid="{D5CDD505-2E9C-101B-9397-08002B2CF9AE}" pid="13" name="PERS_DEFAULT_COMPANY">
    <vt:lpwstr>40</vt:lpwstr>
  </property>
  <property fmtid="{D5CDD505-2E9C-101B-9397-08002B2CF9AE}" pid="14" name="PERS_DEFAULT_COMPANY_NAME">
    <vt:lpwstr>Sogn og Fjordane Energi AS</vt:lpwstr>
  </property>
  <property fmtid="{D5CDD505-2E9C-101B-9397-08002B2CF9AE}" pid="15" name="PERS_PICTURE_ID">
    <vt:lpwstr/>
  </property>
  <property fmtid="{D5CDD505-2E9C-101B-9397-08002B2CF9AE}" pid="16" name="PERS_DEFAULT_COMPANY_MEDIA_ID">
    <vt:lpwstr/>
  </property>
  <property fmtid="{D5CDD505-2E9C-101B-9397-08002B2CF9AE}" pid="17" name="PERS_DEFAULT_SITE">
    <vt:lpwstr>400</vt:lpwstr>
  </property>
  <property fmtid="{D5CDD505-2E9C-101B-9397-08002B2CF9AE}" pid="18" name="PERS_DEFAULT_SITE_NAME">
    <vt:lpwstr>Sogn og Fj Energi AS</vt:lpwstr>
  </property>
  <property fmtid="{D5CDD505-2E9C-101B-9397-08002B2CF9AE}" pid="19" name="PERS_DEFAULT_PHONE">
    <vt:lpwstr/>
  </property>
  <property fmtid="{D5CDD505-2E9C-101B-9397-08002B2CF9AE}" pid="20" name="PERS_DEFAULT_EMAIL">
    <vt:lpwstr/>
  </property>
  <property fmtid="{D5CDD505-2E9C-101B-9397-08002B2CF9AE}" pid="21" name="PERS_DEFAULT_MOBILE">
    <vt:lpwstr/>
  </property>
  <property fmtid="{D5CDD505-2E9C-101B-9397-08002B2CF9AE}" pid="22" name="PERS_DEFAULT_FAX">
    <vt:lpwstr/>
  </property>
  <property fmtid="{D5CDD505-2E9C-101B-9397-08002B2CF9AE}" pid="23" name="PERS_HOME_ADDRES">
    <vt:lpwstr/>
  </property>
  <property fmtid="{D5CDD505-2E9C-101B-9397-08002B2CF9AE}" pid="24" name="PERS_VISIT_ADDRESS">
    <vt:lpwstr/>
  </property>
  <property fmtid="{D5CDD505-2E9C-101B-9397-08002B2CF9AE}" pid="25" name="EMP_NO">
    <vt:lpwstr>2380</vt:lpwstr>
  </property>
  <property fmtid="{D5CDD505-2E9C-101B-9397-08002B2CF9AE}" pid="26" name="EMP_PUBLIC_REMARK">
    <vt:lpwstr/>
  </property>
  <property fmtid="{D5CDD505-2E9C-101B-9397-08002B2CF9AE}" pid="27" name="EMP_AREA_CODE">
    <vt:lpwstr/>
  </property>
  <property fmtid="{D5CDD505-2E9C-101B-9397-08002B2CF9AE}" pid="28" name="EMP_CATEGORY">
    <vt:lpwstr/>
  </property>
  <property fmtid="{D5CDD505-2E9C-101B-9397-08002B2CF9AE}" pid="29" name="EMP_ORG_CODE">
    <vt:lpwstr>25</vt:lpwstr>
  </property>
  <property fmtid="{D5CDD505-2E9C-101B-9397-08002B2CF9AE}" pid="30" name="EMP_ORGANIZATION">
    <vt:lpwstr>Merkevare og Kommunikasjons</vt:lpwstr>
  </property>
  <property fmtid="{D5CDD505-2E9C-101B-9397-08002B2CF9AE}" pid="31" name="EMP_JOB_NAME">
    <vt:lpwstr/>
  </property>
  <property fmtid="{D5CDD505-2E9C-101B-9397-08002B2CF9AE}" pid="32" name="EMP_POSITION">
    <vt:lpwstr>Merkevare og Kommunikasjons sjef</vt:lpwstr>
  </property>
  <property fmtid="{D5CDD505-2E9C-101B-9397-08002B2CF9AE}" pid="33" name="DOC_CLASS">
    <vt:lpwstr>40ADMDOK</vt:lpwstr>
  </property>
  <property fmtid="{D5CDD505-2E9C-101B-9397-08002B2CF9AE}" pid="34" name="DOC_NUMBER">
    <vt:lpwstr>1313658</vt:lpwstr>
  </property>
  <property fmtid="{D5CDD505-2E9C-101B-9397-08002B2CF9AE}" pid="35" name="DOC_REVISION">
    <vt:lpwstr>1</vt:lpwstr>
  </property>
  <property fmtid="{D5CDD505-2E9C-101B-9397-08002B2CF9AE}" pid="36" name="DOC_SHEET">
    <vt:lpwstr>1</vt:lpwstr>
  </property>
  <property fmtid="{D5CDD505-2E9C-101B-9397-08002B2CF9AE}" pid="37" name="DOC_CLASS_DESCRIPTION">
    <vt:lpwstr>Administrative dokument Sognog Fjordane Energi AS</vt:lpwstr>
  </property>
  <property fmtid="{D5CDD505-2E9C-101B-9397-08002B2CF9AE}" pid="38" name="DOC_TITLE">
    <vt:lpwstr>Presentasjon fylkestinget juni 2016</vt:lpwstr>
  </property>
  <property fmtid="{D5CDD505-2E9C-101B-9397-08002B2CF9AE}" pid="39" name="DOC_TITLE_INFO">
    <vt:lpwstr/>
  </property>
  <property fmtid="{D5CDD505-2E9C-101B-9397-08002B2CF9AE}" pid="40" name="DOC_REVISION_NUMBER">
    <vt:r8>1</vt:r8>
  </property>
  <property fmtid="{D5CDD505-2E9C-101B-9397-08002B2CF9AE}" pid="41" name="DOC_REVISION_TEXT">
    <vt:lpwstr/>
  </property>
  <property fmtid="{D5CDD505-2E9C-101B-9397-08002B2CF9AE}" pid="42" name="DOC_REVISION_DATE">
    <vt:filetime>2016-06-10T13:18:32Z</vt:filetime>
  </property>
  <property fmtid="{D5CDD505-2E9C-101B-9397-08002B2CF9AE}" pid="43" name="DOC_LANGUAGE_CODE">
    <vt:lpwstr>no</vt:lpwstr>
  </property>
  <property fmtid="{D5CDD505-2E9C-101B-9397-08002B2CF9AE}" pid="44" name="DOC_DATE_RELEASED">
    <vt:lpwstr/>
  </property>
  <property fmtid="{D5CDD505-2E9C-101B-9397-08002B2CF9AE}" pid="45" name="DOC_DATE_OBSOLETE">
    <vt:lpwstr/>
  </property>
  <property fmtid="{D5CDD505-2E9C-101B-9397-08002B2CF9AE}" pid="46" name="DOC_FORMAT_SIZE">
    <vt:lpwstr>PRES</vt:lpwstr>
  </property>
  <property fmtid="{D5CDD505-2E9C-101B-9397-08002B2CF9AE}" pid="47" name="DOC_FORMAT_SIZE_DESC">
    <vt:lpwstr>Presentasjon</vt:lpwstr>
  </property>
  <property fmtid="{D5CDD505-2E9C-101B-9397-08002B2CF9AE}" pid="48" name="DOC_DATE_MODIFIED">
    <vt:filetime>2016-06-10T13:18:35Z</vt:filetime>
  </property>
  <property fmtid="{D5CDD505-2E9C-101B-9397-08002B2CF9AE}" pid="49" name="DOC_MODIFIED_BY">
    <vt:lpwstr>KAIPSÅRHEIM</vt:lpwstr>
  </property>
  <property fmtid="{D5CDD505-2E9C-101B-9397-08002B2CF9AE}" pid="50" name="DOC_MODIFIED_BY_NAME">
    <vt:lpwstr/>
  </property>
  <property fmtid="{D5CDD505-2E9C-101B-9397-08002B2CF9AE}" pid="51" name="DOC_DATE_CREATED">
    <vt:filetime>2016-06-10T13:18:32Z</vt:filetime>
  </property>
  <property fmtid="{D5CDD505-2E9C-101B-9397-08002B2CF9AE}" pid="52" name="DOC_CREATED_BY">
    <vt:lpwstr>KAIPSÅRHEIM</vt:lpwstr>
  </property>
  <property fmtid="{D5CDD505-2E9C-101B-9397-08002B2CF9AE}" pid="53" name="DOC_CREATED_BY_NAME">
    <vt:lpwstr/>
  </property>
  <property fmtid="{D5CDD505-2E9C-101B-9397-08002B2CF9AE}" pid="54" name="DOC_REASON_FOR_ISSUE">
    <vt:lpwstr/>
  </property>
  <property fmtid="{D5CDD505-2E9C-101B-9397-08002B2CF9AE}" pid="55" name="DOC_STATUS">
    <vt:lpwstr>Preliminær</vt:lpwstr>
  </property>
  <property fmtid="{D5CDD505-2E9C-101B-9397-08002B2CF9AE}" pid="56" name="DOC_OBJSTATE">
    <vt:lpwstr>Preliminary</vt:lpwstr>
  </property>
  <property fmtid="{D5CDD505-2E9C-101B-9397-08002B2CF9AE}" pid="57" name="DOC_CORRESPONDENT_NAME">
    <vt:lpwstr/>
  </property>
  <property fmtid="{D5CDD505-2E9C-101B-9397-08002B2CF9AE}" pid="58" name="DOC_RESP_SIGN">
    <vt:lpwstr>KPSÅ</vt:lpwstr>
  </property>
  <property fmtid="{D5CDD505-2E9C-101B-9397-08002B2CF9AE}" pid="59" name="DOC_RESP_NAME">
    <vt:lpwstr>Kai Petter Sårheim</vt:lpwstr>
  </property>
  <property fmtid="{D5CDD505-2E9C-101B-9397-08002B2CF9AE}" pid="60" name="DOC_EXPIRY_DATE">
    <vt:lpwstr/>
  </property>
  <property fmtid="{D5CDD505-2E9C-101B-9397-08002B2CF9AE}" pid="61" name="DOC_REASON_FOR_ISSUE_DESCR">
    <vt:lpwstr/>
  </property>
  <property fmtid="{D5CDD505-2E9C-101B-9397-08002B2CF9AE}" pid="62" name="DOC_ORIG_DOC_CLASS">
    <vt:lpwstr/>
  </property>
  <property fmtid="{D5CDD505-2E9C-101B-9397-08002B2CF9AE}" pid="63" name="DOC_ORIG_DOC_NO">
    <vt:lpwstr/>
  </property>
  <property fmtid="{D5CDD505-2E9C-101B-9397-08002B2CF9AE}" pid="64" name="DOC_ORIG_DOC_REV">
    <vt:lpwstr/>
  </property>
  <property fmtid="{D5CDD505-2E9C-101B-9397-08002B2CF9AE}" pid="65" name="DOC_REPL_BY_DOC_CLASS">
    <vt:lpwstr/>
  </property>
  <property fmtid="{D5CDD505-2E9C-101B-9397-08002B2CF9AE}" pid="66" name="DOC_REPL_BY_DOC_NO">
    <vt:lpwstr/>
  </property>
  <property fmtid="{D5CDD505-2E9C-101B-9397-08002B2CF9AE}" pid="67" name="DOC_ALT_DOC_NUMBER">
    <vt:lpwstr/>
  </property>
  <property fmtid="{D5CDD505-2E9C-101B-9397-08002B2CF9AE}" pid="68" name="DOC_LETTER_DATE2">
    <vt:filetime>2016-06-09T22:00:00Z</vt:filetime>
  </property>
  <property fmtid="{D5CDD505-2E9C-101B-9397-08002B2CF9AE}" pid="69" name="DOC_LETTER_DATE">
    <vt:filetime>2016-06-09T22:00:00Z</vt:filetime>
  </property>
  <property fmtid="{D5CDD505-2E9C-101B-9397-08002B2CF9AE}" pid="70" name="DOC_CORRESPONDENT">
    <vt:lpwstr/>
  </property>
  <property fmtid="{D5CDD505-2E9C-101B-9397-08002B2CF9AE}" pid="71" name="DOC_ATTENTION">
    <vt:lpwstr/>
  </property>
  <property fmtid="{D5CDD505-2E9C-101B-9397-08002B2CF9AE}" pid="72" name="DOC_LATEST_RESPONCE_DATE">
    <vt:lpwstr/>
  </property>
  <property fmtid="{D5CDD505-2E9C-101B-9397-08002B2CF9AE}" pid="73" name="DOC_REFERENCE">
    <vt:lpwstr/>
  </property>
  <property fmtid="{D5CDD505-2E9C-101B-9397-08002B2CF9AE}" pid="74" name="DOC_POST_TYPE">
    <vt:lpwstr/>
  </property>
  <property fmtid="{D5CDD505-2E9C-101B-9397-08002B2CF9AE}" pid="75" name="DOC_ARCHIVE_NO">
    <vt:lpwstr/>
  </property>
  <property fmtid="{D5CDD505-2E9C-101B-9397-08002B2CF9AE}" pid="76" name="DOC_ARCHIVE_DESC">
    <vt:lpwstr/>
  </property>
  <property fmtid="{D5CDD505-2E9C-101B-9397-08002B2CF9AE}" pid="77" name="DFOLD_FOLDER_SEQUENCE">
    <vt:r8>1005749</vt:r8>
  </property>
  <property fmtid="{D5CDD505-2E9C-101B-9397-08002B2CF9AE}" pid="78" name="DFOLD_FOLDER_NAME">
    <vt:lpwstr>00-A01-24</vt:lpwstr>
  </property>
  <property fmtid="{D5CDD505-2E9C-101B-9397-08002B2CF9AE}" pid="79" name="DFOLD_PARENT_FOLDER_SEQUENCE">
    <vt:r8>1000118</vt:r8>
  </property>
  <property fmtid="{D5CDD505-2E9C-101B-9397-08002B2CF9AE}" pid="80" name="DFOLD_FOLDER_IDENTIFIER">
    <vt:lpwstr>00-A01/00-A01-24</vt:lpwstr>
  </property>
  <property fmtid="{D5CDD505-2E9C-101B-9397-08002B2CF9AE}" pid="81" name="DFOLD_NOTE">
    <vt:lpwstr/>
  </property>
  <property fmtid="{D5CDD505-2E9C-101B-9397-08002B2CF9AE}" pid="82" name="DFOLD_RESPONSIBLE_DEPARTMENT">
    <vt:lpwstr/>
  </property>
  <property fmtid="{D5CDD505-2E9C-101B-9397-08002B2CF9AE}" pid="83" name="DFOLD_RESPONSIBLE_PERSON">
    <vt:lpwstr>Kai Petter Sårheim</vt:lpwstr>
  </property>
  <property fmtid="{D5CDD505-2E9C-101B-9397-08002B2CF9AE}" pid="84" name="DFOLD_CREATED_BY">
    <vt:lpwstr/>
  </property>
  <property fmtid="{D5CDD505-2E9C-101B-9397-08002B2CF9AE}" pid="85" name="DFOLD_CREATED_DATE">
    <vt:filetime>2016-01-13T22:00:00Z</vt:filetime>
  </property>
  <property fmtid="{D5CDD505-2E9C-101B-9397-08002B2CF9AE}" pid="86" name="Addo_DocID">
    <vt:lpwstr>0fe83f9b-e1b0-43b7-af10-f7d160dc61e1</vt:lpwstr>
  </property>
</Properties>
</file>