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57" r:id="rId6"/>
    <p:sldId id="260" r:id="rId7"/>
    <p:sldId id="267" r:id="rId8"/>
    <p:sldId id="268" r:id="rId9"/>
    <p:sldId id="269" r:id="rId1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0432" autoAdjust="0"/>
  </p:normalViewPr>
  <p:slideViewPr>
    <p:cSldViewPr>
      <p:cViewPr varScale="1">
        <p:scale>
          <a:sx n="94" d="100"/>
          <a:sy n="94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734A-3A8A-409A-87B6-33BD9AD524C4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BF02-9761-42B1-8192-0ECAA455D0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81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90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93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24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Utfordring med nytt og gammelt miljøfond.</a:t>
            </a:r>
            <a:r>
              <a:rPr lang="nb-NO" baseline="0" dirty="0" smtClean="0"/>
              <a:t> Forventninger om at det kan søkes om midler fra det nye fondet..</a:t>
            </a:r>
          </a:p>
          <a:p>
            <a:r>
              <a:rPr lang="nb-NO" baseline="0" dirty="0" smtClean="0"/>
              <a:t>De elver som ikke inngår </a:t>
            </a:r>
            <a:endParaRPr lang="nb-NO" dirty="0" smtClean="0"/>
          </a:p>
          <a:p>
            <a:r>
              <a:rPr lang="nb-NO" dirty="0" err="1" smtClean="0"/>
              <a:t>Fiskeridir</a:t>
            </a:r>
            <a:r>
              <a:rPr lang="nb-NO" dirty="0" smtClean="0"/>
              <a:t> og </a:t>
            </a:r>
            <a:r>
              <a:rPr lang="nb-NO" dirty="0" err="1" smtClean="0"/>
              <a:t>dep</a:t>
            </a:r>
            <a:r>
              <a:rPr lang="nb-NO" dirty="0" smtClean="0"/>
              <a:t> har tolket forskrift til å gjelde kun for elver som inngår i overvåkingsprogrammet og at det kun</a:t>
            </a:r>
            <a:r>
              <a:rPr lang="nb-NO" baseline="0" dirty="0" smtClean="0"/>
              <a:t> er </a:t>
            </a:r>
            <a:r>
              <a:rPr lang="nb-NO" baseline="0" dirty="0" err="1" smtClean="0"/>
              <a:t>Fiskeridir</a:t>
            </a:r>
            <a:r>
              <a:rPr lang="nb-NO" baseline="0" dirty="0" smtClean="0"/>
              <a:t> som kan søke om midler </a:t>
            </a:r>
            <a:r>
              <a:rPr lang="nb-NO" baseline="0" dirty="0" err="1" smtClean="0"/>
              <a:t>ihht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forskriften</a:t>
            </a:r>
            <a:r>
              <a:rPr lang="nb-NO" baseline="0" dirty="0" smtClean="0"/>
              <a:t> §3 i forhold til saker som angår sporing og i forhold til utfisking ved akutte hendelser.</a:t>
            </a:r>
          </a:p>
          <a:p>
            <a:endParaRPr lang="nb-NO" baseline="0" dirty="0" smtClean="0"/>
          </a:p>
          <a:p>
            <a:r>
              <a:rPr lang="nb-NO" dirty="0" smtClean="0"/>
              <a:t>Offentlighetsloven og anbudsreglementet gjelder for sammenslutningen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80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Mye dårlig datamateriale i overvåkningsprogrammet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Gytefiskmålinger og </a:t>
            </a:r>
            <a:r>
              <a:rPr lang="nb-NO" dirty="0" err="1" smtClean="0"/>
              <a:t>årsprosent</a:t>
            </a:r>
            <a:r>
              <a:rPr lang="nb-NO" dirty="0" smtClean="0"/>
              <a:t> gir ofte helt ulike 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Felthåndbok/standard for hvordan undersøkelser skal utføres må ligge til grunn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Historiske data savnes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Lite </a:t>
            </a:r>
            <a:r>
              <a:rPr lang="nb-NO" dirty="0" smtClean="0"/>
              <a:t>effektivt, bør få ut fisken samtidig som den registreres i elva både i forhold til kostnader og gytebestanden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Dårlig datamateriale spesielt for de over 10% og små elver (67% av elvene kat 3 materiale)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Årsprosent</a:t>
            </a:r>
            <a:r>
              <a:rPr lang="nb-NO" dirty="0" smtClean="0"/>
              <a:t> har</a:t>
            </a:r>
            <a:r>
              <a:rPr lang="nb-NO" baseline="0" dirty="0" smtClean="0"/>
              <a:t> ofte vært </a:t>
            </a:r>
            <a:r>
              <a:rPr lang="nb-NO" dirty="0" smtClean="0"/>
              <a:t>basert på usikre estimat fra både sportsfiske og høstfiske og skal gi innslag i bestand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Gytefiskmålinger blir alltid klassifisert som 3 på totalvurdering til tross for kun 1 og 2 i kvalitet på undersøkelsene.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Ofte at mange utførte undersøkelser i elv med dårlig kvalitet får tilsammen en bedre score på totalvurdering (kvantitet og ikke kvalitet)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Håndbok må offentliggjøres og sette mal for kvalitet på undersøkelser. Undersøkelser</a:t>
            </a:r>
            <a:r>
              <a:rPr lang="nb-NO" baseline="0" dirty="0" smtClean="0"/>
              <a:t> må standardiseres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Historiske data burde ligge lett tilgjengelig i overvåkningsprogrammet slik at gjengangerelver er lett å plukke 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79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Sammenligning av ulike metoder for å se på sikkerheten, hvem som er best egnet, usikkerheter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Vil det blir satt noen</a:t>
            </a:r>
            <a:r>
              <a:rPr lang="nb-NO" baseline="0" dirty="0" smtClean="0"/>
              <a:t> minstekrav til størrelse på elver som skal inngå i overvåkningsprogrammet?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Uttak av </a:t>
            </a:r>
            <a:r>
              <a:rPr lang="nb-NO" dirty="0" err="1" smtClean="0"/>
              <a:t>rømt</a:t>
            </a:r>
            <a:r>
              <a:rPr lang="nb-NO" dirty="0" smtClean="0"/>
              <a:t> fisk må synliggjøres slik at vi vet den reelle</a:t>
            </a:r>
            <a:r>
              <a:rPr lang="nb-NO" baseline="0" dirty="0" smtClean="0"/>
              <a:t> </a:t>
            </a:r>
            <a:r>
              <a:rPr lang="nb-NO" dirty="0" smtClean="0"/>
              <a:t>tilstanden i elva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Villaksens</a:t>
            </a:r>
            <a:r>
              <a:rPr lang="nb-NO" baseline="0" dirty="0" smtClean="0"/>
              <a:t> ve og vel må ha første </a:t>
            </a:r>
            <a:r>
              <a:rPr lang="nb-NO" baseline="0" dirty="0" err="1" smtClean="0"/>
              <a:t>pri</a:t>
            </a:r>
            <a:r>
              <a:rPr lang="nb-NO" baseline="0" dirty="0" smtClean="0"/>
              <a:t> slik at ikke unødig skade oppstår for å ta ut noen få </a:t>
            </a:r>
            <a:r>
              <a:rPr lang="nb-NO" baseline="0" dirty="0" err="1" smtClean="0"/>
              <a:t>rømte</a:t>
            </a:r>
            <a:r>
              <a:rPr lang="nb-NO" baseline="0" dirty="0" smtClean="0"/>
              <a:t> fisk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OURO har aktivt gitt innspill til både </a:t>
            </a:r>
            <a:r>
              <a:rPr lang="nb-NO" baseline="0" dirty="0" err="1" smtClean="0"/>
              <a:t>Fiskeridir</a:t>
            </a:r>
            <a:r>
              <a:rPr lang="nb-NO" baseline="0" dirty="0" smtClean="0"/>
              <a:t> og HI på </a:t>
            </a:r>
            <a:r>
              <a:rPr lang="nb-NO" baseline="0" dirty="0" err="1" smtClean="0"/>
              <a:t>forberingspot</a:t>
            </a:r>
            <a:r>
              <a:rPr lang="nb-NO" baseline="0" dirty="0" smtClean="0"/>
              <a:t> i dette overvåkningsprogrammet slik det vil fungere best mulig både når det gjelder tiltak i elv og for å utnytte de innsamlede midlene på en mest mulig effektiv metode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9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90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vil komme en del info på nettsiden</a:t>
            </a:r>
            <a:r>
              <a:rPr lang="nb-NO" baseline="0" dirty="0" smtClean="0"/>
              <a:t> om hvordan OURO fungerer med mandat, vedtekter, Forskriftsfesta </a:t>
            </a:r>
            <a:r>
              <a:rPr lang="nb-NO" baseline="0" dirty="0" err="1" smtClean="0"/>
              <a:t>osv</a:t>
            </a:r>
            <a:r>
              <a:rPr lang="nb-NO" dirty="0" smtClean="0"/>
              <a:t>, og resultat og tiltak vil legges ut der</a:t>
            </a:r>
            <a:r>
              <a:rPr lang="nb-NO" baseline="0" dirty="0" smtClean="0"/>
              <a:t> etterhvert som det blir klart.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Egen epost adresse…relevant info vil legges ut fortløpende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55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F02-9761-42B1-8192-0ECAA455D00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9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4DCCEB-17AD-46E4-9892-903F05DB0169}" type="datetimeFigureOut">
              <a:rPr lang="nb-NO" smtClean="0"/>
              <a:t>08.02.2016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1B0C38-FD00-4DFE-BD9E-6AB1A401846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fisking.n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fisking.no/" TargetMode="External"/><Relationship Id="rId5" Type="http://schemas.openxmlformats.org/officeDocument/2006/relationships/hyperlink" Target="mailto:post@utfisking.no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Sammenslutningen for utfisking av rømt oppdrettsfisk (OURO)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Miljøseminar Florø 11.02.2016</a:t>
            </a:r>
          </a:p>
          <a:p>
            <a:r>
              <a:rPr lang="nb-NO" dirty="0" smtClean="0"/>
              <a:t>Trude H Nordli, Forretningsfører OURO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" y="0"/>
            <a:ext cx="265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Nedfelt i Forskrift om fellesansvar for utfisking mv. av </a:t>
            </a:r>
            <a:r>
              <a:rPr lang="nb-NO" dirty="0" err="1" smtClean="0"/>
              <a:t>rømt</a:t>
            </a:r>
            <a:r>
              <a:rPr lang="nb-NO" dirty="0" smtClean="0"/>
              <a:t> oppdrettsfisk fra NFD 05.02.2015</a:t>
            </a:r>
          </a:p>
          <a:p>
            <a:r>
              <a:rPr lang="nb-NO" dirty="0" smtClean="0"/>
              <a:t>Redusere risiko for genetisk påvirkning fra akvakultur på ville bestander av laksefisk</a:t>
            </a:r>
          </a:p>
          <a:p>
            <a:r>
              <a:rPr lang="nb-NO" dirty="0" smtClean="0"/>
              <a:t>Sammenslutninga skal vurdere planlegging av tiltak for å redusere forekomst av </a:t>
            </a:r>
            <a:r>
              <a:rPr lang="nb-NO" dirty="0" err="1" smtClean="0"/>
              <a:t>rømt</a:t>
            </a:r>
            <a:r>
              <a:rPr lang="nb-NO" dirty="0" smtClean="0"/>
              <a:t> oppdrettsfisk i elver der overvåkninga , ved bruk av </a:t>
            </a:r>
            <a:r>
              <a:rPr lang="nb-NO" dirty="0" err="1" smtClean="0"/>
              <a:t>årsprosent</a:t>
            </a:r>
            <a:r>
              <a:rPr lang="nb-NO" dirty="0" smtClean="0"/>
              <a:t> eller gytefisktellinger viser at innslaget av </a:t>
            </a:r>
            <a:r>
              <a:rPr lang="nb-NO" dirty="0" err="1" smtClean="0"/>
              <a:t>rømt</a:t>
            </a:r>
            <a:r>
              <a:rPr lang="nb-NO" dirty="0" smtClean="0"/>
              <a:t> oppdrettsfisk er lik eller større enn 4 prosent</a:t>
            </a:r>
          </a:p>
          <a:p>
            <a:r>
              <a:rPr lang="nb-NO" dirty="0" smtClean="0"/>
              <a:t>I elver der innslaget av </a:t>
            </a:r>
            <a:r>
              <a:rPr lang="nb-NO" dirty="0" err="1" smtClean="0"/>
              <a:t>rømt</a:t>
            </a:r>
            <a:r>
              <a:rPr lang="nb-NO" dirty="0" smtClean="0"/>
              <a:t> oppdrettsfisk er større enn 10 prosent skal tiltak planlegges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1433" y="644328"/>
            <a:ext cx="8229600" cy="1252728"/>
          </a:xfrm>
        </p:spPr>
        <p:txBody>
          <a:bodyPr/>
          <a:lstStyle/>
          <a:p>
            <a:r>
              <a:rPr lang="nb-NO" dirty="0" smtClean="0"/>
              <a:t>Formål og ansvar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328"/>
            <a:ext cx="265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Styret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514699" cy="4208823"/>
          </a:xfrm>
        </p:spPr>
      </p:pic>
      <p:sp>
        <p:nvSpPr>
          <p:cNvPr id="4" name="Plassholder for innhold 3"/>
          <p:cNvSpPr>
            <a:spLocks noGrp="1"/>
          </p:cNvSpPr>
          <p:nvPr>
            <p:ph sz="quarter" idx="14"/>
          </p:nvPr>
        </p:nvSpPr>
        <p:spPr>
          <a:xfrm>
            <a:off x="3851920" y="2679192"/>
            <a:ext cx="4968552" cy="3447288"/>
          </a:xfrm>
        </p:spPr>
        <p:txBody>
          <a:bodyPr>
            <a:normAutofit/>
          </a:bodyPr>
          <a:lstStyle/>
          <a:p>
            <a:r>
              <a:rPr lang="nb-NO" dirty="0" smtClean="0"/>
              <a:t>Styreleder: </a:t>
            </a:r>
            <a:r>
              <a:rPr lang="nb-NO" sz="2200" dirty="0" smtClean="0"/>
              <a:t>Roar Paulsen (Lerøy M)</a:t>
            </a:r>
          </a:p>
          <a:p>
            <a:r>
              <a:rPr lang="nb-NO" dirty="0" smtClean="0"/>
              <a:t>Nestleder: </a:t>
            </a:r>
            <a:r>
              <a:rPr lang="nb-NO" sz="2200" dirty="0" smtClean="0"/>
              <a:t>Aino Olaisen (</a:t>
            </a:r>
            <a:r>
              <a:rPr lang="nb-NO" sz="2200" dirty="0" err="1" smtClean="0"/>
              <a:t>NovaSea</a:t>
            </a:r>
            <a:r>
              <a:rPr lang="nb-NO" sz="2200" dirty="0" smtClean="0"/>
              <a:t>)</a:t>
            </a:r>
          </a:p>
          <a:p>
            <a:r>
              <a:rPr lang="nb-NO" dirty="0" smtClean="0"/>
              <a:t>Styremedlemmer: </a:t>
            </a:r>
          </a:p>
          <a:p>
            <a:pPr lvl="1"/>
            <a:r>
              <a:rPr lang="nb-NO" dirty="0" smtClean="0"/>
              <a:t>Ingrid Lundamo (MH)</a:t>
            </a:r>
          </a:p>
          <a:p>
            <a:pPr lvl="1"/>
            <a:r>
              <a:rPr lang="nb-NO" dirty="0" smtClean="0"/>
              <a:t>Heidi </a:t>
            </a:r>
            <a:r>
              <a:rPr lang="nb-NO" dirty="0"/>
              <a:t>H</a:t>
            </a:r>
            <a:r>
              <a:rPr lang="nb-NO" dirty="0" smtClean="0"/>
              <a:t>ansen (</a:t>
            </a:r>
            <a:r>
              <a:rPr lang="nb-NO" dirty="0" err="1" smtClean="0"/>
              <a:t>Miljødir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Ståle Hansen (</a:t>
            </a:r>
            <a:r>
              <a:rPr lang="nb-NO" dirty="0" err="1" smtClean="0"/>
              <a:t>Fiskeridir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328"/>
            <a:ext cx="265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7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76692"/>
            <a:ext cx="8229600" cy="1252728"/>
          </a:xfrm>
        </p:spPr>
        <p:txBody>
          <a:bodyPr/>
          <a:lstStyle/>
          <a:p>
            <a:r>
              <a:rPr lang="nb-NO" dirty="0" smtClean="0"/>
              <a:t> OURO i praksis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Vurdere og planlegge for utfiskingstiltak i de elver som inngår i Det nasjonale overvåkningsprogrammet </a:t>
            </a:r>
          </a:p>
          <a:p>
            <a:r>
              <a:rPr lang="nb-NO" dirty="0" smtClean="0"/>
              <a:t>Kun Fiskeridirektoratet kan sende inn søknad om å få dekket midler til sporing og akutte hendelser </a:t>
            </a:r>
            <a:r>
              <a:rPr lang="nb-NO" dirty="0" err="1" smtClean="0"/>
              <a:t>ihht</a:t>
            </a:r>
            <a:r>
              <a:rPr lang="nb-NO" dirty="0" smtClean="0"/>
              <a:t> §3 i </a:t>
            </a:r>
            <a:r>
              <a:rPr lang="nb-NO" dirty="0" err="1" smtClean="0"/>
              <a:t>Forskriften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1" y="13806"/>
            <a:ext cx="2496000" cy="57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00" y="2679192"/>
            <a:ext cx="4014584" cy="30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700808"/>
            <a:ext cx="2691821" cy="4824536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err="1" smtClean="0"/>
              <a:t>Fiskeridir</a:t>
            </a:r>
            <a:r>
              <a:rPr lang="nb-NO" dirty="0" smtClean="0"/>
              <a:t> er eier av </a:t>
            </a:r>
            <a:r>
              <a:rPr lang="nb-NO" dirty="0" smtClean="0"/>
              <a:t>programmet</a:t>
            </a:r>
            <a:endParaRPr lang="nb-NO" dirty="0"/>
          </a:p>
          <a:p>
            <a:r>
              <a:rPr lang="nb-NO" dirty="0" smtClean="0"/>
              <a:t>HI drifter </a:t>
            </a:r>
            <a:r>
              <a:rPr lang="nb-NO" dirty="0" err="1" smtClean="0"/>
              <a:t>m.fl</a:t>
            </a:r>
            <a:endParaRPr lang="nb-NO" dirty="0"/>
          </a:p>
          <a:p>
            <a:r>
              <a:rPr lang="nb-NO" dirty="0" smtClean="0"/>
              <a:t>Undersøkelser </a:t>
            </a:r>
            <a:r>
              <a:rPr lang="nb-NO" dirty="0" smtClean="0"/>
              <a:t>gjort </a:t>
            </a:r>
            <a:r>
              <a:rPr lang="nb-NO" dirty="0" smtClean="0"/>
              <a:t>på sommer/ høst </a:t>
            </a:r>
            <a:r>
              <a:rPr lang="nb-NO" dirty="0" smtClean="0"/>
              <a:t>presenteres i rapport våren etter</a:t>
            </a:r>
          </a:p>
          <a:p>
            <a:r>
              <a:rPr lang="nb-NO" dirty="0" smtClean="0"/>
              <a:t>Tiltak i OURO skal baseres på fjorårsdata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1433" y="5673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Litt om det nasjonale overvåkningsprogrammet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6547"/>
            <a:ext cx="2652000" cy="612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932005"/>
            <a:ext cx="5328592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5" y="1988840"/>
            <a:ext cx="7408333" cy="4869160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/>
              <a:t>Sammenligning av metoder </a:t>
            </a:r>
            <a:r>
              <a:rPr lang="nb-NO" dirty="0" smtClean="0"/>
              <a:t>ønskes</a:t>
            </a:r>
          </a:p>
          <a:p>
            <a:r>
              <a:rPr lang="nb-NO" dirty="0" smtClean="0"/>
              <a:t>Ikke krav til størrelse på elver som inngår i overvåkningsprogrammet</a:t>
            </a:r>
          </a:p>
          <a:p>
            <a:r>
              <a:rPr lang="nb-NO" dirty="0" smtClean="0"/>
              <a:t>Uttak av </a:t>
            </a:r>
            <a:r>
              <a:rPr lang="nb-NO" dirty="0" err="1" smtClean="0"/>
              <a:t>rømt</a:t>
            </a:r>
            <a:r>
              <a:rPr lang="nb-NO" dirty="0" smtClean="0"/>
              <a:t> fisk må synliggjøres i overvåkningsrapport</a:t>
            </a:r>
          </a:p>
          <a:p>
            <a:r>
              <a:rPr lang="nb-NO" dirty="0" smtClean="0"/>
              <a:t>Skånsomhet på undersøkelser i forhold til villaksen bør vektlegges ved kartlegging/uttak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1432" y="781978"/>
            <a:ext cx="8229600" cy="88641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Litt om det nasjonale overvåkningsprogrammet forts..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146"/>
            <a:ext cx="265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3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3450696"/>
          </a:xfrm>
        </p:spPr>
        <p:txBody>
          <a:bodyPr>
            <a:normAutofit/>
          </a:bodyPr>
          <a:lstStyle/>
          <a:p>
            <a:r>
              <a:rPr lang="nb-NO" dirty="0" smtClean="0"/>
              <a:t>Avgift er vedtatt for 2015 og 2016 (kr 10000 pr konsesjon)</a:t>
            </a:r>
          </a:p>
          <a:p>
            <a:r>
              <a:rPr lang="nb-NO" dirty="0" smtClean="0"/>
              <a:t>Registrering i Brønnøysundregisteret</a:t>
            </a:r>
          </a:p>
          <a:p>
            <a:r>
              <a:rPr lang="nb-NO" dirty="0" smtClean="0"/>
              <a:t>Bankkonto og regnskapsbyrå på plass</a:t>
            </a:r>
          </a:p>
          <a:p>
            <a:r>
              <a:rPr lang="nb-NO" dirty="0" smtClean="0"/>
              <a:t>Skjema, rutiner og arkivsystem snart på plass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Første avgift er sendt ut og dispensasjonssøknader behandlet i styret</a:t>
            </a:r>
          </a:p>
          <a:p>
            <a:r>
              <a:rPr lang="nb-NO" dirty="0"/>
              <a:t>Nettside er under utarbeiding </a:t>
            </a:r>
            <a:r>
              <a:rPr lang="nb-NO" dirty="0" smtClean="0">
                <a:hlinkClick r:id="rId3"/>
              </a:rPr>
              <a:t>www.utfisking.no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199" y="655916"/>
            <a:ext cx="8229600" cy="1252728"/>
          </a:xfrm>
        </p:spPr>
        <p:txBody>
          <a:bodyPr/>
          <a:lstStyle/>
          <a:p>
            <a:r>
              <a:rPr lang="nb-NO" dirty="0" smtClean="0"/>
              <a:t>Arbeid så langt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3916"/>
            <a:ext cx="265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8" y="2060848"/>
            <a:ext cx="8320924" cy="4680520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47618" y="638938"/>
            <a:ext cx="8229600" cy="1252728"/>
          </a:xfrm>
        </p:spPr>
        <p:txBody>
          <a:bodyPr/>
          <a:lstStyle/>
          <a:p>
            <a:r>
              <a:rPr lang="nb-NO" dirty="0" smtClean="0"/>
              <a:t>Nettside OURO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265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3" y="1622161"/>
            <a:ext cx="4601633" cy="3451225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3501"/>
            <a:ext cx="2651990" cy="60965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483478" y="5373216"/>
            <a:ext cx="4389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hlinkClick r:id="rId5"/>
              </a:rPr>
              <a:t>post@utfisking.no</a:t>
            </a:r>
            <a:r>
              <a:rPr lang="nb-NO" sz="2000" dirty="0" smtClean="0"/>
              <a:t>  </a:t>
            </a:r>
            <a:r>
              <a:rPr lang="nb-N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+47 97 53 73 19</a:t>
            </a:r>
          </a:p>
          <a:p>
            <a:endParaRPr lang="nb-NO" dirty="0"/>
          </a:p>
          <a:p>
            <a:pPr algn="ctr"/>
            <a:r>
              <a:rPr 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www.utfisking.no</a:t>
            </a:r>
            <a:endParaRPr lang="nb-NO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nb-NO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8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2639</TotalTime>
  <Words>701</Words>
  <Application>Microsoft Office PowerPoint</Application>
  <PresentationFormat>Skjermfremvisning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Symbol</vt:lpstr>
      <vt:lpstr>Wingdings</vt:lpstr>
      <vt:lpstr>Bølgeform</vt:lpstr>
      <vt:lpstr>Sammenslutningen for utfisking av rømt oppdrettsfisk (OURO)</vt:lpstr>
      <vt:lpstr>Formål og ansvar</vt:lpstr>
      <vt:lpstr>Styret</vt:lpstr>
      <vt:lpstr> OURO i praksis</vt:lpstr>
      <vt:lpstr>Litt om det nasjonale overvåkningsprogrammet</vt:lpstr>
      <vt:lpstr>Litt om det nasjonale overvåkningsprogrammet forts..</vt:lpstr>
      <vt:lpstr>Arbeid så langt</vt:lpstr>
      <vt:lpstr>Nettside OURO</vt:lpstr>
      <vt:lpstr>Takk for oppmerksomheten</vt:lpstr>
    </vt:vector>
  </TitlesOfParts>
  <Company>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nasjonale overvåkningsprogrammet 2014</dc:title>
  <dc:creator>Trude H. Nordli</dc:creator>
  <cp:lastModifiedBy>Trude H Nordli</cp:lastModifiedBy>
  <cp:revision>99</cp:revision>
  <cp:lastPrinted>2016-01-12T13:03:45Z</cp:lastPrinted>
  <dcterms:created xsi:type="dcterms:W3CDTF">2015-09-29T08:50:47Z</dcterms:created>
  <dcterms:modified xsi:type="dcterms:W3CDTF">2016-02-08T14:25:12Z</dcterms:modified>
</cp:coreProperties>
</file>