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3" r:id="rId6"/>
    <p:sldId id="264" r:id="rId7"/>
    <p:sldId id="266" r:id="rId8"/>
    <p:sldId id="265" r:id="rId9"/>
    <p:sldId id="259" r:id="rId10"/>
    <p:sldId id="267" r:id="rId11"/>
    <p:sldId id="270" r:id="rId12"/>
    <p:sldId id="268" r:id="rId13"/>
    <p:sldId id="271" r:id="rId14"/>
    <p:sldId id="262" r:id="rId15"/>
    <p:sldId id="261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8" autoAdjust="0"/>
  </p:normalViewPr>
  <p:slideViewPr>
    <p:cSldViewPr>
      <p:cViewPr varScale="1">
        <p:scale>
          <a:sx n="97" d="100"/>
          <a:sy n="97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95B6DDB-88F5-4B47-84CF-FFDD60160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D5607-0EC1-4C2B-BF21-5161CB353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50974-64F1-4079-ADB6-529B8026F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C70E2-1AFF-479E-969E-D9049CF373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8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98911-6FBA-4949-8AC4-5E2285999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8C2E1-7584-40A8-9369-1A466F420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BE4CD-35C7-42BB-A2DC-DA836F457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3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2852-FC84-4C8D-9F86-D3AD1BA5A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3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04E87-8E95-4A87-BB19-BA2BFB090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7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0742-D83F-4B97-894C-39BDD1C97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5963A-0101-43B7-BDD1-C391E2E70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1E28DCB-A6E1-4BB8-81C3-FD6CD26157E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Miljøseminar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Florø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10. – 11. </a:t>
            </a:r>
            <a:r>
              <a:rPr lang="en-US" dirty="0" err="1" smtClean="0"/>
              <a:t>februar</a:t>
            </a:r>
            <a:r>
              <a:rPr lang="en-US" dirty="0" smtClean="0"/>
              <a:t> 2016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483768" y="6203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/>
              <a:t>Figurar i denne presentasjonen er henta frå NS 9410:2007 og NS 9410:2016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150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787208" cy="639762"/>
          </a:xfrm>
        </p:spPr>
        <p:txBody>
          <a:bodyPr/>
          <a:lstStyle/>
          <a:p>
            <a:r>
              <a:rPr lang="nn-NO" dirty="0" smtClean="0"/>
              <a:t>Ref. kap. 7.6 NS 9410:2016 – nytt i revidert standard</a:t>
            </a:r>
            <a:endParaRPr lang="nn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74875"/>
            <a:ext cx="7237145" cy="42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560" y="1484785"/>
            <a:ext cx="8230616" cy="936104"/>
          </a:xfrm>
        </p:spPr>
        <p:txBody>
          <a:bodyPr/>
          <a:lstStyle/>
          <a:p>
            <a:r>
              <a:rPr lang="nn-NO" dirty="0" smtClean="0"/>
              <a:t>Ref. kap. </a:t>
            </a:r>
            <a:r>
              <a:rPr lang="nn-NO" dirty="0" smtClean="0"/>
              <a:t>8 </a:t>
            </a:r>
            <a:r>
              <a:rPr lang="nn-NO" dirty="0" smtClean="0"/>
              <a:t>NS 9410:2016 – nytt i revidert </a:t>
            </a:r>
            <a:r>
              <a:rPr lang="nn-NO" dirty="0" smtClean="0"/>
              <a:t>standard </a:t>
            </a:r>
            <a:r>
              <a:rPr lang="nn-NO" dirty="0"/>
              <a:t>MOM-C </a:t>
            </a:r>
            <a:r>
              <a:rPr lang="nn-NO" dirty="0" smtClean="0"/>
              <a:t>undersøking - Trendovervaking </a:t>
            </a:r>
            <a:r>
              <a:rPr lang="nn-NO" dirty="0"/>
              <a:t>i </a:t>
            </a:r>
            <a:r>
              <a:rPr lang="nn-NO" dirty="0" smtClean="0"/>
              <a:t>overgangsona 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0534" y="2447810"/>
            <a:ext cx="7911905" cy="477134"/>
          </a:xfrm>
        </p:spPr>
        <p:txBody>
          <a:bodyPr/>
          <a:lstStyle/>
          <a:p>
            <a:r>
              <a:rPr lang="nn-NO" dirty="0" smtClean="0"/>
              <a:t>Tal prøvestasjonar aukar med aukande påverknad</a:t>
            </a:r>
          </a:p>
          <a:p>
            <a:endParaRPr lang="nn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1" y="2924944"/>
            <a:ext cx="7687577" cy="257254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28211" y="5589240"/>
            <a:ext cx="7588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/>
              <a:t>Minimum 3 prøvestasjonar frå anleggsone til overgangsona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18283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560" y="1484785"/>
            <a:ext cx="8230616" cy="936104"/>
          </a:xfrm>
        </p:spPr>
        <p:txBody>
          <a:bodyPr/>
          <a:lstStyle/>
          <a:p>
            <a:r>
              <a:rPr lang="nn-NO" dirty="0" smtClean="0"/>
              <a:t>Ref. kap. </a:t>
            </a:r>
            <a:r>
              <a:rPr lang="nn-NO" dirty="0" smtClean="0"/>
              <a:t>8 </a:t>
            </a:r>
            <a:r>
              <a:rPr lang="nn-NO" dirty="0" smtClean="0"/>
              <a:t>NS 9410:2016 – nytt i revidert </a:t>
            </a:r>
            <a:r>
              <a:rPr lang="nn-NO" dirty="0" smtClean="0"/>
              <a:t>standard </a:t>
            </a:r>
            <a:r>
              <a:rPr lang="nn-NO" dirty="0"/>
              <a:t>MOM-C </a:t>
            </a:r>
            <a:r>
              <a:rPr lang="nn-NO" dirty="0" smtClean="0"/>
              <a:t>undersøking - Trendovervaking </a:t>
            </a:r>
            <a:r>
              <a:rPr lang="nn-NO" dirty="0"/>
              <a:t>i </a:t>
            </a:r>
            <a:r>
              <a:rPr lang="nn-NO" dirty="0" smtClean="0"/>
              <a:t>overgangsona 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0534" y="2447810"/>
            <a:ext cx="7911905" cy="477134"/>
          </a:xfrm>
        </p:spPr>
        <p:txBody>
          <a:bodyPr/>
          <a:lstStyle/>
          <a:p>
            <a:r>
              <a:rPr lang="nn-NO" dirty="0" smtClean="0"/>
              <a:t>Undersøkingsfrekvens aukar med aukande påverknad</a:t>
            </a:r>
          </a:p>
          <a:p>
            <a:endParaRPr lang="nn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23275" y="5233905"/>
            <a:ext cx="7588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/>
              <a:t>Miljøtilstanden på stasjon C1 inngår ikkje i fastsettinga av frekvensen. Vurdering av C1 skal gjerast etter eigne kriterier (Tabell 6 i standard)</a:t>
            </a:r>
            <a:endParaRPr lang="nn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5" y="2977475"/>
            <a:ext cx="8045221" cy="21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4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Straummålingar på ein lokalitet</a:t>
            </a:r>
            <a:endParaRPr lang="nn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Erfaringar i samband med straummålingar i høve MOM-B er at det er nær samanheng mellom miljøtilstand og straumtilhøve ved botnen</a:t>
            </a:r>
          </a:p>
          <a:p>
            <a:r>
              <a:rPr lang="nn-NO" dirty="0" err="1" smtClean="0"/>
              <a:t>Sedimenttyper</a:t>
            </a:r>
            <a:r>
              <a:rPr lang="nn-NO" dirty="0" smtClean="0"/>
              <a:t> som fast sand, stein, fjell, grus etc. indikerer god vassutskifting ved botn og dermed raskare omsetning av org. materiale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3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Konklusjon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800" dirty="0" smtClean="0"/>
              <a:t>Kan ein drive med lønnsamt fiskeoppdrett utan gode lokalitetar? – Nei</a:t>
            </a:r>
          </a:p>
          <a:p>
            <a:r>
              <a:rPr lang="nn-NO" sz="2800" dirty="0" smtClean="0"/>
              <a:t>«Gode» lokalitetar må difor overvakast og skjøttast på ein slik måte at ein kan drive denne næringa ut frå eit langsiktig perspektiv</a:t>
            </a:r>
          </a:p>
          <a:p>
            <a:r>
              <a:rPr lang="nn-NO" sz="2800" dirty="0" smtClean="0"/>
              <a:t>Med skjøtsel tenkjer Sub Aqua Tech her på moment som tilstrekkeleg brakklegging, planlegging av nytt utsett og slakting i høve til tilstand internt i anlegget, osb.</a:t>
            </a:r>
          </a:p>
          <a:p>
            <a:endParaRPr lang="nn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Konklusjon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800" dirty="0" smtClean="0"/>
              <a:t>Tettare dialog mellom den som gjer undersøkingane og </a:t>
            </a:r>
            <a:r>
              <a:rPr lang="nn-NO" sz="2800" dirty="0" err="1" smtClean="0"/>
              <a:t>oppdrettaren</a:t>
            </a:r>
            <a:r>
              <a:rPr lang="nn-NO" sz="2800" dirty="0" smtClean="0"/>
              <a:t> pga. varierande tidspunkt for maks biomasse og utsett av smolt</a:t>
            </a:r>
          </a:p>
          <a:p>
            <a:endParaRPr lang="nn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6881192" cy="914400"/>
          </a:xfrm>
        </p:spPr>
        <p:txBody>
          <a:bodyPr/>
          <a:lstStyle/>
          <a:p>
            <a:r>
              <a:rPr lang="nn-NO" dirty="0"/>
              <a:t>R</a:t>
            </a:r>
            <a:r>
              <a:rPr lang="nn-NO" dirty="0" smtClean="0"/>
              <a:t>evidert MOM standard NS 9410:2016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u="sng" dirty="0" smtClean="0"/>
              <a:t>Praktiske</a:t>
            </a:r>
            <a:r>
              <a:rPr lang="nn-NO" dirty="0" smtClean="0"/>
              <a:t> konsekvensar for </a:t>
            </a:r>
            <a:r>
              <a:rPr lang="nn-NO" dirty="0" err="1" smtClean="0"/>
              <a:t>oppdrettarane</a:t>
            </a:r>
            <a:r>
              <a:rPr lang="nn-NO" dirty="0" smtClean="0"/>
              <a:t> ved innføring av </a:t>
            </a:r>
            <a:r>
              <a:rPr lang="nn-NO" dirty="0" smtClean="0"/>
              <a:t>revidert </a:t>
            </a:r>
            <a:r>
              <a:rPr lang="nn-NO" dirty="0" smtClean="0"/>
              <a:t>standard</a:t>
            </a:r>
          </a:p>
          <a:p>
            <a:r>
              <a:rPr lang="nn-NO" dirty="0" smtClean="0"/>
              <a:t>Utfordringar og moglegheiter med revidert standard</a:t>
            </a:r>
          </a:p>
          <a:p>
            <a:r>
              <a:rPr lang="nn-NO" dirty="0" smtClean="0"/>
              <a:t>Straummålingar i høve til MOM standard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8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Litt om meg sjølv og </a:t>
            </a:r>
            <a:br>
              <a:rPr lang="nn-NO" dirty="0" smtClean="0"/>
            </a:br>
            <a:r>
              <a:rPr lang="nn-NO" dirty="0" smtClean="0"/>
              <a:t>Sub Aqua Tech AS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All utdanning og yrkeserfaring har eg innan fiskeoppdrett og forvaltning </a:t>
            </a:r>
          </a:p>
          <a:p>
            <a:r>
              <a:rPr lang="nn-NO" dirty="0" smtClean="0"/>
              <a:t>Sub Aqua Tech AS, etablert april 2000. Aksjeselskap frå 2007.</a:t>
            </a:r>
          </a:p>
          <a:p>
            <a:r>
              <a:rPr lang="nn-NO" dirty="0" smtClean="0"/>
              <a:t>Tre tilsette per i dag</a:t>
            </a:r>
          </a:p>
          <a:p>
            <a:r>
              <a:rPr lang="nn-NO" dirty="0" smtClean="0"/>
              <a:t>Base i Askvoll</a:t>
            </a:r>
          </a:p>
          <a:p>
            <a:r>
              <a:rPr lang="nn-NO" dirty="0" smtClean="0"/>
              <a:t>Per i dag meir enn 300 MOM-B og meir enn 150 straummålingar</a:t>
            </a: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6635080" cy="639762"/>
          </a:xfrm>
        </p:spPr>
        <p:txBody>
          <a:bodyPr/>
          <a:lstStyle/>
          <a:p>
            <a:r>
              <a:rPr lang="nn-NO" dirty="0" smtClean="0"/>
              <a:t>Ref</a:t>
            </a:r>
            <a:r>
              <a:rPr lang="nn-NO" dirty="0" smtClean="0"/>
              <a:t>. </a:t>
            </a:r>
            <a:r>
              <a:rPr lang="nn-NO" dirty="0" err="1" smtClean="0"/>
              <a:t>kap</a:t>
            </a:r>
            <a:r>
              <a:rPr lang="nn-NO" dirty="0" smtClean="0"/>
              <a:t> 4.3 NS 9410:2007 – førre standard</a:t>
            </a:r>
            <a:endParaRPr lang="nn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56" y="2210175"/>
            <a:ext cx="7350104" cy="38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2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43192" cy="639762"/>
          </a:xfrm>
        </p:spPr>
        <p:txBody>
          <a:bodyPr/>
          <a:lstStyle/>
          <a:p>
            <a:r>
              <a:rPr lang="nn-NO" dirty="0" smtClean="0"/>
              <a:t>Ref. kap. 4 NS 9410:2016 – nytt i revidert standard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571184" cy="4134445"/>
          </a:xfrm>
        </p:spPr>
        <p:txBody>
          <a:bodyPr/>
          <a:lstStyle/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4" y="2174875"/>
            <a:ext cx="7720515" cy="39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0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31224" cy="639762"/>
          </a:xfrm>
        </p:spPr>
        <p:txBody>
          <a:bodyPr/>
          <a:lstStyle/>
          <a:p>
            <a:r>
              <a:rPr lang="nn-NO" dirty="0" smtClean="0"/>
              <a:t>Ref. kap. 4.2 NS 9410:2016 – nytt i revidert standard</a:t>
            </a:r>
            <a:endParaRPr lang="nn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9612" y="2174874"/>
            <a:ext cx="6979004" cy="435047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6707088" cy="639762"/>
          </a:xfrm>
        </p:spPr>
        <p:txBody>
          <a:bodyPr/>
          <a:lstStyle/>
          <a:p>
            <a:r>
              <a:rPr lang="nn-NO" dirty="0" smtClean="0"/>
              <a:t>Ref. kap. 5.9 NS 9410:2007 – førre standard</a:t>
            </a:r>
            <a:endParaRPr lang="nn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05" y="2174875"/>
            <a:ext cx="7563391" cy="35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787208" cy="639762"/>
          </a:xfrm>
        </p:spPr>
        <p:txBody>
          <a:bodyPr/>
          <a:lstStyle/>
          <a:p>
            <a:r>
              <a:rPr lang="nn-NO" dirty="0" smtClean="0"/>
              <a:t>Ref. kap. 7.9 NS 9410:2016 – nytt i revidert standard</a:t>
            </a:r>
            <a:endParaRPr lang="nn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67035"/>
            <a:ext cx="6697020" cy="42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n-NO" sz="3600" dirty="0" smtClean="0"/>
              <a:t>Endra MOM standard – konsekvensar for </a:t>
            </a:r>
            <a:r>
              <a:rPr lang="nn-NO" sz="3600" dirty="0" err="1" smtClean="0"/>
              <a:t>oppdrettarane</a:t>
            </a:r>
            <a:endParaRPr lang="nn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87348" y="1556792"/>
            <a:ext cx="7715200" cy="639762"/>
          </a:xfrm>
        </p:spPr>
        <p:txBody>
          <a:bodyPr/>
          <a:lstStyle/>
          <a:p>
            <a:r>
              <a:rPr lang="nn-NO" dirty="0" smtClean="0"/>
              <a:t>Ref. kap. 5 NS 9410:2016 – nytt i revidert standard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5" y="0"/>
            <a:ext cx="1193725" cy="541598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199" y="2420888"/>
            <a:ext cx="8003233" cy="3672408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 smtClean="0"/>
              <a:t>FORUNDERSØKING</a:t>
            </a:r>
          </a:p>
          <a:p>
            <a:r>
              <a:rPr lang="nn-NO" dirty="0" smtClean="0"/>
              <a:t>Straummålingar frå ulike djup</a:t>
            </a:r>
          </a:p>
          <a:p>
            <a:r>
              <a:rPr lang="nn-NO" dirty="0" smtClean="0"/>
              <a:t>Kartunderlag med tilstrekkeleg oppløysing</a:t>
            </a:r>
          </a:p>
          <a:p>
            <a:r>
              <a:rPr lang="nn-NO" dirty="0" smtClean="0"/>
              <a:t>Kartlegging med substrattype (</a:t>
            </a:r>
            <a:r>
              <a:rPr lang="nn-NO" dirty="0" err="1" smtClean="0"/>
              <a:t>multibeam</a:t>
            </a:r>
            <a:r>
              <a:rPr lang="nn-NO" dirty="0" smtClean="0"/>
              <a:t> </a:t>
            </a:r>
            <a:r>
              <a:rPr lang="nn-NO" dirty="0" err="1" smtClean="0"/>
              <a:t>backscatter</a:t>
            </a:r>
            <a:r>
              <a:rPr lang="nn-NO" dirty="0" smtClean="0"/>
              <a:t>)</a:t>
            </a:r>
          </a:p>
          <a:p>
            <a:r>
              <a:rPr lang="nn-NO" dirty="0" smtClean="0"/>
              <a:t>Tredimensjonale botnkart</a:t>
            </a:r>
          </a:p>
          <a:p>
            <a:r>
              <a:rPr lang="nn-NO" dirty="0" smtClean="0"/>
              <a:t>Botnprøver for partikkelanalyse (kornfordeling)</a:t>
            </a:r>
          </a:p>
          <a:p>
            <a:r>
              <a:rPr lang="nn-NO" dirty="0" smtClean="0"/>
              <a:t>Parameter frå MOM-B undersøking</a:t>
            </a:r>
          </a:p>
          <a:p>
            <a:r>
              <a:rPr lang="nn-NO" dirty="0" smtClean="0"/>
              <a:t>Undersøkingar av botndyr (ref. MOM-C metodikk)</a:t>
            </a:r>
          </a:p>
          <a:p>
            <a:r>
              <a:rPr lang="nn-NO" dirty="0" smtClean="0"/>
              <a:t>Skal inkludere ein referansestasjon – min </a:t>
            </a:r>
            <a:r>
              <a:rPr lang="nn-NO" dirty="0" err="1" smtClean="0"/>
              <a:t>avst</a:t>
            </a:r>
            <a:r>
              <a:rPr lang="nn-NO" dirty="0" smtClean="0"/>
              <a:t>. 1 km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8678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61D457-3D34-489F-AF5D-47A0543541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 utformingsmal for gelé</Template>
  <TotalTime>1028</TotalTime>
  <Words>500</Words>
  <Application>Microsoft Office PowerPoint</Application>
  <PresentationFormat>Skjermfremvisning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Arial Black</vt:lpstr>
      <vt:lpstr>Office-tema</vt:lpstr>
      <vt:lpstr>Miljøseminar i Florø </vt:lpstr>
      <vt:lpstr>Revidert MOM standard NS 9410:2016</vt:lpstr>
      <vt:lpstr>Litt om meg sjølv og  Sub Aqua Tech AS</vt:lpstr>
      <vt:lpstr>Endra MOM standard – konsekvensar for oppdrettarane</vt:lpstr>
      <vt:lpstr>Endra MOM standard – konsekvensar for oppdrettarane</vt:lpstr>
      <vt:lpstr>Endra MOM standard – konsekvensar for oppdrettarane</vt:lpstr>
      <vt:lpstr>Endra MOM standard – konsekvensar for oppdrettarane</vt:lpstr>
      <vt:lpstr>Endra MOM standard – konsekvensar for oppdrettarane</vt:lpstr>
      <vt:lpstr>Endra MOM standard – konsekvensar for oppdrettarane</vt:lpstr>
      <vt:lpstr>Endra MOM standard – konsekvensar for oppdrettarane</vt:lpstr>
      <vt:lpstr>Endra MOM standard – konsekvensar for oppdrettarane</vt:lpstr>
      <vt:lpstr>Endra MOM standard – konsekvensar for oppdrettarane</vt:lpstr>
      <vt:lpstr>Straummålingar på ein lokalitet</vt:lpstr>
      <vt:lpstr>Konklusjon</vt:lpstr>
      <vt:lpstr>Konklusjon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Miljøseminar i Florø</dc:title>
  <dc:creator>Eivind Aarseth</dc:creator>
  <cp:keywords/>
  <cp:lastModifiedBy>Eivind</cp:lastModifiedBy>
  <cp:revision>69</cp:revision>
  <cp:lastPrinted>1601-01-01T00:00:00Z</cp:lastPrinted>
  <dcterms:created xsi:type="dcterms:W3CDTF">2016-01-15T13:57:01Z</dcterms:created>
  <dcterms:modified xsi:type="dcterms:W3CDTF">2016-02-07T12:10:29Z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TC010721191033</vt:lpwstr>
  </property>
</Properties>
</file>