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332" r:id="rId2"/>
    <p:sldId id="331" r:id="rId3"/>
    <p:sldId id="317" r:id="rId4"/>
    <p:sldId id="333" r:id="rId5"/>
  </p:sldIdLst>
  <p:sldSz cx="9144000" cy="6858000" type="screen4x3"/>
  <p:notesSz cx="6797675" cy="9926638"/>
  <p:defaultTextStyle>
    <a:defPPr>
      <a:defRPr lang="nn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148" autoAdjust="0"/>
  </p:normalViewPr>
  <p:slideViewPr>
    <p:cSldViewPr>
      <p:cViewPr varScale="1">
        <p:scale>
          <a:sx n="98" d="100"/>
          <a:sy n="98" d="100"/>
        </p:scale>
        <p:origin x="-1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03EE080D-897C-44C6-B5E4-FBF66B5163CB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BE2F4-776F-43CD-B61B-76EED99A06CE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D810B-6FE3-438C-942F-5403F5535D5A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43199-F554-4778-93E1-F3C562C8D29F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8BF84-6586-40C3-AB39-E38547BE58A7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97ACA-79D4-4FA7-95C9-5D6005649948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77400-296D-482B-9761-3459AC8DEAD7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EC727-D79D-4957-8892-E33E3271C309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44051-22E7-4D3C-BF5F-B34CF9C9E265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8973E4-3FE4-4F40-B88E-E63FD9791B96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0C53D-864D-44C9-8BC7-E56EA68E86E7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37A1E-05C3-47F0-AB70-D8800F5F8D0A}" type="slidenum">
              <a:rPr lang="nn-NO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n-NO" smtClean="0"/>
              <a:t>Klikk for å redigere tittelstil i malen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smtClean="0"/>
              <a:t>Klikk for å redigere tekststiler i malen</a:t>
            </a:r>
          </a:p>
          <a:p>
            <a:pPr lvl="1"/>
            <a:r>
              <a:rPr lang="nn-NO" smtClean="0"/>
              <a:t>Andre nivå</a:t>
            </a:r>
          </a:p>
          <a:p>
            <a:pPr lvl="2"/>
            <a:r>
              <a:rPr lang="nn-NO" smtClean="0"/>
              <a:t>Tredje nivå</a:t>
            </a:r>
          </a:p>
          <a:p>
            <a:pPr lvl="3"/>
            <a:r>
              <a:rPr lang="nn-NO" smtClean="0"/>
              <a:t>Fjerde nivå</a:t>
            </a:r>
          </a:p>
          <a:p>
            <a:pPr lvl="4"/>
            <a:r>
              <a:rPr lang="nn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nn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nn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EDE931CB-9970-45E5-AC09-9D4C5C87008D}" type="slidenum">
              <a:rPr lang="nn-NO"/>
              <a:pPr/>
              <a:t>‹#›</a:t>
            </a:fld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b-NO" dirty="0" smtClean="0"/>
              <a:t>Informasjon frå fylkeskommunen</a:t>
            </a:r>
          </a:p>
          <a:p>
            <a:pPr algn="ctr"/>
            <a:endParaRPr lang="nb-NO" dirty="0" smtClean="0"/>
          </a:p>
          <a:p>
            <a:pPr algn="ctr">
              <a:buNone/>
            </a:pPr>
            <a:endParaRPr lang="nb-NO" dirty="0" smtClean="0"/>
          </a:p>
          <a:p>
            <a:pPr algn="ctr">
              <a:buNone/>
            </a:pPr>
            <a:r>
              <a:rPr lang="nb-NO" sz="2000" dirty="0" smtClean="0"/>
              <a:t>Koordinatorsamling 02.03.2010</a:t>
            </a:r>
          </a:p>
          <a:p>
            <a:pPr algn="ctr">
              <a:buNone/>
            </a:pPr>
            <a:r>
              <a:rPr lang="nb-NO" sz="2000" dirty="0" smtClean="0"/>
              <a:t>Skei Hotell </a:t>
            </a:r>
            <a:endParaRPr lang="nb-NO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24" y="2071678"/>
            <a:ext cx="7620000" cy="3571900"/>
          </a:xfrm>
        </p:spPr>
        <p:txBody>
          <a:bodyPr/>
          <a:lstStyle/>
          <a:p>
            <a:r>
              <a:rPr lang="nn-NO" sz="2400" dirty="0" smtClean="0">
                <a:latin typeface="Arial" charset="0"/>
              </a:rPr>
              <a:t>Mindre pengar frå staten, meir frå fylkeskommunen</a:t>
            </a:r>
          </a:p>
          <a:p>
            <a:r>
              <a:rPr lang="nn-NO" sz="2400" dirty="0" smtClean="0">
                <a:latin typeface="Arial" charset="0"/>
              </a:rPr>
              <a:t>Omorganisering: Plan- og samfunnsavdeling</a:t>
            </a:r>
          </a:p>
          <a:p>
            <a:pPr lvl="1"/>
            <a:r>
              <a:rPr lang="nn-NO" sz="2000" dirty="0" smtClean="0">
                <a:latin typeface="Arial" charset="0"/>
              </a:rPr>
              <a:t>Plan, folkehelse, miljø, friluftsliv, universell utforming, lokalsamfunn, ressursforvaltning, tenketanken, LUK</a:t>
            </a:r>
          </a:p>
          <a:p>
            <a:r>
              <a:rPr lang="nn-NO" sz="2400" dirty="0" smtClean="0">
                <a:latin typeface="Arial" charset="0"/>
              </a:rPr>
              <a:t>Regional- og kommunal planstrategi </a:t>
            </a:r>
          </a:p>
          <a:p>
            <a:r>
              <a:rPr lang="nn-NO" sz="2400" dirty="0" smtClean="0">
                <a:latin typeface="Arial" charset="0"/>
              </a:rPr>
              <a:t>Samordne oss ut mot kommunane</a:t>
            </a:r>
            <a:endParaRPr lang="nn-NO" sz="2400" dirty="0">
              <a:latin typeface="Arial" charset="0"/>
            </a:endParaRPr>
          </a:p>
          <a:p>
            <a:r>
              <a:rPr lang="nn-NO" sz="2400" dirty="0" smtClean="0">
                <a:latin typeface="Arial" charset="0"/>
              </a:rPr>
              <a:t>Aktivitetsmidlar er lyst ut med frist 31.03.2010</a:t>
            </a:r>
          </a:p>
          <a:p>
            <a:endParaRPr lang="nn-NO" sz="2400" dirty="0" smtClean="0">
              <a:latin typeface="Arial" charset="0"/>
            </a:endParaRPr>
          </a:p>
        </p:txBody>
      </p:sp>
      <p:pic>
        <p:nvPicPr>
          <p:cNvPr id="96260" name="Picture 4" descr="C:\DATA\Mine bilder\Vardar for folkehelse - logo\Logo 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685800"/>
            <a:ext cx="1752600" cy="633413"/>
          </a:xfrm>
          <a:prstGeom prst="rect">
            <a:avLst/>
          </a:prstGeom>
          <a:noFill/>
        </p:spPr>
      </p:pic>
      <p:pic>
        <p:nvPicPr>
          <p:cNvPr id="96261" name="Picture 5" descr="Q:\RA\EMMA\Trygge lokalsamfunn\SafeCommuniti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685800"/>
            <a:ext cx="1295400" cy="777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643050"/>
            <a:ext cx="7772400" cy="4357718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038600"/>
          </a:xfrm>
        </p:spPr>
        <p:txBody>
          <a:bodyPr/>
          <a:lstStyle/>
          <a:p>
            <a:pPr lvl="1"/>
            <a:endParaRPr lang="nn-NO" sz="2000" dirty="0">
              <a:latin typeface="Arial" charset="0"/>
            </a:endParaRPr>
          </a:p>
          <a:p>
            <a:r>
              <a:rPr lang="nn-NO" sz="2400" dirty="0" smtClean="0">
                <a:latin typeface="Arial" charset="0"/>
              </a:rPr>
              <a:t>FK skal </a:t>
            </a:r>
            <a:r>
              <a:rPr lang="nn-NO" sz="2400" dirty="0" err="1" smtClean="0">
                <a:latin typeface="Arial" charset="0"/>
              </a:rPr>
              <a:t>re-godkjennast</a:t>
            </a:r>
            <a:r>
              <a:rPr lang="nn-NO" sz="2400" dirty="0" smtClean="0">
                <a:latin typeface="Arial" charset="0"/>
              </a:rPr>
              <a:t> som trygt lokalsamfunn i WHO</a:t>
            </a:r>
          </a:p>
          <a:p>
            <a:r>
              <a:rPr lang="nn-NO" sz="2400" dirty="0" smtClean="0">
                <a:latin typeface="Arial" charset="0"/>
              </a:rPr>
              <a:t>Delegasjon til The Nordic Safe </a:t>
            </a:r>
            <a:r>
              <a:rPr lang="nn-NO" sz="2400" dirty="0" err="1" smtClean="0">
                <a:latin typeface="Arial" charset="0"/>
              </a:rPr>
              <a:t>Community</a:t>
            </a:r>
            <a:r>
              <a:rPr lang="nn-NO" sz="2400" dirty="0" smtClean="0">
                <a:latin typeface="Arial" charset="0"/>
              </a:rPr>
              <a:t> </a:t>
            </a:r>
            <a:r>
              <a:rPr lang="nn-NO" sz="2400" dirty="0" err="1" smtClean="0">
                <a:latin typeface="Arial" charset="0"/>
              </a:rPr>
              <a:t>Conference</a:t>
            </a:r>
            <a:r>
              <a:rPr lang="nn-NO" sz="2400" dirty="0" smtClean="0">
                <a:latin typeface="Arial" charset="0"/>
              </a:rPr>
              <a:t> på Island i mai </a:t>
            </a:r>
          </a:p>
          <a:p>
            <a:r>
              <a:rPr lang="nn-NO" sz="2400" dirty="0" err="1" smtClean="0">
                <a:latin typeface="Arial" charset="0"/>
              </a:rPr>
              <a:t>Skadeforebyggende</a:t>
            </a:r>
            <a:r>
              <a:rPr lang="nn-NO" sz="2400" dirty="0" smtClean="0">
                <a:latin typeface="Arial" charset="0"/>
              </a:rPr>
              <a:t> forum skal intensivere arbeidet med og </a:t>
            </a:r>
            <a:r>
              <a:rPr lang="nn-NO" sz="2400" dirty="0" err="1" smtClean="0">
                <a:latin typeface="Arial" charset="0"/>
              </a:rPr>
              <a:t>utviklingen</a:t>
            </a:r>
            <a:r>
              <a:rPr lang="nn-NO" sz="2400" dirty="0" smtClean="0">
                <a:latin typeface="Arial" charset="0"/>
              </a:rPr>
              <a:t> av trygge </a:t>
            </a:r>
            <a:r>
              <a:rPr lang="nn-NO" sz="2400" dirty="0" err="1" smtClean="0">
                <a:latin typeface="Arial" charset="0"/>
              </a:rPr>
              <a:t>lokalsamfunnn</a:t>
            </a:r>
            <a:r>
              <a:rPr lang="nn-NO" sz="2400" dirty="0" smtClean="0">
                <a:latin typeface="Arial" charset="0"/>
              </a:rPr>
              <a:t> i </a:t>
            </a:r>
            <a:r>
              <a:rPr lang="nn-NO" sz="2400" dirty="0" err="1" smtClean="0">
                <a:latin typeface="Arial" charset="0"/>
              </a:rPr>
              <a:t>Norge</a:t>
            </a:r>
            <a:r>
              <a:rPr lang="nn-NO" sz="2400" dirty="0" smtClean="0">
                <a:latin typeface="Arial" charset="0"/>
              </a:rPr>
              <a:t> med støtte frå Gjensidige</a:t>
            </a:r>
          </a:p>
          <a:p>
            <a:r>
              <a:rPr lang="nn-NO" sz="2400" dirty="0" smtClean="0">
                <a:latin typeface="Arial" charset="0"/>
              </a:rPr>
              <a:t>Oppløftande resultat frå arbeidet i ”Trygge eldre” med lågare </a:t>
            </a:r>
            <a:r>
              <a:rPr lang="nn-NO" sz="2400" dirty="0" err="1" smtClean="0">
                <a:latin typeface="Arial" charset="0"/>
              </a:rPr>
              <a:t>skadetall</a:t>
            </a:r>
            <a:r>
              <a:rPr lang="nn-NO" sz="2400" dirty="0" smtClean="0">
                <a:latin typeface="Arial" charset="0"/>
              </a:rPr>
              <a:t> i prosjektkommunane</a:t>
            </a:r>
            <a:endParaRPr lang="nn-NO" sz="2400" dirty="0">
              <a:latin typeface="Arial" charset="0"/>
            </a:endParaRPr>
          </a:p>
        </p:txBody>
      </p:sp>
      <p:pic>
        <p:nvPicPr>
          <p:cNvPr id="75780" name="Picture 4" descr="Q:\RA\EMMA\Trygge lokalsamfunn\SafeCommuniti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685800"/>
            <a:ext cx="1219200" cy="733425"/>
          </a:xfrm>
          <a:prstGeom prst="rect">
            <a:avLst/>
          </a:prstGeom>
          <a:noFill/>
        </p:spPr>
      </p:pic>
      <p:pic>
        <p:nvPicPr>
          <p:cNvPr id="75781" name="Picture 5" descr="C:\DATA\Mine bilder\Vardar for folkehelse - logo\Logo 0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762000"/>
            <a:ext cx="1828800" cy="598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3384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5800" y="1571612"/>
            <a:ext cx="7772400" cy="4524388"/>
          </a:xfrm>
        </p:spPr>
        <p:txBody>
          <a:bodyPr/>
          <a:lstStyle/>
          <a:p>
            <a:r>
              <a:rPr lang="nb-NO" sz="2400" dirty="0" smtClean="0"/>
              <a:t>Steinar jobber med </a:t>
            </a:r>
            <a:r>
              <a:rPr lang="nb-NO" sz="2400" dirty="0" err="1" smtClean="0"/>
              <a:t>partnarskapssidene</a:t>
            </a:r>
            <a:endParaRPr lang="nb-NO" sz="2400" dirty="0" smtClean="0"/>
          </a:p>
          <a:p>
            <a:r>
              <a:rPr lang="nb-NO" sz="2400" dirty="0" smtClean="0"/>
              <a:t>Kurs i </a:t>
            </a:r>
            <a:r>
              <a:rPr lang="nb-NO" sz="2400" dirty="0" err="1" smtClean="0"/>
              <a:t>tilskotsordningar</a:t>
            </a:r>
            <a:r>
              <a:rPr lang="nb-NO" sz="2400" dirty="0" smtClean="0"/>
              <a:t> </a:t>
            </a:r>
            <a:r>
              <a:rPr lang="nb-NO" sz="2400" dirty="0" smtClean="0"/>
              <a:t>26 april </a:t>
            </a:r>
            <a:r>
              <a:rPr lang="nb-NO" sz="2400" smtClean="0"/>
              <a:t>på fylkeshuset</a:t>
            </a:r>
            <a:endParaRPr lang="nb-NO" sz="2400" dirty="0" smtClean="0"/>
          </a:p>
          <a:p>
            <a:r>
              <a:rPr lang="nb-NO" sz="2400" dirty="0" smtClean="0"/>
              <a:t>Konferanse fysisk aktivitet 11. og 12. mai i Sogndal</a:t>
            </a:r>
            <a:endParaRPr lang="nb-NO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Standard utform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1978</TotalTime>
  <Words>126</Words>
  <Application>Microsoft Office PowerPoint</Application>
  <PresentationFormat>Skjermfremvisning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5" baseType="lpstr">
      <vt:lpstr>Standard utforming</vt:lpstr>
      <vt:lpstr>Lysbilde 1</vt:lpstr>
      <vt:lpstr>Lysbilde 2</vt:lpstr>
      <vt:lpstr>Lysbilde 3</vt:lpstr>
      <vt:lpstr>Lysbilde 4</vt:lpstr>
    </vt:vector>
  </TitlesOfParts>
  <Company>Sogn og Fjordane fylkeskommune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Stein Helge Hellebø</dc:creator>
  <cp:lastModifiedBy>EMMBJo</cp:lastModifiedBy>
  <cp:revision>100</cp:revision>
  <dcterms:created xsi:type="dcterms:W3CDTF">2003-06-11T13:04:19Z</dcterms:created>
  <dcterms:modified xsi:type="dcterms:W3CDTF">2010-03-02T06:44:51Z</dcterms:modified>
</cp:coreProperties>
</file>