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handoutMasterIdLst>
    <p:handoutMasterId r:id="rId9"/>
  </p:handoutMasterIdLst>
  <p:sldIdLst>
    <p:sldId id="256" r:id="rId2"/>
    <p:sldId id="257" r:id="rId3"/>
    <p:sldId id="258" r:id="rId4"/>
    <p:sldId id="260" r:id="rId5"/>
    <p:sldId id="261" r:id="rId6"/>
    <p:sldId id="262" r:id="rId7"/>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3615" autoAdjust="0"/>
  </p:normalViewPr>
  <p:slideViewPr>
    <p:cSldViewPr snapToGrid="0">
      <p:cViewPr varScale="1">
        <p:scale>
          <a:sx n="110" d="100"/>
          <a:sy n="110" d="100"/>
        </p:scale>
        <p:origin x="620"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0" d="100"/>
          <a:sy n="50" d="100"/>
        </p:scale>
        <p:origin x="2710" y="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B5571FE-6C11-4A40-BAB3-2042FF193142}"/>
              </a:ext>
            </a:extLst>
          </p:cNvPr>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n-NO"/>
          </a:p>
        </p:txBody>
      </p:sp>
      <p:sp>
        <p:nvSpPr>
          <p:cNvPr id="3" name="Plassholder for dato 2">
            <a:extLst>
              <a:ext uri="{FF2B5EF4-FFF2-40B4-BE49-F238E27FC236}">
                <a16:creationId xmlns:a16="http://schemas.microsoft.com/office/drawing/2014/main" id="{1D8A8C81-D6B6-43D9-9210-A0F6848A48F5}"/>
              </a:ext>
            </a:extLst>
          </p:cNvPr>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8AE39651-4D21-4B28-9D72-CE1D2335AD9F}" type="datetimeFigureOut">
              <a:rPr lang="nn-NO" smtClean="0"/>
              <a:t>19.10.2017</a:t>
            </a:fld>
            <a:endParaRPr lang="nn-NO"/>
          </a:p>
        </p:txBody>
      </p:sp>
      <p:sp>
        <p:nvSpPr>
          <p:cNvPr id="4" name="Plassholder for bunntekst 3">
            <a:extLst>
              <a:ext uri="{FF2B5EF4-FFF2-40B4-BE49-F238E27FC236}">
                <a16:creationId xmlns:a16="http://schemas.microsoft.com/office/drawing/2014/main" id="{520B1C89-F962-4DDD-AC3C-6C2FAE7FD03C}"/>
              </a:ext>
            </a:extLst>
          </p:cNvPr>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a:extLst>
              <a:ext uri="{FF2B5EF4-FFF2-40B4-BE49-F238E27FC236}">
                <a16:creationId xmlns:a16="http://schemas.microsoft.com/office/drawing/2014/main" id="{87EF31B1-3DB6-4516-B246-09479C683D03}"/>
              </a:ext>
            </a:extLst>
          </p:cNvPr>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11A14B52-442F-4B20-BDE4-49922AE60386}" type="slidenum">
              <a:rPr lang="nn-NO" smtClean="0"/>
              <a:t>‹#›</a:t>
            </a:fld>
            <a:endParaRPr lang="nn-NO"/>
          </a:p>
        </p:txBody>
      </p:sp>
    </p:spTree>
    <p:extLst>
      <p:ext uri="{BB962C8B-B14F-4D97-AF65-F5344CB8AC3E}">
        <p14:creationId xmlns:p14="http://schemas.microsoft.com/office/powerpoint/2010/main" val="1131736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013652CC-EB0C-459E-8713-751AB0ADB2DE}" type="datetimeFigureOut">
              <a:rPr lang="nn-NO" smtClean="0"/>
              <a:t>19.10.2017</a:t>
            </a:fld>
            <a:endParaRPr lang="nn-NO"/>
          </a:p>
        </p:txBody>
      </p:sp>
      <p:sp>
        <p:nvSpPr>
          <p:cNvPr id="4" name="Plassholder for lysbilde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21A6A57E-E451-4C70-AECC-4E3800D822EA}" type="slidenum">
              <a:rPr lang="nn-NO" smtClean="0"/>
              <a:t>‹#›</a:t>
            </a:fld>
            <a:endParaRPr lang="nn-NO"/>
          </a:p>
        </p:txBody>
      </p:sp>
    </p:spTree>
    <p:extLst>
      <p:ext uri="{BB962C8B-B14F-4D97-AF65-F5344CB8AC3E}">
        <p14:creationId xmlns:p14="http://schemas.microsoft.com/office/powerpoint/2010/main" val="1794654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Eg heiter Tone Lin </a:t>
            </a:r>
            <a:r>
              <a:rPr lang="nn-NO" dirty="0" err="1"/>
              <a:t>Støfring</a:t>
            </a:r>
            <a:r>
              <a:rPr lang="nn-NO" dirty="0"/>
              <a:t> Skovro. Eg er styreleiar i Jølster Alpin og har vore det i eitt år.  Så det er i stor grad forgjengarane mine som har vore med på søknadsprosessen og arbeidet med finansiering. Etter grundig arbeid kan vi snart konstatere at anlegget er ferdig – det er berre lys som manglar. </a:t>
            </a:r>
          </a:p>
        </p:txBody>
      </p:sp>
      <p:sp>
        <p:nvSpPr>
          <p:cNvPr id="4" name="Plassholder for lysbildenummer 3"/>
          <p:cNvSpPr>
            <a:spLocks noGrp="1"/>
          </p:cNvSpPr>
          <p:nvPr>
            <p:ph type="sldNum" sz="quarter" idx="10"/>
          </p:nvPr>
        </p:nvSpPr>
        <p:spPr/>
        <p:txBody>
          <a:bodyPr/>
          <a:lstStyle/>
          <a:p>
            <a:fld id="{21A6A57E-E451-4C70-AECC-4E3800D822EA}" type="slidenum">
              <a:rPr lang="nn-NO" smtClean="0"/>
              <a:t>1</a:t>
            </a:fld>
            <a:endParaRPr lang="nn-NO"/>
          </a:p>
        </p:txBody>
      </p:sp>
    </p:spTree>
    <p:extLst>
      <p:ext uri="{BB962C8B-B14F-4D97-AF65-F5344CB8AC3E}">
        <p14:creationId xmlns:p14="http://schemas.microsoft.com/office/powerpoint/2010/main" val="127433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dirty="0"/>
              <a:t>Svensken på Jølster heiter Fabian Bergquist. Sonen hans er ein av dei største talenta Jølster Alpin har fostra, og går på skigymnas på Oppdal. Heiter Andreas Strand – køyrer Fis-renn. På Oppdal hadde han sett nokre løyper som aspirerte til fysisk aktivitet heile året. Det vart diskutert i styret i </a:t>
            </a:r>
            <a:r>
              <a:rPr lang="nn-NO" dirty="0" err="1"/>
              <a:t>jølster</a:t>
            </a:r>
            <a:r>
              <a:rPr lang="nn-NO" dirty="0"/>
              <a:t> alpin at dersom vi skulle bygge noko måtte </a:t>
            </a:r>
            <a:r>
              <a:rPr lang="nn-NO" sz="1200" kern="1200" dirty="0">
                <a:solidFill>
                  <a:schemeClr val="tx1"/>
                </a:solidFill>
                <a:effectLst/>
                <a:latin typeface="+mn-lt"/>
                <a:ea typeface="+mn-ea"/>
                <a:cs typeface="+mn-cs"/>
              </a:rPr>
              <a:t>Folkehelseperspektivet vere der – og at det kan brukast heile tida, lite vedlikehald, </a:t>
            </a:r>
            <a:r>
              <a:rPr lang="nn-NO" sz="1200" kern="1200" dirty="0" err="1">
                <a:solidFill>
                  <a:schemeClr val="tx1"/>
                </a:solidFill>
                <a:effectLst/>
                <a:latin typeface="+mn-lt"/>
                <a:ea typeface="+mn-ea"/>
                <a:cs typeface="+mn-cs"/>
              </a:rPr>
              <a:t>heilår</a:t>
            </a:r>
            <a:r>
              <a:rPr lang="nn-NO" sz="1200" kern="1200" dirty="0">
                <a:solidFill>
                  <a:schemeClr val="tx1"/>
                </a:solidFill>
                <a:effectLst/>
                <a:latin typeface="+mn-lt"/>
                <a:ea typeface="+mn-ea"/>
                <a:cs typeface="+mn-cs"/>
              </a:rPr>
              <a:t> – dermed også med lys – prosess går vidare.</a:t>
            </a:r>
          </a:p>
          <a:p>
            <a:endParaRPr lang="nn-NO" dirty="0"/>
          </a:p>
        </p:txBody>
      </p:sp>
      <p:sp>
        <p:nvSpPr>
          <p:cNvPr id="4" name="Plassholder for lysbildenummer 3"/>
          <p:cNvSpPr>
            <a:spLocks noGrp="1"/>
          </p:cNvSpPr>
          <p:nvPr>
            <p:ph type="sldNum" sz="quarter" idx="10"/>
          </p:nvPr>
        </p:nvSpPr>
        <p:spPr/>
        <p:txBody>
          <a:bodyPr/>
          <a:lstStyle/>
          <a:p>
            <a:fld id="{21A6A57E-E451-4C70-AECC-4E3800D822EA}" type="slidenum">
              <a:rPr lang="nn-NO" smtClean="0"/>
              <a:t>2</a:t>
            </a:fld>
            <a:endParaRPr lang="nn-NO"/>
          </a:p>
        </p:txBody>
      </p:sp>
    </p:spTree>
    <p:extLst>
      <p:ext uri="{BB962C8B-B14F-4D97-AF65-F5344CB8AC3E}">
        <p14:creationId xmlns:p14="http://schemas.microsoft.com/office/powerpoint/2010/main" val="261050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Kloke hovud sa at vi må sjå oss om etter areal som i alle fall ikkje er landbruksjord…. Idrettslaget disponerte areal som låg i tilknyting til Jølster Skisenter. Så det var den mest openberre plassen å starte. Heldigvis vart vi mottekne med opne armar og masse positivitet. Også kommunen såg fordelen med at arealet der vart brukt. Dermed starta papirarbeidet, med </a:t>
            </a:r>
            <a:r>
              <a:rPr lang="nn-NO" dirty="0" err="1"/>
              <a:t>omdisponering</a:t>
            </a:r>
            <a:r>
              <a:rPr lang="nn-NO" dirty="0"/>
              <a:t> av areal, ein grunneigar måtte idrettslaget gå i dialog med for å få alle eigarforhold og bruksrettar på plass. Så måtte vi sikre oss at vi hadde nokon dugnadsfolk som brann for prosjektet. Svensken var klar, men vi fekk også med ein som kan bygnings og konstruksjonar, og ein som er arbeidsnarkoman. </a:t>
            </a:r>
          </a:p>
        </p:txBody>
      </p:sp>
      <p:sp>
        <p:nvSpPr>
          <p:cNvPr id="4" name="Plassholder for lysbildenummer 3"/>
          <p:cNvSpPr>
            <a:spLocks noGrp="1"/>
          </p:cNvSpPr>
          <p:nvPr>
            <p:ph type="sldNum" sz="quarter" idx="10"/>
          </p:nvPr>
        </p:nvSpPr>
        <p:spPr/>
        <p:txBody>
          <a:bodyPr/>
          <a:lstStyle/>
          <a:p>
            <a:fld id="{21A6A57E-E451-4C70-AECC-4E3800D822EA}" type="slidenum">
              <a:rPr lang="nn-NO" smtClean="0"/>
              <a:t>3</a:t>
            </a:fld>
            <a:endParaRPr lang="nn-NO"/>
          </a:p>
        </p:txBody>
      </p:sp>
    </p:spTree>
    <p:extLst>
      <p:ext uri="{BB962C8B-B14F-4D97-AF65-F5344CB8AC3E}">
        <p14:creationId xmlns:p14="http://schemas.microsoft.com/office/powerpoint/2010/main" val="245172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Søknadssum: 300 000 </a:t>
            </a:r>
          </a:p>
          <a:p>
            <a:r>
              <a:rPr lang="nn-NO" dirty="0"/>
              <a:t>Eigenkapital: 47 000</a:t>
            </a:r>
          </a:p>
          <a:p>
            <a:r>
              <a:rPr lang="nn-NO" dirty="0"/>
              <a:t>Dugnad: 100 000</a:t>
            </a:r>
          </a:p>
          <a:p>
            <a:r>
              <a:rPr lang="nn-NO" dirty="0"/>
              <a:t>Gåver: 300 000</a:t>
            </a:r>
          </a:p>
          <a:p>
            <a:r>
              <a:rPr lang="nn-NO" dirty="0"/>
              <a:t>Andre tilskot: 90 000 </a:t>
            </a:r>
          </a:p>
          <a:p>
            <a:r>
              <a:rPr lang="nn-NO" dirty="0"/>
              <a:t>Totalt 837 000</a:t>
            </a:r>
          </a:p>
          <a:p>
            <a:endParaRPr lang="nn-NO" dirty="0"/>
          </a:p>
          <a:p>
            <a:endParaRPr lang="nn-NO" dirty="0"/>
          </a:p>
        </p:txBody>
      </p:sp>
      <p:sp>
        <p:nvSpPr>
          <p:cNvPr id="4" name="Plassholder for lysbildenummer 3"/>
          <p:cNvSpPr>
            <a:spLocks noGrp="1"/>
          </p:cNvSpPr>
          <p:nvPr>
            <p:ph type="sldNum" sz="quarter" idx="10"/>
          </p:nvPr>
        </p:nvSpPr>
        <p:spPr/>
        <p:txBody>
          <a:bodyPr/>
          <a:lstStyle/>
          <a:p>
            <a:fld id="{21A6A57E-E451-4C70-AECC-4E3800D822EA}" type="slidenum">
              <a:rPr lang="nn-NO" smtClean="0"/>
              <a:t>4</a:t>
            </a:fld>
            <a:endParaRPr lang="nn-NO"/>
          </a:p>
        </p:txBody>
      </p:sp>
    </p:spTree>
    <p:extLst>
      <p:ext uri="{BB962C8B-B14F-4D97-AF65-F5344CB8AC3E}">
        <p14:creationId xmlns:p14="http://schemas.microsoft.com/office/powerpoint/2010/main" val="2944070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I og med at </a:t>
            </a:r>
            <a:r>
              <a:rPr lang="nn-NO" dirty="0" err="1"/>
              <a:t>multisportanlegg</a:t>
            </a:r>
            <a:r>
              <a:rPr lang="nn-NO" dirty="0"/>
              <a:t> aldri har vore bygt før så fanst det ikkje fasitar på materiell vi skulle bruke av materiale - metall, trykkimpregnert tre… </a:t>
            </a:r>
          </a:p>
          <a:p>
            <a:r>
              <a:rPr lang="nn-NO" dirty="0"/>
              <a:t>Her måtte ein også bruke fornuft og lese seg opp på reglar på fallområde – sand eller hun. Avstandar i apparata – alt slikt vart undersøkt andre stadar og overført til vårt anlegg. </a:t>
            </a:r>
          </a:p>
        </p:txBody>
      </p:sp>
      <p:sp>
        <p:nvSpPr>
          <p:cNvPr id="4" name="Plassholder for lysbildenummer 3"/>
          <p:cNvSpPr>
            <a:spLocks noGrp="1"/>
          </p:cNvSpPr>
          <p:nvPr>
            <p:ph type="sldNum" sz="quarter" idx="10"/>
          </p:nvPr>
        </p:nvSpPr>
        <p:spPr/>
        <p:txBody>
          <a:bodyPr/>
          <a:lstStyle/>
          <a:p>
            <a:fld id="{21A6A57E-E451-4C70-AECC-4E3800D822EA}" type="slidenum">
              <a:rPr lang="nn-NO" smtClean="0"/>
              <a:t>5</a:t>
            </a:fld>
            <a:endParaRPr lang="nn-NO"/>
          </a:p>
        </p:txBody>
      </p:sp>
    </p:spTree>
    <p:extLst>
      <p:ext uri="{BB962C8B-B14F-4D97-AF65-F5344CB8AC3E}">
        <p14:creationId xmlns:p14="http://schemas.microsoft.com/office/powerpoint/2010/main" val="395254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dirty="0"/>
              <a:t>Området i Bjørkelia skal vidareutviklast. Skigruppa disponerer deler av arealet og har planer om ein skiskyttararena.</a:t>
            </a:r>
          </a:p>
        </p:txBody>
      </p:sp>
      <p:sp>
        <p:nvSpPr>
          <p:cNvPr id="4" name="Plassholder for lysbildenummer 3"/>
          <p:cNvSpPr>
            <a:spLocks noGrp="1"/>
          </p:cNvSpPr>
          <p:nvPr>
            <p:ph type="sldNum" sz="quarter" idx="10"/>
          </p:nvPr>
        </p:nvSpPr>
        <p:spPr/>
        <p:txBody>
          <a:bodyPr/>
          <a:lstStyle/>
          <a:p>
            <a:fld id="{21A6A57E-E451-4C70-AECC-4E3800D822EA}" type="slidenum">
              <a:rPr lang="nn-NO" smtClean="0"/>
              <a:t>6</a:t>
            </a:fld>
            <a:endParaRPr lang="nn-NO"/>
          </a:p>
        </p:txBody>
      </p:sp>
    </p:spTree>
    <p:extLst>
      <p:ext uri="{BB962C8B-B14F-4D97-AF65-F5344CB8AC3E}">
        <p14:creationId xmlns:p14="http://schemas.microsoft.com/office/powerpoint/2010/main" val="969716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b-NO"/>
              <a:t>Klikk for å redigere tittelstil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10/19/2017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e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b-NO"/>
              <a:t>Klikk på ikonet for å legge til et bilde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b-NO"/>
              <a:t>Klikk for å redigere tittelstil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b-NO"/>
              <a:t>Klikk for å redigere tittelstil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b-NO"/>
              <a:t>Klikk for å redigere tittelstil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b-NO"/>
              <a:t>Klikk for å redigere tittelstil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3" name="Date Placeholder 2"/>
          <p:cNvSpPr>
            <a:spLocks noGrp="1"/>
          </p:cNvSpPr>
          <p:nvPr>
            <p:ph type="dt" sz="half" idx="10"/>
          </p:nvPr>
        </p:nvSpPr>
        <p:spPr/>
        <p:txBody>
          <a:bodyPr/>
          <a:lstStyle/>
          <a:p>
            <a:fld id="{48A87A34-81AB-432B-8DAE-1953F412C126}" type="datetimeFigureOut">
              <a:rPr lang="en-US" dirty="0"/>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for bild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b-NO"/>
              <a:t>Klikk for å redigere tittelstil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b-NO"/>
              <a:t>Klikk på ikonet for å legge til et bilde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3" name="Date Placeholder 2"/>
          <p:cNvSpPr>
            <a:spLocks noGrp="1"/>
          </p:cNvSpPr>
          <p:nvPr>
            <p:ph type="dt" sz="half" idx="10"/>
          </p:nvPr>
        </p:nvSpPr>
        <p:spPr/>
        <p:txBody>
          <a:bodyPr/>
          <a:lstStyle/>
          <a:p>
            <a:fld id="{48A87A34-81AB-432B-8DAE-1953F412C126}" type="datetimeFigureOut">
              <a:rPr lang="en-US" dirty="0"/>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b-NO"/>
              <a:t>Klikk for å redigere tittelstil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8A87A34-81AB-432B-8DAE-1953F412C126}" type="datetimeFigureOut">
              <a:rPr lang="en-US" dirty="0"/>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b-NO"/>
              <a:t>Klikk for å redigere tittelstil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1141410" y="3073397"/>
            <a:ext cx="4878391" cy="271780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172200" y="3073397"/>
            <a:ext cx="4875210" cy="271780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Date Placeholder 4"/>
          <p:cNvSpPr>
            <a:spLocks noGrp="1"/>
          </p:cNvSpPr>
          <p:nvPr>
            <p:ph type="dt" sz="half" idx="10"/>
          </p:nvPr>
        </p:nvSpPr>
        <p:spPr/>
        <p:txBody>
          <a:bodyPr/>
          <a:lstStyle/>
          <a:p>
            <a:fld id="{48A87A34-81AB-432B-8DAE-1953F412C126}" type="datetimeFigureOut">
              <a:rPr lang="en-US" dirty="0"/>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10/19/2017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ransition spd="slow">
    <p:wipe/>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E0FEB4-24DE-4DFA-89D7-2D06327FEBEF}"/>
              </a:ext>
            </a:extLst>
          </p:cNvPr>
          <p:cNvSpPr>
            <a:spLocks noGrp="1"/>
          </p:cNvSpPr>
          <p:nvPr>
            <p:ph type="ctrTitle"/>
          </p:nvPr>
        </p:nvSpPr>
        <p:spPr>
          <a:xfrm>
            <a:off x="1876425" y="405114"/>
            <a:ext cx="8673900" cy="2419109"/>
          </a:xfrm>
        </p:spPr>
        <p:txBody>
          <a:bodyPr>
            <a:normAutofit/>
          </a:bodyPr>
          <a:lstStyle/>
          <a:p>
            <a:pPr algn="ctr"/>
            <a:r>
              <a:rPr lang="nn-NO" sz="2200" dirty="0"/>
              <a:t>Bjørkelia nærmiljøanlegg </a:t>
            </a:r>
            <a:r>
              <a:rPr lang="nn-NO" sz="4400" dirty="0"/>
              <a:t/>
            </a:r>
            <a:br>
              <a:rPr lang="nn-NO" sz="4400" dirty="0"/>
            </a:br>
            <a:r>
              <a:rPr lang="nn-NO" sz="6700" b="1" dirty="0" err="1">
                <a:solidFill>
                  <a:schemeClr val="bg1"/>
                </a:solidFill>
              </a:rPr>
              <a:t>Multisportanlegg</a:t>
            </a:r>
            <a:r>
              <a:rPr lang="nn-NO" sz="6700" b="1" dirty="0">
                <a:solidFill>
                  <a:schemeClr val="bg1"/>
                </a:solidFill>
              </a:rPr>
              <a:t> i </a:t>
            </a:r>
            <a:br>
              <a:rPr lang="nn-NO" sz="6700" b="1" dirty="0">
                <a:solidFill>
                  <a:schemeClr val="bg1"/>
                </a:solidFill>
              </a:rPr>
            </a:br>
            <a:r>
              <a:rPr lang="nn-NO" sz="6700" b="1" dirty="0" err="1">
                <a:solidFill>
                  <a:schemeClr val="bg1"/>
                </a:solidFill>
              </a:rPr>
              <a:t>jølster</a:t>
            </a:r>
            <a:r>
              <a:rPr lang="nn-NO" sz="6700" b="1" dirty="0">
                <a:solidFill>
                  <a:schemeClr val="bg1"/>
                </a:solidFill>
              </a:rPr>
              <a:t> skisenter</a:t>
            </a:r>
            <a:endParaRPr lang="nn-NO" sz="6700" b="1" dirty="0"/>
          </a:p>
        </p:txBody>
      </p:sp>
      <p:sp>
        <p:nvSpPr>
          <p:cNvPr id="3" name="Undertittel 2">
            <a:extLst>
              <a:ext uri="{FF2B5EF4-FFF2-40B4-BE49-F238E27FC236}">
                <a16:creationId xmlns:a16="http://schemas.microsoft.com/office/drawing/2014/main" id="{1AD9DCF6-4471-4959-A856-DF34889437A0}"/>
              </a:ext>
            </a:extLst>
          </p:cNvPr>
          <p:cNvSpPr>
            <a:spLocks noGrp="1"/>
          </p:cNvSpPr>
          <p:nvPr>
            <p:ph type="subTitle" idx="1"/>
          </p:nvPr>
        </p:nvSpPr>
        <p:spPr>
          <a:xfrm>
            <a:off x="1876424" y="5733518"/>
            <a:ext cx="8791575" cy="1002948"/>
          </a:xfrm>
        </p:spPr>
        <p:txBody>
          <a:bodyPr>
            <a:normAutofit/>
          </a:bodyPr>
          <a:lstStyle/>
          <a:p>
            <a:pPr algn="ctr"/>
            <a:r>
              <a:rPr lang="nn-NO" sz="2800" dirty="0"/>
              <a:t>Jølster alpin &amp; Jølster IL</a:t>
            </a:r>
          </a:p>
        </p:txBody>
      </p:sp>
      <p:pic>
        <p:nvPicPr>
          <p:cNvPr id="7" name="Bilde 6">
            <a:extLst>
              <a:ext uri="{FF2B5EF4-FFF2-40B4-BE49-F238E27FC236}">
                <a16:creationId xmlns:a16="http://schemas.microsoft.com/office/drawing/2014/main" id="{9FD382B3-EAF3-4EE7-B938-5AD44B567804}"/>
              </a:ext>
            </a:extLst>
          </p:cNvPr>
          <p:cNvPicPr>
            <a:picLocks noChangeAspect="1"/>
          </p:cNvPicPr>
          <p:nvPr/>
        </p:nvPicPr>
        <p:blipFill>
          <a:blip r:embed="rId3"/>
          <a:stretch>
            <a:fillRect/>
          </a:stretch>
        </p:blipFill>
        <p:spPr>
          <a:xfrm>
            <a:off x="4148821" y="2911033"/>
            <a:ext cx="4237037" cy="2822485"/>
          </a:xfrm>
          <a:prstGeom prst="rect">
            <a:avLst/>
          </a:prstGeom>
        </p:spPr>
      </p:pic>
    </p:spTree>
    <p:extLst>
      <p:ext uri="{BB962C8B-B14F-4D97-AF65-F5344CB8AC3E}">
        <p14:creationId xmlns:p14="http://schemas.microsoft.com/office/powerpoint/2010/main" val="13219029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2E5DDE-5555-4FF6-8796-4C874CCE033C}"/>
              </a:ext>
            </a:extLst>
          </p:cNvPr>
          <p:cNvSpPr>
            <a:spLocks noGrp="1"/>
          </p:cNvSpPr>
          <p:nvPr>
            <p:ph type="title"/>
          </p:nvPr>
        </p:nvSpPr>
        <p:spPr>
          <a:xfrm>
            <a:off x="1141413" y="618517"/>
            <a:ext cx="9905998" cy="955639"/>
          </a:xfrm>
        </p:spPr>
        <p:txBody>
          <a:bodyPr>
            <a:normAutofit fontScale="90000"/>
          </a:bodyPr>
          <a:lstStyle/>
          <a:p>
            <a:pPr algn="ctr"/>
            <a:r>
              <a:rPr lang="nn-NO" dirty="0"/>
              <a:t> </a:t>
            </a:r>
            <a:br>
              <a:rPr lang="nn-NO" dirty="0"/>
            </a:br>
            <a:r>
              <a:rPr lang="nn-NO" sz="5300" dirty="0"/>
              <a:t>Svensken har ein draum…</a:t>
            </a:r>
          </a:p>
        </p:txBody>
      </p:sp>
      <p:pic>
        <p:nvPicPr>
          <p:cNvPr id="5" name="Plassholder for innhold 4">
            <a:extLst>
              <a:ext uri="{FF2B5EF4-FFF2-40B4-BE49-F238E27FC236}">
                <a16:creationId xmlns:a16="http://schemas.microsoft.com/office/drawing/2014/main" id="{DA7CB238-3A81-4B4B-BDC7-59EC5C613314}"/>
              </a:ext>
            </a:extLst>
          </p:cNvPr>
          <p:cNvPicPr>
            <a:picLocks noGrp="1" noChangeAspect="1"/>
          </p:cNvPicPr>
          <p:nvPr>
            <p:ph idx="1"/>
          </p:nvPr>
        </p:nvPicPr>
        <p:blipFill rotWithShape="1">
          <a:blip r:embed="rId3"/>
          <a:srcRect t="2933" r="4161" b="1575"/>
          <a:stretch/>
        </p:blipFill>
        <p:spPr>
          <a:xfrm>
            <a:off x="1141413" y="1856936"/>
            <a:ext cx="2621825" cy="2730416"/>
          </a:xfrm>
        </p:spPr>
      </p:pic>
      <p:pic>
        <p:nvPicPr>
          <p:cNvPr id="12" name="Bilde 11">
            <a:extLst>
              <a:ext uri="{FF2B5EF4-FFF2-40B4-BE49-F238E27FC236}">
                <a16:creationId xmlns:a16="http://schemas.microsoft.com/office/drawing/2014/main" id="{60EEB895-5BC1-4A10-9D2F-B1C0AC1ECCB5}"/>
              </a:ext>
            </a:extLst>
          </p:cNvPr>
          <p:cNvPicPr>
            <a:picLocks noChangeAspect="1"/>
          </p:cNvPicPr>
          <p:nvPr/>
        </p:nvPicPr>
        <p:blipFill>
          <a:blip r:embed="rId4"/>
          <a:stretch>
            <a:fillRect/>
          </a:stretch>
        </p:blipFill>
        <p:spPr>
          <a:xfrm>
            <a:off x="4268221" y="2354892"/>
            <a:ext cx="5971805" cy="3981203"/>
          </a:xfrm>
          <a:prstGeom prst="rect">
            <a:avLst/>
          </a:prstGeom>
        </p:spPr>
      </p:pic>
    </p:spTree>
    <p:extLst>
      <p:ext uri="{BB962C8B-B14F-4D97-AF65-F5344CB8AC3E}">
        <p14:creationId xmlns:p14="http://schemas.microsoft.com/office/powerpoint/2010/main" val="121315603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7FAEA6-6DBE-4EB8-9593-8921BBB0459E}"/>
              </a:ext>
            </a:extLst>
          </p:cNvPr>
          <p:cNvSpPr>
            <a:spLocks noGrp="1"/>
          </p:cNvSpPr>
          <p:nvPr>
            <p:ph type="title"/>
          </p:nvPr>
        </p:nvSpPr>
        <p:spPr>
          <a:xfrm>
            <a:off x="1141413" y="618517"/>
            <a:ext cx="9947134" cy="1551735"/>
          </a:xfrm>
        </p:spPr>
        <p:txBody>
          <a:bodyPr/>
          <a:lstStyle/>
          <a:p>
            <a:pPr algn="ctr"/>
            <a:r>
              <a:rPr lang="nn-NO" dirty="0"/>
              <a:t>Kvar kan vi bygge i Landbruksbygda?</a:t>
            </a:r>
          </a:p>
        </p:txBody>
      </p:sp>
      <p:pic>
        <p:nvPicPr>
          <p:cNvPr id="5" name="Plassholder for innhold 4">
            <a:extLst>
              <a:ext uri="{FF2B5EF4-FFF2-40B4-BE49-F238E27FC236}">
                <a16:creationId xmlns:a16="http://schemas.microsoft.com/office/drawing/2014/main" id="{36F59B79-A77B-4229-AA14-D375948E95EF}"/>
              </a:ext>
            </a:extLst>
          </p:cNvPr>
          <p:cNvPicPr>
            <a:picLocks noGrp="1" noChangeAspect="1"/>
          </p:cNvPicPr>
          <p:nvPr>
            <p:ph idx="1"/>
          </p:nvPr>
        </p:nvPicPr>
        <p:blipFill>
          <a:blip r:embed="rId3"/>
          <a:stretch>
            <a:fillRect/>
          </a:stretch>
        </p:blipFill>
        <p:spPr>
          <a:xfrm>
            <a:off x="2761788" y="2801072"/>
            <a:ext cx="2070100" cy="2070100"/>
          </a:xfrm>
        </p:spPr>
      </p:pic>
      <p:pic>
        <p:nvPicPr>
          <p:cNvPr id="7" name="Bilde 6">
            <a:extLst>
              <a:ext uri="{FF2B5EF4-FFF2-40B4-BE49-F238E27FC236}">
                <a16:creationId xmlns:a16="http://schemas.microsoft.com/office/drawing/2014/main" id="{3690641D-7A7D-4887-BC93-856AD6BC28C2}"/>
              </a:ext>
            </a:extLst>
          </p:cNvPr>
          <p:cNvPicPr>
            <a:picLocks noChangeAspect="1"/>
          </p:cNvPicPr>
          <p:nvPr/>
        </p:nvPicPr>
        <p:blipFill>
          <a:blip r:embed="rId4"/>
          <a:stretch>
            <a:fillRect/>
          </a:stretch>
        </p:blipFill>
        <p:spPr>
          <a:xfrm>
            <a:off x="7055110" y="2801072"/>
            <a:ext cx="1562341" cy="1921679"/>
          </a:xfrm>
          <a:prstGeom prst="rect">
            <a:avLst/>
          </a:prstGeom>
        </p:spPr>
      </p:pic>
    </p:spTree>
    <p:extLst>
      <p:ext uri="{BB962C8B-B14F-4D97-AF65-F5344CB8AC3E}">
        <p14:creationId xmlns:p14="http://schemas.microsoft.com/office/powerpoint/2010/main" val="325697083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B61AC6-1BD8-47FA-ADEF-241CF6DBCAF1}"/>
              </a:ext>
            </a:extLst>
          </p:cNvPr>
          <p:cNvSpPr>
            <a:spLocks noGrp="1"/>
          </p:cNvSpPr>
          <p:nvPr>
            <p:ph type="title"/>
          </p:nvPr>
        </p:nvSpPr>
        <p:spPr/>
        <p:txBody>
          <a:bodyPr/>
          <a:lstStyle/>
          <a:p>
            <a:pPr algn="ctr"/>
            <a:r>
              <a:rPr lang="nn-NO" dirty="0">
                <a:solidFill>
                  <a:schemeClr val="bg1"/>
                </a:solidFill>
              </a:rPr>
              <a:t>Finansiering</a:t>
            </a:r>
          </a:p>
        </p:txBody>
      </p:sp>
      <p:sp>
        <p:nvSpPr>
          <p:cNvPr id="3" name="Plassholder for innhold 2">
            <a:extLst>
              <a:ext uri="{FF2B5EF4-FFF2-40B4-BE49-F238E27FC236}">
                <a16:creationId xmlns:a16="http://schemas.microsoft.com/office/drawing/2014/main" id="{65DF2BCD-879E-4B21-8EE3-8B54E5FC813A}"/>
              </a:ext>
            </a:extLst>
          </p:cNvPr>
          <p:cNvSpPr>
            <a:spLocks noGrp="1"/>
          </p:cNvSpPr>
          <p:nvPr>
            <p:ph idx="1"/>
          </p:nvPr>
        </p:nvSpPr>
        <p:spPr/>
        <p:txBody>
          <a:bodyPr/>
          <a:lstStyle/>
          <a:p>
            <a:r>
              <a:rPr lang="nn-NO" dirty="0"/>
              <a:t>Dugnad </a:t>
            </a:r>
          </a:p>
          <a:p>
            <a:r>
              <a:rPr lang="nn-NO" dirty="0" err="1"/>
              <a:t>Eigenkaptial</a:t>
            </a:r>
            <a:endParaRPr lang="nn-NO" dirty="0"/>
          </a:p>
          <a:p>
            <a:r>
              <a:rPr lang="nn-NO" dirty="0"/>
              <a:t>Gåver (Sparebankstiftinga)</a:t>
            </a:r>
          </a:p>
          <a:p>
            <a:r>
              <a:rPr lang="nn-NO" dirty="0"/>
              <a:t>Andre tilskot</a:t>
            </a:r>
          </a:p>
          <a:p>
            <a:r>
              <a:rPr lang="nn-NO" dirty="0"/>
              <a:t>Totalt: vel 800 000 kroner</a:t>
            </a:r>
          </a:p>
        </p:txBody>
      </p:sp>
      <p:pic>
        <p:nvPicPr>
          <p:cNvPr id="5" name="Bilde 4">
            <a:extLst>
              <a:ext uri="{FF2B5EF4-FFF2-40B4-BE49-F238E27FC236}">
                <a16:creationId xmlns:a16="http://schemas.microsoft.com/office/drawing/2014/main" id="{74E00596-E130-496F-93D7-E1BBDA7B50B1}"/>
              </a:ext>
            </a:extLst>
          </p:cNvPr>
          <p:cNvPicPr>
            <a:picLocks noChangeAspect="1"/>
          </p:cNvPicPr>
          <p:nvPr/>
        </p:nvPicPr>
        <p:blipFill>
          <a:blip r:embed="rId3"/>
          <a:stretch>
            <a:fillRect/>
          </a:stretch>
        </p:blipFill>
        <p:spPr>
          <a:xfrm>
            <a:off x="5843723" y="2436313"/>
            <a:ext cx="4020537" cy="1960324"/>
          </a:xfrm>
          <a:prstGeom prst="rect">
            <a:avLst/>
          </a:prstGeom>
        </p:spPr>
      </p:pic>
    </p:spTree>
    <p:extLst>
      <p:ext uri="{BB962C8B-B14F-4D97-AF65-F5344CB8AC3E}">
        <p14:creationId xmlns:p14="http://schemas.microsoft.com/office/powerpoint/2010/main" val="374756176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5A65CB-6688-45C4-8E85-582BC3710829}"/>
              </a:ext>
            </a:extLst>
          </p:cNvPr>
          <p:cNvSpPr>
            <a:spLocks noGrp="1"/>
          </p:cNvSpPr>
          <p:nvPr>
            <p:ph type="title"/>
          </p:nvPr>
        </p:nvSpPr>
        <p:spPr>
          <a:xfrm>
            <a:off x="1141413" y="225468"/>
            <a:ext cx="9905998" cy="1436476"/>
          </a:xfrm>
        </p:spPr>
        <p:txBody>
          <a:bodyPr/>
          <a:lstStyle/>
          <a:p>
            <a:pPr algn="ctr"/>
            <a:r>
              <a:rPr lang="nn-NO" dirty="0"/>
              <a:t>Arbeidet startar!</a:t>
            </a:r>
          </a:p>
        </p:txBody>
      </p:sp>
      <p:pic>
        <p:nvPicPr>
          <p:cNvPr id="7" name="Bilde 6">
            <a:extLst>
              <a:ext uri="{FF2B5EF4-FFF2-40B4-BE49-F238E27FC236}">
                <a16:creationId xmlns:a16="http://schemas.microsoft.com/office/drawing/2014/main" id="{C4B06A1F-075E-4EF8-ADAC-A740AC948540}"/>
              </a:ext>
            </a:extLst>
          </p:cNvPr>
          <p:cNvPicPr>
            <a:picLocks noChangeAspect="1"/>
          </p:cNvPicPr>
          <p:nvPr/>
        </p:nvPicPr>
        <p:blipFill>
          <a:blip r:embed="rId3"/>
          <a:stretch>
            <a:fillRect/>
          </a:stretch>
        </p:blipFill>
        <p:spPr>
          <a:xfrm>
            <a:off x="977030" y="1661944"/>
            <a:ext cx="6457168" cy="4842876"/>
          </a:xfrm>
          <a:prstGeom prst="rect">
            <a:avLst/>
          </a:prstGeom>
        </p:spPr>
      </p:pic>
      <p:pic>
        <p:nvPicPr>
          <p:cNvPr id="5" name="Plassholder for innhold 4">
            <a:extLst>
              <a:ext uri="{FF2B5EF4-FFF2-40B4-BE49-F238E27FC236}">
                <a16:creationId xmlns:a16="http://schemas.microsoft.com/office/drawing/2014/main" id="{BA69112C-F979-453B-90FB-BCD2771D20E0}"/>
              </a:ext>
            </a:extLst>
          </p:cNvPr>
          <p:cNvPicPr>
            <a:picLocks noGrp="1" noChangeAspect="1"/>
          </p:cNvPicPr>
          <p:nvPr>
            <p:ph idx="1"/>
          </p:nvPr>
        </p:nvPicPr>
        <p:blipFill rotWithShape="1">
          <a:blip r:embed="rId4"/>
          <a:srcRect l="24216" b="16522"/>
          <a:stretch/>
        </p:blipFill>
        <p:spPr>
          <a:xfrm>
            <a:off x="7528142" y="1661944"/>
            <a:ext cx="4437845" cy="3666316"/>
          </a:xfrm>
        </p:spPr>
      </p:pic>
    </p:spTree>
    <p:extLst>
      <p:ext uri="{BB962C8B-B14F-4D97-AF65-F5344CB8AC3E}">
        <p14:creationId xmlns:p14="http://schemas.microsoft.com/office/powerpoint/2010/main" val="419152109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A8C519-DFA9-4F78-96B3-B52A3E0B940B}"/>
              </a:ext>
            </a:extLst>
          </p:cNvPr>
          <p:cNvSpPr>
            <a:spLocks noGrp="1"/>
          </p:cNvSpPr>
          <p:nvPr>
            <p:ph type="title"/>
          </p:nvPr>
        </p:nvSpPr>
        <p:spPr>
          <a:xfrm>
            <a:off x="1141413" y="325677"/>
            <a:ext cx="9905998" cy="1415441"/>
          </a:xfrm>
        </p:spPr>
        <p:txBody>
          <a:bodyPr/>
          <a:lstStyle/>
          <a:p>
            <a:pPr algn="ctr"/>
            <a:r>
              <a:rPr lang="nn-NO" dirty="0"/>
              <a:t>Eit anlegg for alle - alltid</a:t>
            </a:r>
          </a:p>
        </p:txBody>
      </p:sp>
      <p:pic>
        <p:nvPicPr>
          <p:cNvPr id="7" name="Bilde 6">
            <a:extLst>
              <a:ext uri="{FF2B5EF4-FFF2-40B4-BE49-F238E27FC236}">
                <a16:creationId xmlns:a16="http://schemas.microsoft.com/office/drawing/2014/main" id="{57B8BD40-3D4A-4B97-AD81-21CD1C2BA2B5}"/>
              </a:ext>
            </a:extLst>
          </p:cNvPr>
          <p:cNvPicPr>
            <a:picLocks noChangeAspect="1"/>
          </p:cNvPicPr>
          <p:nvPr/>
        </p:nvPicPr>
        <p:blipFill>
          <a:blip r:embed="rId3"/>
          <a:stretch>
            <a:fillRect/>
          </a:stretch>
        </p:blipFill>
        <p:spPr>
          <a:xfrm>
            <a:off x="615904" y="1795114"/>
            <a:ext cx="2651196" cy="1766170"/>
          </a:xfrm>
          <a:prstGeom prst="rect">
            <a:avLst/>
          </a:prstGeom>
        </p:spPr>
      </p:pic>
      <p:pic>
        <p:nvPicPr>
          <p:cNvPr id="19" name="Bilde 18">
            <a:extLst>
              <a:ext uri="{FF2B5EF4-FFF2-40B4-BE49-F238E27FC236}">
                <a16:creationId xmlns:a16="http://schemas.microsoft.com/office/drawing/2014/main" id="{359D82B2-3A8C-4ACC-9A90-4892918012B2}"/>
              </a:ext>
            </a:extLst>
          </p:cNvPr>
          <p:cNvPicPr>
            <a:picLocks noChangeAspect="1"/>
          </p:cNvPicPr>
          <p:nvPr/>
        </p:nvPicPr>
        <p:blipFill rotWithShape="1">
          <a:blip r:embed="rId4"/>
          <a:srcRect t="13470" r="5975" b="16319"/>
          <a:stretch/>
        </p:blipFill>
        <p:spPr>
          <a:xfrm>
            <a:off x="3121583" y="1313718"/>
            <a:ext cx="7005710" cy="3485041"/>
          </a:xfrm>
          <a:prstGeom prst="rect">
            <a:avLst/>
          </a:prstGeom>
        </p:spPr>
      </p:pic>
      <p:pic>
        <p:nvPicPr>
          <p:cNvPr id="5" name="Plassholder for innhold 4">
            <a:extLst>
              <a:ext uri="{FF2B5EF4-FFF2-40B4-BE49-F238E27FC236}">
                <a16:creationId xmlns:a16="http://schemas.microsoft.com/office/drawing/2014/main" id="{09B70AE4-5516-4E03-B01B-D53FA1FBB75D}"/>
              </a:ext>
            </a:extLst>
          </p:cNvPr>
          <p:cNvPicPr>
            <a:picLocks noGrp="1" noChangeAspect="1"/>
          </p:cNvPicPr>
          <p:nvPr>
            <p:ph idx="1"/>
          </p:nvPr>
        </p:nvPicPr>
        <p:blipFill>
          <a:blip r:embed="rId5"/>
          <a:stretch>
            <a:fillRect/>
          </a:stretch>
        </p:blipFill>
        <p:spPr>
          <a:xfrm>
            <a:off x="6787328" y="4121407"/>
            <a:ext cx="3747137" cy="2496263"/>
          </a:xfrm>
        </p:spPr>
      </p:pic>
      <p:pic>
        <p:nvPicPr>
          <p:cNvPr id="21" name="Bilde 20">
            <a:extLst>
              <a:ext uri="{FF2B5EF4-FFF2-40B4-BE49-F238E27FC236}">
                <a16:creationId xmlns:a16="http://schemas.microsoft.com/office/drawing/2014/main" id="{117EC64B-3481-48A2-8DA9-4065C3AD0C1B}"/>
              </a:ext>
            </a:extLst>
          </p:cNvPr>
          <p:cNvPicPr>
            <a:picLocks noChangeAspect="1"/>
          </p:cNvPicPr>
          <p:nvPr/>
        </p:nvPicPr>
        <p:blipFill>
          <a:blip r:embed="rId6"/>
          <a:stretch>
            <a:fillRect/>
          </a:stretch>
        </p:blipFill>
        <p:spPr>
          <a:xfrm>
            <a:off x="9059455" y="1973350"/>
            <a:ext cx="2813514" cy="2110136"/>
          </a:xfrm>
          <a:prstGeom prst="rect">
            <a:avLst/>
          </a:prstGeom>
        </p:spPr>
      </p:pic>
      <p:pic>
        <p:nvPicPr>
          <p:cNvPr id="23" name="Bilde 22">
            <a:extLst>
              <a:ext uri="{FF2B5EF4-FFF2-40B4-BE49-F238E27FC236}">
                <a16:creationId xmlns:a16="http://schemas.microsoft.com/office/drawing/2014/main" id="{8AF61E43-073C-49DD-ABAC-9CC052911DE4}"/>
              </a:ext>
            </a:extLst>
          </p:cNvPr>
          <p:cNvPicPr>
            <a:picLocks noChangeAspect="1"/>
          </p:cNvPicPr>
          <p:nvPr/>
        </p:nvPicPr>
        <p:blipFill>
          <a:blip r:embed="rId7"/>
          <a:stretch>
            <a:fillRect/>
          </a:stretch>
        </p:blipFill>
        <p:spPr>
          <a:xfrm>
            <a:off x="2371274" y="4354001"/>
            <a:ext cx="3603641" cy="2400551"/>
          </a:xfrm>
          <a:prstGeom prst="rect">
            <a:avLst/>
          </a:prstGeom>
        </p:spPr>
      </p:pic>
      <p:pic>
        <p:nvPicPr>
          <p:cNvPr id="17" name="Bilde 16">
            <a:extLst>
              <a:ext uri="{FF2B5EF4-FFF2-40B4-BE49-F238E27FC236}">
                <a16:creationId xmlns:a16="http://schemas.microsoft.com/office/drawing/2014/main" id="{62D1B45D-2D34-4631-8E9E-F929F854DACB}"/>
              </a:ext>
            </a:extLst>
          </p:cNvPr>
          <p:cNvPicPr>
            <a:picLocks noChangeAspect="1"/>
          </p:cNvPicPr>
          <p:nvPr/>
        </p:nvPicPr>
        <p:blipFill>
          <a:blip r:embed="rId8"/>
          <a:stretch>
            <a:fillRect/>
          </a:stretch>
        </p:blipFill>
        <p:spPr>
          <a:xfrm>
            <a:off x="1041919" y="3825523"/>
            <a:ext cx="2001148" cy="1333122"/>
          </a:xfrm>
          <a:prstGeom prst="rect">
            <a:avLst/>
          </a:prstGeom>
        </p:spPr>
      </p:pic>
    </p:spTree>
    <p:extLst>
      <p:ext uri="{BB962C8B-B14F-4D97-AF65-F5344CB8AC3E}">
        <p14:creationId xmlns:p14="http://schemas.microsoft.com/office/powerpoint/2010/main" val="2495795630"/>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rets">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TM04033919[[fn=Krets]]</Template>
  <TotalTime>1232</TotalTime>
  <Words>425</Words>
  <Application>Microsoft Office PowerPoint</Application>
  <PresentationFormat>Widescreen</PresentationFormat>
  <Paragraphs>30</Paragraphs>
  <Slides>6</Slides>
  <Notes>6</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Calibri</vt:lpstr>
      <vt:lpstr>Trebuchet MS</vt:lpstr>
      <vt:lpstr>Tw Cen MT</vt:lpstr>
      <vt:lpstr>Krets</vt:lpstr>
      <vt:lpstr>Bjørkelia nærmiljøanlegg  Multisportanlegg i  jølster skisenter</vt:lpstr>
      <vt:lpstr>  Svensken har ein draum…</vt:lpstr>
      <vt:lpstr>Kvar kan vi bygge i Landbruksbygda?</vt:lpstr>
      <vt:lpstr>Finansiering</vt:lpstr>
      <vt:lpstr>Arbeidet startar!</vt:lpstr>
      <vt:lpstr>Eit anlegg for alle - alltid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Multisportanlegg</dc:title>
  <dc:creator>FILF</dc:creator>
  <cp:lastModifiedBy>Frank Tore Farsund Tveit</cp:lastModifiedBy>
  <cp:revision>16</cp:revision>
  <cp:lastPrinted>2017-10-18T13:28:50Z</cp:lastPrinted>
  <dcterms:created xsi:type="dcterms:W3CDTF">2017-10-17T17:31:17Z</dcterms:created>
  <dcterms:modified xsi:type="dcterms:W3CDTF">2017-10-19T07:48:46Z</dcterms:modified>
</cp:coreProperties>
</file>