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5.xml" ContentType="application/vnd.openxmlformats-officedocument.themeOverride+xml"/>
  <Override PartName="/ppt/charts/chart3.xml" ContentType="application/vnd.openxmlformats-officedocument.drawingml.chart+xml"/>
  <Override PartName="/ppt/theme/themeOverride6.xml" ContentType="application/vnd.openxmlformats-officedocument.themeOverr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1" r:id="rId3"/>
    <p:sldMasterId id="2147483725" r:id="rId4"/>
    <p:sldMasterId id="2147483737" r:id="rId5"/>
    <p:sldMasterId id="2147483749" r:id="rId6"/>
  </p:sldMasterIdLst>
  <p:notesMasterIdLst>
    <p:notesMasterId r:id="rId32"/>
  </p:notesMasterIdLst>
  <p:sldIdLst>
    <p:sldId id="281" r:id="rId7"/>
    <p:sldId id="271" r:id="rId8"/>
    <p:sldId id="257" r:id="rId9"/>
    <p:sldId id="310" r:id="rId10"/>
    <p:sldId id="329" r:id="rId11"/>
    <p:sldId id="330" r:id="rId12"/>
    <p:sldId id="331" r:id="rId13"/>
    <p:sldId id="311" r:id="rId14"/>
    <p:sldId id="332" r:id="rId15"/>
    <p:sldId id="301" r:id="rId16"/>
    <p:sldId id="302" r:id="rId17"/>
    <p:sldId id="306" r:id="rId18"/>
    <p:sldId id="294" r:id="rId19"/>
    <p:sldId id="292" r:id="rId20"/>
    <p:sldId id="307" r:id="rId21"/>
    <p:sldId id="309" r:id="rId22"/>
    <p:sldId id="295" r:id="rId23"/>
    <p:sldId id="297" r:id="rId24"/>
    <p:sldId id="324" r:id="rId25"/>
    <p:sldId id="299" r:id="rId26"/>
    <p:sldId id="300" r:id="rId27"/>
    <p:sldId id="312" r:id="rId28"/>
    <p:sldId id="313" r:id="rId29"/>
    <p:sldId id="315" r:id="rId30"/>
    <p:sldId id="333" r:id="rId3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iddels stil 4 - aks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emastil 1 - aks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Lys stil 3 - aks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2779" autoAdjust="0"/>
  </p:normalViewPr>
  <p:slideViewPr>
    <p:cSldViewPr>
      <p:cViewPr>
        <p:scale>
          <a:sx n="100" d="100"/>
          <a:sy n="100" d="100"/>
        </p:scale>
        <p:origin x="-186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5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6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-sen-fs-01.adm.sfj.intern\Sen\AVD\OA\OATOS\Dialogm&#248;te\Dialogm&#248;te%202016\Statistikk\Alle%20data%20vgo%202016\Fr&#229;v&#230;r_11_16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isesp.AD\AppData\Local\Microsoft\Windows\Temporary%20Internet%20Files\Content.Outlook\M166AI86\Slutta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n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/>
              <a:t>Fullført og bestått Vg1 per kommune </a:t>
            </a:r>
            <a:br>
              <a:rPr lang="nn-NO"/>
            </a:br>
            <a:r>
              <a:rPr lang="nn-NO"/>
              <a:t>Sogn og Fjordane 2015/16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180024865312889E-2"/>
          <c:y val="0.11111262443545908"/>
          <c:w val="0.89019525190930082"/>
          <c:h val="0.65933461020075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15"/>
            <c:invertIfNegative val="0"/>
            <c:bubble3D val="0"/>
          </c:dPt>
          <c:dPt>
            <c:idx val="24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figur_kommune!$B$2:$B$27</c:f>
              <c:strCache>
                <c:ptCount val="26"/>
                <c:pt idx="0">
                  <c:v>Aurland</c:v>
                </c:pt>
                <c:pt idx="1">
                  <c:v>Vik</c:v>
                </c:pt>
                <c:pt idx="2">
                  <c:v>Lærdal</c:v>
                </c:pt>
                <c:pt idx="3">
                  <c:v>Sogndal</c:v>
                </c:pt>
                <c:pt idx="4">
                  <c:v>Luster</c:v>
                </c:pt>
                <c:pt idx="5">
                  <c:v>Årdal</c:v>
                </c:pt>
                <c:pt idx="6">
                  <c:v>Selje</c:v>
                </c:pt>
                <c:pt idx="7">
                  <c:v>Fjaler</c:v>
                </c:pt>
                <c:pt idx="8">
                  <c:v>Høyanger</c:v>
                </c:pt>
                <c:pt idx="9">
                  <c:v>Flora</c:v>
                </c:pt>
                <c:pt idx="10">
                  <c:v>Sogn og Fjordane</c:v>
                </c:pt>
                <c:pt idx="11">
                  <c:v>Naustdal</c:v>
                </c:pt>
                <c:pt idx="12">
                  <c:v>Førde</c:v>
                </c:pt>
                <c:pt idx="13">
                  <c:v>Vågsøy</c:v>
                </c:pt>
                <c:pt idx="14">
                  <c:v>Gulen</c:v>
                </c:pt>
                <c:pt idx="15">
                  <c:v>Leikanger</c:v>
                </c:pt>
                <c:pt idx="16">
                  <c:v>Jølster</c:v>
                </c:pt>
                <c:pt idx="17">
                  <c:v>Gloppen</c:v>
                </c:pt>
                <c:pt idx="18">
                  <c:v>Hyllestad</c:v>
                </c:pt>
                <c:pt idx="19">
                  <c:v>Bremanger</c:v>
                </c:pt>
                <c:pt idx="20">
                  <c:v>Eid</c:v>
                </c:pt>
                <c:pt idx="21">
                  <c:v>Stryn</c:v>
                </c:pt>
                <c:pt idx="22">
                  <c:v>Gaular</c:v>
                </c:pt>
                <c:pt idx="23">
                  <c:v>Askvoll</c:v>
                </c:pt>
                <c:pt idx="24">
                  <c:v>Balestrand</c:v>
                </c:pt>
                <c:pt idx="25">
                  <c:v>Hornindal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figur_kommune!$B$2:$B$28</c15:sqref>
                  </c15:fullRef>
                </c:ext>
              </c:extLst>
            </c:strRef>
          </c:cat>
          <c:val>
            <c:numRef>
              <c:f>figur_kommune!$C$2:$C$27</c:f>
              <c:numCache>
                <c:formatCode>0</c:formatCode>
                <c:ptCount val="26"/>
                <c:pt idx="0">
                  <c:v>68.181818181818173</c:v>
                </c:pt>
                <c:pt idx="1">
                  <c:v>75</c:v>
                </c:pt>
                <c:pt idx="2">
                  <c:v>76.19047619047619</c:v>
                </c:pt>
                <c:pt idx="3">
                  <c:v>77.884615384615387</c:v>
                </c:pt>
                <c:pt idx="4">
                  <c:v>78.873239436619713</c:v>
                </c:pt>
                <c:pt idx="5">
                  <c:v>80.821917808219183</c:v>
                </c:pt>
                <c:pt idx="6">
                  <c:v>81.632653061224488</c:v>
                </c:pt>
                <c:pt idx="7">
                  <c:v>81.818181818181827</c:v>
                </c:pt>
                <c:pt idx="8">
                  <c:v>81.944444444444443</c:v>
                </c:pt>
                <c:pt idx="9">
                  <c:v>85.863874345549746</c:v>
                </c:pt>
                <c:pt idx="10" formatCode="General">
                  <c:v>86</c:v>
                </c:pt>
                <c:pt idx="11">
                  <c:v>86.04651162790698</c:v>
                </c:pt>
                <c:pt idx="12">
                  <c:v>87.116564417177912</c:v>
                </c:pt>
                <c:pt idx="13">
                  <c:v>87.341772151898738</c:v>
                </c:pt>
                <c:pt idx="14">
                  <c:v>88.235294117647058</c:v>
                </c:pt>
                <c:pt idx="15">
                  <c:v>88.888888888888886</c:v>
                </c:pt>
                <c:pt idx="16">
                  <c:v>89.285714285714292</c:v>
                </c:pt>
                <c:pt idx="17">
                  <c:v>89.87341772151899</c:v>
                </c:pt>
                <c:pt idx="18">
                  <c:v>90.476190476190482</c:v>
                </c:pt>
                <c:pt idx="19">
                  <c:v>91.525423728813564</c:v>
                </c:pt>
                <c:pt idx="20">
                  <c:v>91.743119266055047</c:v>
                </c:pt>
                <c:pt idx="21">
                  <c:v>92.708333333333343</c:v>
                </c:pt>
                <c:pt idx="22">
                  <c:v>93.75</c:v>
                </c:pt>
                <c:pt idx="23">
                  <c:v>96.875</c:v>
                </c:pt>
                <c:pt idx="24">
                  <c:v>100</c:v>
                </c:pt>
                <c:pt idx="25">
                  <c:v>100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figur_kommune!$C$2:$C$28</c15:sqref>
                  </c15:fullRef>
                </c:ext>
              </c:extLst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figur_kommune!$C$28</c15:sqref>
                  <c15:spPr xmlns:c15="http://schemas.microsoft.com/office/drawing/2012/chart">
                    <a:solidFill>
                      <a:schemeClr val="accent6">
                        <a:alpha val="85000"/>
                      </a:schemeClr>
                    </a:solidFill>
                    <a:ln w="9525" cap="flat" cmpd="sng" algn="ctr">
                      <a:solidFill>
                        <a:schemeClr val="lt1">
                          <a:alpha val="50000"/>
                        </a:schemeClr>
                      </a:solidFill>
                      <a:round/>
                    </a:ln>
                    <a:effectLst/>
                  </c15:spPr>
                  <c15:invertIfNegative val="0"/>
                  <c15:bubble3D val="0"/>
                </c15:categoryFilterException>
              </c15:categoryFilterExceptions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6604544"/>
        <c:axId val="39431552"/>
      </c:barChart>
      <c:catAx>
        <c:axId val="36604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r"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n-NO" sz="800" b="0" i="0" u="none" strike="noStrike" baseline="0">
                    <a:effectLst/>
                  </a:rPr>
                  <a:t>Kjelde: Uttrekk frå Sogn og Fjordane fylkeskommune, august 2016</a:t>
                </a:r>
                <a:r>
                  <a:rPr lang="nn-NO" sz="800" b="0" i="0" u="none" strike="noStrike" baseline="0"/>
                  <a:t> </a:t>
                </a:r>
                <a:br>
                  <a:rPr lang="nn-NO" sz="800" b="0" i="0" u="none" strike="noStrike" baseline="0"/>
                </a:br>
                <a:r>
                  <a:rPr lang="nn-NO" sz="800" b="0" i="0" u="none" strike="noStrike" baseline="0">
                    <a:effectLst/>
                  </a:rPr>
                  <a:t>Datagrunnlag er alle elevar som har tilhøyrt ordinærklasse for elevar på Vg1 i 2015/16 per bustadskommune</a:t>
                </a:r>
                <a:r>
                  <a:rPr lang="nn-NO" sz="800" b="0" i="0" u="none" strike="noStrike" baseline="0"/>
                  <a:t> </a:t>
                </a:r>
                <a:endParaRPr lang="en-US" sz="800" b="0"/>
              </a:p>
            </c:rich>
          </c:tx>
          <c:layout>
            <c:manualLayout>
              <c:xMode val="edge"/>
              <c:yMode val="edge"/>
              <c:x val="0.28216541353383456"/>
              <c:y val="0.9413573573573573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431552"/>
        <c:crosses val="autoZero"/>
        <c:auto val="1"/>
        <c:lblAlgn val="ctr"/>
        <c:lblOffset val="100"/>
        <c:noMultiLvlLbl val="0"/>
      </c:catAx>
      <c:valAx>
        <c:axId val="39431552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crossAx val="3660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n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dirty="0"/>
              <a:t>Fullført og bestått Vg1 per kommune </a:t>
            </a:r>
            <a:br>
              <a:rPr lang="nn-NO" dirty="0"/>
            </a:br>
            <a:r>
              <a:rPr lang="nn-NO" dirty="0" smtClean="0"/>
              <a:t>Sunnfjord 2015/16</a:t>
            </a:r>
            <a:endParaRPr lang="nn-NO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180024865312889E-2"/>
          <c:y val="0.11111262443545908"/>
          <c:w val="0.89019525190930082"/>
          <c:h val="0.65933461020075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24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figur_kommune!$B$2:$B$27</c:f>
              <c:strCache>
                <c:ptCount val="26"/>
                <c:pt idx="0">
                  <c:v>Aurland</c:v>
                </c:pt>
                <c:pt idx="1">
                  <c:v>Vik</c:v>
                </c:pt>
                <c:pt idx="2">
                  <c:v>Lærdal</c:v>
                </c:pt>
                <c:pt idx="3">
                  <c:v>Sogndal</c:v>
                </c:pt>
                <c:pt idx="4">
                  <c:v>Luster</c:v>
                </c:pt>
                <c:pt idx="5">
                  <c:v>Årdal</c:v>
                </c:pt>
                <c:pt idx="6">
                  <c:v>Selje</c:v>
                </c:pt>
                <c:pt idx="7">
                  <c:v>Fjaler</c:v>
                </c:pt>
                <c:pt idx="8">
                  <c:v>Høyanger</c:v>
                </c:pt>
                <c:pt idx="9">
                  <c:v>Flora</c:v>
                </c:pt>
                <c:pt idx="10">
                  <c:v>Sogn og Fjordane</c:v>
                </c:pt>
                <c:pt idx="11">
                  <c:v>Naustdal</c:v>
                </c:pt>
                <c:pt idx="12">
                  <c:v>Førde</c:v>
                </c:pt>
                <c:pt idx="13">
                  <c:v>Vågsøy</c:v>
                </c:pt>
                <c:pt idx="14">
                  <c:v>Gulen</c:v>
                </c:pt>
                <c:pt idx="15">
                  <c:v>Leikanger</c:v>
                </c:pt>
                <c:pt idx="16">
                  <c:v>Jølster</c:v>
                </c:pt>
                <c:pt idx="17">
                  <c:v>Gloppen</c:v>
                </c:pt>
                <c:pt idx="18">
                  <c:v>Hyllestad</c:v>
                </c:pt>
                <c:pt idx="19">
                  <c:v>Bremanger</c:v>
                </c:pt>
                <c:pt idx="20">
                  <c:v>Eid</c:v>
                </c:pt>
                <c:pt idx="21">
                  <c:v>Stryn</c:v>
                </c:pt>
                <c:pt idx="22">
                  <c:v>Gaular</c:v>
                </c:pt>
                <c:pt idx="23">
                  <c:v>Askvoll</c:v>
                </c:pt>
                <c:pt idx="24">
                  <c:v>Balestrand</c:v>
                </c:pt>
                <c:pt idx="25">
                  <c:v>Hornindal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figur_kommune!$B$2:$B$28</c15:sqref>
                  </c15:fullRef>
                </c:ext>
              </c:extLst>
            </c:strRef>
          </c:cat>
          <c:val>
            <c:numRef>
              <c:f>figur_kommune!$C$2:$C$27</c:f>
              <c:numCache>
                <c:formatCode>0</c:formatCode>
                <c:ptCount val="26"/>
                <c:pt idx="0">
                  <c:v>68.181818181818173</c:v>
                </c:pt>
                <c:pt idx="1">
                  <c:v>75</c:v>
                </c:pt>
                <c:pt idx="2">
                  <c:v>76.19047619047619</c:v>
                </c:pt>
                <c:pt idx="3">
                  <c:v>77.884615384615387</c:v>
                </c:pt>
                <c:pt idx="4">
                  <c:v>78.873239436619713</c:v>
                </c:pt>
                <c:pt idx="5">
                  <c:v>80.821917808219183</c:v>
                </c:pt>
                <c:pt idx="6">
                  <c:v>81.632653061224488</c:v>
                </c:pt>
                <c:pt idx="7">
                  <c:v>81.818181818181827</c:v>
                </c:pt>
                <c:pt idx="8">
                  <c:v>81.944444444444443</c:v>
                </c:pt>
                <c:pt idx="9">
                  <c:v>85.863874345549746</c:v>
                </c:pt>
                <c:pt idx="10" formatCode="General">
                  <c:v>86</c:v>
                </c:pt>
                <c:pt idx="11">
                  <c:v>86.04651162790698</c:v>
                </c:pt>
                <c:pt idx="12">
                  <c:v>87.116564417177912</c:v>
                </c:pt>
                <c:pt idx="13">
                  <c:v>87.341772151898738</c:v>
                </c:pt>
                <c:pt idx="14">
                  <c:v>88.235294117647058</c:v>
                </c:pt>
                <c:pt idx="15">
                  <c:v>88.888888888888886</c:v>
                </c:pt>
                <c:pt idx="16">
                  <c:v>89.285714285714292</c:v>
                </c:pt>
                <c:pt idx="17">
                  <c:v>89.87341772151899</c:v>
                </c:pt>
                <c:pt idx="18">
                  <c:v>90.476190476190482</c:v>
                </c:pt>
                <c:pt idx="19">
                  <c:v>91.525423728813564</c:v>
                </c:pt>
                <c:pt idx="20">
                  <c:v>91.743119266055047</c:v>
                </c:pt>
                <c:pt idx="21">
                  <c:v>92.708333333333343</c:v>
                </c:pt>
                <c:pt idx="22">
                  <c:v>93.75</c:v>
                </c:pt>
                <c:pt idx="23">
                  <c:v>96.875</c:v>
                </c:pt>
                <c:pt idx="24">
                  <c:v>100</c:v>
                </c:pt>
                <c:pt idx="25">
                  <c:v>100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figur_kommune!$C$2:$C$28</c15:sqref>
                  </c15:fullRef>
                </c:ext>
              </c:extLst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figur_kommune!$C$28</c15:sqref>
                  <c15:spPr xmlns:c15="http://schemas.microsoft.com/office/drawing/2012/chart">
                    <a:solidFill>
                      <a:schemeClr val="accent6">
                        <a:alpha val="85000"/>
                      </a:schemeClr>
                    </a:solidFill>
                    <a:ln w="9525" cap="flat" cmpd="sng" algn="ctr">
                      <a:solidFill>
                        <a:schemeClr val="lt1">
                          <a:alpha val="50000"/>
                        </a:schemeClr>
                      </a:solidFill>
                      <a:round/>
                    </a:ln>
                    <a:effectLst/>
                  </c15:spPr>
                  <c15:invertIfNegative val="0"/>
                  <c15:bubble3D val="0"/>
                </c15:categoryFilterException>
              </c15:categoryFilterExceptions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7764608"/>
        <c:axId val="197791104"/>
      </c:barChart>
      <c:catAx>
        <c:axId val="197764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r"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n-NO" sz="800" b="0" i="0" u="none" strike="noStrike" baseline="0">
                    <a:effectLst/>
                  </a:rPr>
                  <a:t>Kjelde: Uttrekk frå Sogn og Fjordane fylkeskommune, august 2016</a:t>
                </a:r>
                <a:r>
                  <a:rPr lang="nn-NO" sz="800" b="0" i="0" u="none" strike="noStrike" baseline="0"/>
                  <a:t> </a:t>
                </a:r>
                <a:br>
                  <a:rPr lang="nn-NO" sz="800" b="0" i="0" u="none" strike="noStrike" baseline="0"/>
                </a:br>
                <a:r>
                  <a:rPr lang="nn-NO" sz="800" b="0" i="0" u="none" strike="noStrike" baseline="0">
                    <a:effectLst/>
                  </a:rPr>
                  <a:t>Datagrunnlag er alle elevar som har tilhøyrt ordinærklasse for elevar på Vg1 i 2015/16 per bustadskommune</a:t>
                </a:r>
                <a:r>
                  <a:rPr lang="nn-NO" sz="800" b="0" i="0" u="none" strike="noStrike" baseline="0"/>
                  <a:t> </a:t>
                </a:r>
                <a:endParaRPr lang="en-US" sz="800" b="0"/>
              </a:p>
            </c:rich>
          </c:tx>
          <c:layout>
            <c:manualLayout>
              <c:xMode val="edge"/>
              <c:yMode val="edge"/>
              <c:x val="0.28216541353383456"/>
              <c:y val="0.9413573573573573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791104"/>
        <c:crosses val="autoZero"/>
        <c:auto val="1"/>
        <c:lblAlgn val="ctr"/>
        <c:lblOffset val="100"/>
        <c:noMultiLvlLbl val="0"/>
      </c:catAx>
      <c:valAx>
        <c:axId val="197791104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crossAx val="19776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n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figur_skule!$A$1</c:f>
          <c:strCache>
            <c:ptCount val="1"/>
            <c:pt idx="0">
              <c:v>Stryk i eitt eller fleire fag
 eller mangler fag i Vg1
 per skule i Sogn og fjordane 2015/2016</c:v>
            </c:pt>
          </c:strCache>
        </c:strRef>
      </c:tx>
      <c:layout>
        <c:manualLayout>
          <c:xMode val="edge"/>
          <c:yMode val="edge"/>
          <c:x val="0.27088976441944967"/>
          <c:y val="1.10192837465564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9.1937250555595318E-2"/>
          <c:y val="0.24794943820224719"/>
          <c:w val="0.87336311576506154"/>
          <c:h val="0.336666021255539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figur_skule!$B$2</c:f>
              <c:strCache>
                <c:ptCount val="1"/>
                <c:pt idx="0">
                  <c:v>Stryk i eitt eller fleire fag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figur_skule!$A$4:$A$14</c:f>
              <c:strCache>
                <c:ptCount val="11"/>
                <c:pt idx="0">
                  <c:v>Dale vidaregåande skule</c:v>
                </c:pt>
                <c:pt idx="1">
                  <c:v>Eid vidaregåande skule</c:v>
                </c:pt>
                <c:pt idx="2">
                  <c:v>Firda vidaregåande skule</c:v>
                </c:pt>
                <c:pt idx="3">
                  <c:v>Flora vidaregåande skule</c:v>
                </c:pt>
                <c:pt idx="4">
                  <c:v>Hafstad vidaregåande skule</c:v>
                </c:pt>
                <c:pt idx="5">
                  <c:v>Høyanger vidaregåande skule</c:v>
                </c:pt>
                <c:pt idx="6">
                  <c:v>Mo og Øyrane vidaregåande skule</c:v>
                </c:pt>
                <c:pt idx="7">
                  <c:v>Måløy vidaregåande skule</c:v>
                </c:pt>
                <c:pt idx="8">
                  <c:v>Sogndal vidaregåande skule</c:v>
                </c:pt>
                <c:pt idx="9">
                  <c:v>Stryn Vidaregåande skule</c:v>
                </c:pt>
                <c:pt idx="10">
                  <c:v>Årdal vidaregåande skule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figur_skule!$A$2:$A$14</c15:sqref>
                  </c15:fullRef>
                </c:ext>
              </c:extLst>
            </c:strRef>
          </c:cat>
          <c:val>
            <c:numRef>
              <c:f>figur_skule!$B$4:$B$14</c:f>
              <c:numCache>
                <c:formatCode>General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13</c:v>
                </c:pt>
                <c:pt idx="4">
                  <c:v>7</c:v>
                </c:pt>
                <c:pt idx="5">
                  <c:v>3</c:v>
                </c:pt>
                <c:pt idx="6">
                  <c:v>7</c:v>
                </c:pt>
                <c:pt idx="7">
                  <c:v>2</c:v>
                </c:pt>
                <c:pt idx="8">
                  <c:v>11</c:v>
                </c:pt>
                <c:pt idx="9">
                  <c:v>3</c:v>
                </c:pt>
                <c:pt idx="10">
                  <c:v>2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figur_skule!$B$2:$B$14</c15:sqref>
                  </c15:fullRef>
                </c:ext>
              </c:extLst>
            </c:numRef>
          </c:val>
        </c:ser>
        <c:ser>
          <c:idx val="1"/>
          <c:order val="1"/>
          <c:tx>
            <c:strRef>
              <c:f>figur_skule!$C$2</c:f>
              <c:strCache>
                <c:ptCount val="1"/>
                <c:pt idx="0">
                  <c:v>Mangler fag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figur_skule!$A$4:$A$14</c:f>
              <c:strCache>
                <c:ptCount val="11"/>
                <c:pt idx="0">
                  <c:v>Dale vidaregåande skule</c:v>
                </c:pt>
                <c:pt idx="1">
                  <c:v>Eid vidaregåande skule</c:v>
                </c:pt>
                <c:pt idx="2">
                  <c:v>Firda vidaregåande skule</c:v>
                </c:pt>
                <c:pt idx="3">
                  <c:v>Flora vidaregåande skule</c:v>
                </c:pt>
                <c:pt idx="4">
                  <c:v>Hafstad vidaregåande skule</c:v>
                </c:pt>
                <c:pt idx="5">
                  <c:v>Høyanger vidaregåande skule</c:v>
                </c:pt>
                <c:pt idx="6">
                  <c:v>Mo og Øyrane vidaregåande skule</c:v>
                </c:pt>
                <c:pt idx="7">
                  <c:v>Måløy vidaregåande skule</c:v>
                </c:pt>
                <c:pt idx="8">
                  <c:v>Sogndal vidaregåande skule</c:v>
                </c:pt>
                <c:pt idx="9">
                  <c:v>Stryn Vidaregåande skule</c:v>
                </c:pt>
                <c:pt idx="10">
                  <c:v>Årdal vidaregåande skule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figur_skule!$A$2:$A$14</c15:sqref>
                  </c15:fullRef>
                </c:ext>
              </c:extLst>
            </c:strRef>
          </c:cat>
          <c:val>
            <c:numRef>
              <c:f>figur_skule!$C$4:$C$14</c:f>
              <c:numCache>
                <c:formatCode>General</c:formatCode>
                <c:ptCount val="11"/>
                <c:pt idx="1">
                  <c:v>5</c:v>
                </c:pt>
                <c:pt idx="2">
                  <c:v>1</c:v>
                </c:pt>
                <c:pt idx="3">
                  <c:v>7</c:v>
                </c:pt>
                <c:pt idx="4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23</c:v>
                </c:pt>
                <c:pt idx="9">
                  <c:v>2</c:v>
                </c:pt>
                <c:pt idx="10">
                  <c:v>5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figur_skule!$C$2:$C$14</c15:sqref>
                  </c15:fullRef>
                </c:ext>
              </c:extLst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9653376"/>
        <c:axId val="149655552"/>
      </c:barChart>
      <c:catAx>
        <c:axId val="1496533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r"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			Kjelde: Sogn og Fjordane fylkeskommune, august 2016</a:t>
                </a:r>
                <a:br>
                  <a:rPr lang="en-US" sz="800"/>
                </a:br>
                <a:r>
                  <a:rPr lang="en-US" sz="800"/>
                  <a:t>Datagrunnlag: alle elevar som har tilhøyrt ordinærklasse for elevar på Vg1 2015/16</a:t>
                </a:r>
              </a:p>
            </c:rich>
          </c:tx>
          <c:layout>
            <c:manualLayout>
              <c:xMode val="edge"/>
              <c:yMode val="edge"/>
              <c:x val="0.34318008568616476"/>
              <c:y val="0.9165299035654250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9655552"/>
        <c:crosses val="autoZero"/>
        <c:auto val="1"/>
        <c:lblAlgn val="ctr"/>
        <c:lblOffset val="100"/>
        <c:noMultiLvlLbl val="0"/>
      </c:catAx>
      <c:valAx>
        <c:axId val="149655552"/>
        <c:scaling>
          <c:orientation val="minMax"/>
          <c:max val="3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9653376"/>
        <c:crosses val="autoZero"/>
        <c:crossBetween val="between"/>
        <c:majorUnit val="5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380345338785804"/>
          <c:y val="0.18340131663869891"/>
          <c:w val="0.3642566603342412"/>
          <c:h val="4.61068800826126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n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Heildagsfråvær 2015/16
Gjennomsnitt pr. elev per skule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067891513560804"/>
          <c:y val="0.1397292069632495"/>
          <c:w val="0.71664741907261587"/>
          <c:h val="0.58201595800524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'tabel_skule Heildag'!$E$2</c:f>
              <c:strCache>
                <c:ptCount val="1"/>
                <c:pt idx="0">
                  <c:v>2015/2016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'tabel_skule Heildag'!$A$3:$A$15</c:f>
              <c:strCache>
                <c:ptCount val="13"/>
                <c:pt idx="0">
                  <c:v>Sogndal</c:v>
                </c:pt>
                <c:pt idx="1">
                  <c:v>Stryn</c:v>
                </c:pt>
                <c:pt idx="2">
                  <c:v>Høyanger</c:v>
                </c:pt>
                <c:pt idx="3">
                  <c:v>Sogn J og H.</c:v>
                </c:pt>
                <c:pt idx="4">
                  <c:v>Hafstad</c:v>
                </c:pt>
                <c:pt idx="5">
                  <c:v>Alle skulane</c:v>
                </c:pt>
                <c:pt idx="6">
                  <c:v>Mo og Øyrane</c:v>
                </c:pt>
                <c:pt idx="7">
                  <c:v>Eid</c:v>
                </c:pt>
                <c:pt idx="8">
                  <c:v>Firda</c:v>
                </c:pt>
                <c:pt idx="9">
                  <c:v>Årdal</c:v>
                </c:pt>
                <c:pt idx="10">
                  <c:v>Måløy</c:v>
                </c:pt>
                <c:pt idx="11">
                  <c:v>Dale</c:v>
                </c:pt>
                <c:pt idx="12">
                  <c:v>Flora</c:v>
                </c:pt>
              </c:strCache>
            </c:strRef>
          </c:cat>
          <c:val>
            <c:numRef>
              <c:f>'tabel_skule Heildag'!$E$3:$E$15</c:f>
              <c:numCache>
                <c:formatCode>0.0</c:formatCode>
                <c:ptCount val="13"/>
                <c:pt idx="0">
                  <c:v>5.9460847240051349</c:v>
                </c:pt>
                <c:pt idx="1">
                  <c:v>6.1277372262773726</c:v>
                </c:pt>
                <c:pt idx="2">
                  <c:v>6.2054794520547949</c:v>
                </c:pt>
                <c:pt idx="3">
                  <c:v>6.2826086956521738</c:v>
                </c:pt>
                <c:pt idx="4">
                  <c:v>7.057377049180328</c:v>
                </c:pt>
                <c:pt idx="5">
                  <c:v>7.1999509924038225</c:v>
                </c:pt>
                <c:pt idx="6">
                  <c:v>7.3023255813953485</c:v>
                </c:pt>
                <c:pt idx="7">
                  <c:v>7.375</c:v>
                </c:pt>
                <c:pt idx="8">
                  <c:v>7.4249999999999998</c:v>
                </c:pt>
                <c:pt idx="9">
                  <c:v>7.527093596059113</c:v>
                </c:pt>
                <c:pt idx="10">
                  <c:v>7.651408450704225</c:v>
                </c:pt>
                <c:pt idx="11">
                  <c:v>8.5120481927710845</c:v>
                </c:pt>
                <c:pt idx="12">
                  <c:v>8.9419475655430709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5099392"/>
        <c:axId val="147584896"/>
      </c:barChart>
      <c:catAx>
        <c:axId val="145099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584896"/>
        <c:crosses val="autoZero"/>
        <c:auto val="1"/>
        <c:lblAlgn val="ctr"/>
        <c:lblOffset val="100"/>
        <c:noMultiLvlLbl val="0"/>
      </c:catAx>
      <c:valAx>
        <c:axId val="14758489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n-NO"/>
                  <a:t>Dagar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09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n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Timefråvær 2015/16
Gjennomsnitt pr. elev per skule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067891513560804"/>
          <c:y val="0.1397292069632495"/>
          <c:w val="0.71664741907261587"/>
          <c:h val="0.598015958005249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'tabel_skule time'!$E$2</c:f>
              <c:strCache>
                <c:ptCount val="1"/>
                <c:pt idx="0">
                  <c:v>2015/2016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'tabel_skule time'!$A$3:$A$15</c:f>
              <c:strCache>
                <c:ptCount val="13"/>
                <c:pt idx="0">
                  <c:v>Årdal</c:v>
                </c:pt>
                <c:pt idx="1">
                  <c:v>Stryn</c:v>
                </c:pt>
                <c:pt idx="2">
                  <c:v>Høyanger</c:v>
                </c:pt>
                <c:pt idx="3">
                  <c:v>Sogndal</c:v>
                </c:pt>
                <c:pt idx="4">
                  <c:v>Måløy</c:v>
                </c:pt>
                <c:pt idx="5">
                  <c:v>Eid</c:v>
                </c:pt>
                <c:pt idx="6">
                  <c:v>Dale</c:v>
                </c:pt>
                <c:pt idx="7">
                  <c:v>Alle skulane</c:v>
                </c:pt>
                <c:pt idx="8">
                  <c:v>Mo og Øyrane</c:v>
                </c:pt>
                <c:pt idx="9">
                  <c:v>Hafstad</c:v>
                </c:pt>
                <c:pt idx="10">
                  <c:v>Flora</c:v>
                </c:pt>
                <c:pt idx="11">
                  <c:v>Firda</c:v>
                </c:pt>
                <c:pt idx="12">
                  <c:v>Sogn J og H.</c:v>
                </c:pt>
              </c:strCache>
            </c:strRef>
          </c:cat>
          <c:val>
            <c:numRef>
              <c:f>'tabel_skule time'!$E$3:$E$15</c:f>
              <c:numCache>
                <c:formatCode>0.0</c:formatCode>
                <c:ptCount val="13"/>
                <c:pt idx="0">
                  <c:v>11.22167487684729</c:v>
                </c:pt>
                <c:pt idx="1">
                  <c:v>11.481751824817518</c:v>
                </c:pt>
                <c:pt idx="2">
                  <c:v>11.527397260273972</c:v>
                </c:pt>
                <c:pt idx="3">
                  <c:v>14.853658536585366</c:v>
                </c:pt>
                <c:pt idx="4">
                  <c:v>15.200704225352112</c:v>
                </c:pt>
                <c:pt idx="5">
                  <c:v>16.328804347826086</c:v>
                </c:pt>
                <c:pt idx="6">
                  <c:v>17.379518072289155</c:v>
                </c:pt>
                <c:pt idx="7">
                  <c:v>17.801029159519725</c:v>
                </c:pt>
                <c:pt idx="8">
                  <c:v>19.682875264270614</c:v>
                </c:pt>
                <c:pt idx="9">
                  <c:v>21.469262295081968</c:v>
                </c:pt>
                <c:pt idx="10">
                  <c:v>21.676029962546817</c:v>
                </c:pt>
                <c:pt idx="11">
                  <c:v>25.074999999999999</c:v>
                </c:pt>
                <c:pt idx="12">
                  <c:v>29.804347826086957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8130048"/>
        <c:axId val="150283008"/>
      </c:barChart>
      <c:catAx>
        <c:axId val="148130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0283008"/>
        <c:crosses val="autoZero"/>
        <c:auto val="1"/>
        <c:lblAlgn val="ctr"/>
        <c:lblOffset val="100"/>
        <c:noMultiLvlLbl val="0"/>
      </c:catAx>
      <c:valAx>
        <c:axId val="150283008"/>
        <c:scaling>
          <c:orientation val="minMax"/>
          <c:max val="30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n-NO"/>
                  <a:t>Timar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13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n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/>
              <a:t>Sluttarer i</a:t>
            </a:r>
            <a:r>
              <a:rPr lang="nn-NO" baseline="0"/>
              <a:t> Sogn og Fjordane 2015/16</a:t>
            </a:r>
            <a:endParaRPr lang="nn-NO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038705161854768"/>
          <c:y val="0.16837173859816926"/>
          <c:w val="0.87516850393700785"/>
          <c:h val="0.545818041891371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Figur!$C$5</c:f>
              <c:strCache>
                <c:ptCount val="1"/>
                <c:pt idx="0">
                  <c:v>Vg1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Figur!$A$6:$A$31</c:f>
              <c:strCache>
                <c:ptCount val="26"/>
                <c:pt idx="0">
                  <c:v>Flora</c:v>
                </c:pt>
                <c:pt idx="1">
                  <c:v>Gulen</c:v>
                </c:pt>
                <c:pt idx="2">
                  <c:v>Solund</c:v>
                </c:pt>
                <c:pt idx="3">
                  <c:v>Hyllestad</c:v>
                </c:pt>
                <c:pt idx="4">
                  <c:v>Høyanger</c:v>
                </c:pt>
                <c:pt idx="5">
                  <c:v>Vik</c:v>
                </c:pt>
                <c:pt idx="6">
                  <c:v>Balestrand</c:v>
                </c:pt>
                <c:pt idx="7">
                  <c:v>Leikanger</c:v>
                </c:pt>
                <c:pt idx="8">
                  <c:v>Sogndal</c:v>
                </c:pt>
                <c:pt idx="9">
                  <c:v>Aurland</c:v>
                </c:pt>
                <c:pt idx="10">
                  <c:v>Lærdal</c:v>
                </c:pt>
                <c:pt idx="11">
                  <c:v>Årdal</c:v>
                </c:pt>
                <c:pt idx="12">
                  <c:v>Luster</c:v>
                </c:pt>
                <c:pt idx="13">
                  <c:v>Askvoll</c:v>
                </c:pt>
                <c:pt idx="14">
                  <c:v>Fjaler</c:v>
                </c:pt>
                <c:pt idx="15">
                  <c:v>Gaular</c:v>
                </c:pt>
                <c:pt idx="16">
                  <c:v>Jølster</c:v>
                </c:pt>
                <c:pt idx="17">
                  <c:v>Førde</c:v>
                </c:pt>
                <c:pt idx="18">
                  <c:v>Naustdal</c:v>
                </c:pt>
                <c:pt idx="19">
                  <c:v>Bremanger</c:v>
                </c:pt>
                <c:pt idx="20">
                  <c:v>Vågsøy</c:v>
                </c:pt>
                <c:pt idx="21">
                  <c:v>Selje</c:v>
                </c:pt>
                <c:pt idx="22">
                  <c:v>Eid</c:v>
                </c:pt>
                <c:pt idx="23">
                  <c:v>Hornindal</c:v>
                </c:pt>
                <c:pt idx="24">
                  <c:v>Gloppen</c:v>
                </c:pt>
                <c:pt idx="25">
                  <c:v>Stryn</c:v>
                </c:pt>
              </c:strCache>
            </c:strRef>
          </c:cat>
          <c:val>
            <c:numRef>
              <c:f>Figur!$C$6:$C$31</c:f>
              <c:numCache>
                <c:formatCode>General</c:formatCode>
                <c:ptCount val="26"/>
                <c:pt idx="0">
                  <c:v>2</c:v>
                </c:pt>
                <c:pt idx="1">
                  <c:v>1</c:v>
                </c:pt>
                <c:pt idx="3">
                  <c:v>1</c:v>
                </c:pt>
                <c:pt idx="4">
                  <c:v>1</c:v>
                </c:pt>
                <c:pt idx="7">
                  <c:v>1</c:v>
                </c:pt>
                <c:pt idx="8">
                  <c:v>4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6">
                  <c:v>1</c:v>
                </c:pt>
                <c:pt idx="17">
                  <c:v>4</c:v>
                </c:pt>
                <c:pt idx="20">
                  <c:v>3</c:v>
                </c:pt>
                <c:pt idx="21">
                  <c:v>1</c:v>
                </c:pt>
                <c:pt idx="22">
                  <c:v>1</c:v>
                </c:pt>
                <c:pt idx="24">
                  <c:v>4</c:v>
                </c:pt>
              </c:numCache>
            </c:numRef>
          </c:val>
        </c:ser>
        <c:ser>
          <c:idx val="1"/>
          <c:order val="1"/>
          <c:tx>
            <c:strRef>
              <c:f>Figur!$D$5</c:f>
              <c:strCache>
                <c:ptCount val="1"/>
                <c:pt idx="0">
                  <c:v>Vg2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Figur!$A$6:$A$31</c:f>
              <c:strCache>
                <c:ptCount val="26"/>
                <c:pt idx="0">
                  <c:v>Flora</c:v>
                </c:pt>
                <c:pt idx="1">
                  <c:v>Gulen</c:v>
                </c:pt>
                <c:pt idx="2">
                  <c:v>Solund</c:v>
                </c:pt>
                <c:pt idx="3">
                  <c:v>Hyllestad</c:v>
                </c:pt>
                <c:pt idx="4">
                  <c:v>Høyanger</c:v>
                </c:pt>
                <c:pt idx="5">
                  <c:v>Vik</c:v>
                </c:pt>
                <c:pt idx="6">
                  <c:v>Balestrand</c:v>
                </c:pt>
                <c:pt idx="7">
                  <c:v>Leikanger</c:v>
                </c:pt>
                <c:pt idx="8">
                  <c:v>Sogndal</c:v>
                </c:pt>
                <c:pt idx="9">
                  <c:v>Aurland</c:v>
                </c:pt>
                <c:pt idx="10">
                  <c:v>Lærdal</c:v>
                </c:pt>
                <c:pt idx="11">
                  <c:v>Årdal</c:v>
                </c:pt>
                <c:pt idx="12">
                  <c:v>Luster</c:v>
                </c:pt>
                <c:pt idx="13">
                  <c:v>Askvoll</c:v>
                </c:pt>
                <c:pt idx="14">
                  <c:v>Fjaler</c:v>
                </c:pt>
                <c:pt idx="15">
                  <c:v>Gaular</c:v>
                </c:pt>
                <c:pt idx="16">
                  <c:v>Jølster</c:v>
                </c:pt>
                <c:pt idx="17">
                  <c:v>Førde</c:v>
                </c:pt>
                <c:pt idx="18">
                  <c:v>Naustdal</c:v>
                </c:pt>
                <c:pt idx="19">
                  <c:v>Bremanger</c:v>
                </c:pt>
                <c:pt idx="20">
                  <c:v>Vågsøy</c:v>
                </c:pt>
                <c:pt idx="21">
                  <c:v>Selje</c:v>
                </c:pt>
                <c:pt idx="22">
                  <c:v>Eid</c:v>
                </c:pt>
                <c:pt idx="23">
                  <c:v>Hornindal</c:v>
                </c:pt>
                <c:pt idx="24">
                  <c:v>Gloppen</c:v>
                </c:pt>
                <c:pt idx="25">
                  <c:v>Stryn</c:v>
                </c:pt>
              </c:strCache>
            </c:strRef>
          </c:cat>
          <c:val>
            <c:numRef>
              <c:f>Figur!$D$6:$D$31</c:f>
              <c:numCache>
                <c:formatCode>General</c:formatCode>
                <c:ptCount val="26"/>
                <c:pt idx="0">
                  <c:v>3</c:v>
                </c:pt>
                <c:pt idx="1">
                  <c:v>2</c:v>
                </c:pt>
                <c:pt idx="4">
                  <c:v>4</c:v>
                </c:pt>
                <c:pt idx="7">
                  <c:v>1</c:v>
                </c:pt>
                <c:pt idx="8">
                  <c:v>5</c:v>
                </c:pt>
                <c:pt idx="12">
                  <c:v>4</c:v>
                </c:pt>
                <c:pt idx="15">
                  <c:v>2</c:v>
                </c:pt>
                <c:pt idx="16">
                  <c:v>2</c:v>
                </c:pt>
                <c:pt idx="17">
                  <c:v>4</c:v>
                </c:pt>
                <c:pt idx="20">
                  <c:v>2</c:v>
                </c:pt>
                <c:pt idx="22">
                  <c:v>1</c:v>
                </c:pt>
                <c:pt idx="25">
                  <c:v>2</c:v>
                </c:pt>
              </c:numCache>
            </c:numRef>
          </c:val>
        </c:ser>
        <c:ser>
          <c:idx val="2"/>
          <c:order val="2"/>
          <c:tx>
            <c:strRef>
              <c:f>Figur!$E$5</c:f>
              <c:strCache>
                <c:ptCount val="1"/>
                <c:pt idx="0">
                  <c:v>Vg3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Figur!$A$6:$A$31</c:f>
              <c:strCache>
                <c:ptCount val="26"/>
                <c:pt idx="0">
                  <c:v>Flora</c:v>
                </c:pt>
                <c:pt idx="1">
                  <c:v>Gulen</c:v>
                </c:pt>
                <c:pt idx="2">
                  <c:v>Solund</c:v>
                </c:pt>
                <c:pt idx="3">
                  <c:v>Hyllestad</c:v>
                </c:pt>
                <c:pt idx="4">
                  <c:v>Høyanger</c:v>
                </c:pt>
                <c:pt idx="5">
                  <c:v>Vik</c:v>
                </c:pt>
                <c:pt idx="6">
                  <c:v>Balestrand</c:v>
                </c:pt>
                <c:pt idx="7">
                  <c:v>Leikanger</c:v>
                </c:pt>
                <c:pt idx="8">
                  <c:v>Sogndal</c:v>
                </c:pt>
                <c:pt idx="9">
                  <c:v>Aurland</c:v>
                </c:pt>
                <c:pt idx="10">
                  <c:v>Lærdal</c:v>
                </c:pt>
                <c:pt idx="11">
                  <c:v>Årdal</c:v>
                </c:pt>
                <c:pt idx="12">
                  <c:v>Luster</c:v>
                </c:pt>
                <c:pt idx="13">
                  <c:v>Askvoll</c:v>
                </c:pt>
                <c:pt idx="14">
                  <c:v>Fjaler</c:v>
                </c:pt>
                <c:pt idx="15">
                  <c:v>Gaular</c:v>
                </c:pt>
                <c:pt idx="16">
                  <c:v>Jølster</c:v>
                </c:pt>
                <c:pt idx="17">
                  <c:v>Førde</c:v>
                </c:pt>
                <c:pt idx="18">
                  <c:v>Naustdal</c:v>
                </c:pt>
                <c:pt idx="19">
                  <c:v>Bremanger</c:v>
                </c:pt>
                <c:pt idx="20">
                  <c:v>Vågsøy</c:v>
                </c:pt>
                <c:pt idx="21">
                  <c:v>Selje</c:v>
                </c:pt>
                <c:pt idx="22">
                  <c:v>Eid</c:v>
                </c:pt>
                <c:pt idx="23">
                  <c:v>Hornindal</c:v>
                </c:pt>
                <c:pt idx="24">
                  <c:v>Gloppen</c:v>
                </c:pt>
                <c:pt idx="25">
                  <c:v>Stryn</c:v>
                </c:pt>
              </c:strCache>
            </c:strRef>
          </c:cat>
          <c:val>
            <c:numRef>
              <c:f>Figur!$E$6:$E$31</c:f>
              <c:numCache>
                <c:formatCode>General</c:formatCode>
                <c:ptCount val="26"/>
                <c:pt idx="3">
                  <c:v>1</c:v>
                </c:pt>
                <c:pt idx="12">
                  <c:v>1</c:v>
                </c:pt>
                <c:pt idx="15">
                  <c:v>1</c:v>
                </c:pt>
                <c:pt idx="18">
                  <c:v>2</c:v>
                </c:pt>
                <c:pt idx="19">
                  <c:v>1</c:v>
                </c:pt>
                <c:pt idx="20">
                  <c:v>1</c:v>
                </c:pt>
                <c:pt idx="24">
                  <c:v>2</c:v>
                </c:pt>
                <c:pt idx="25">
                  <c:v>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0336256"/>
        <c:axId val="150338176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Figur!$F$5</c15:sqref>
                        </c15:formulaRef>
                      </c:ext>
                    </c:extLst>
                    <c:strCache>
                      <c:ptCount val="1"/>
                      <c:pt idx="0">
                        <c:v>Vg1-Vg3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nb-NO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Figur!$A$6:$A$31</c15:sqref>
                        </c15:formulaRef>
                      </c:ext>
                    </c:extLst>
                    <c:strCache>
                      <c:ptCount val="26"/>
                      <c:pt idx="0">
                        <c:v>Flora</c:v>
                      </c:pt>
                      <c:pt idx="1">
                        <c:v>Gulen</c:v>
                      </c:pt>
                      <c:pt idx="2">
                        <c:v>Solund</c:v>
                      </c:pt>
                      <c:pt idx="3">
                        <c:v>Hyllestad</c:v>
                      </c:pt>
                      <c:pt idx="4">
                        <c:v>Høyanger</c:v>
                      </c:pt>
                      <c:pt idx="5">
                        <c:v>Vik</c:v>
                      </c:pt>
                      <c:pt idx="6">
                        <c:v>Balestrand</c:v>
                      </c:pt>
                      <c:pt idx="7">
                        <c:v>Leikanger</c:v>
                      </c:pt>
                      <c:pt idx="8">
                        <c:v>Sogndal</c:v>
                      </c:pt>
                      <c:pt idx="9">
                        <c:v>Aurland</c:v>
                      </c:pt>
                      <c:pt idx="10">
                        <c:v>Lærdal</c:v>
                      </c:pt>
                      <c:pt idx="11">
                        <c:v>Årdal</c:v>
                      </c:pt>
                      <c:pt idx="12">
                        <c:v>Luster</c:v>
                      </c:pt>
                      <c:pt idx="13">
                        <c:v>Askvoll</c:v>
                      </c:pt>
                      <c:pt idx="14">
                        <c:v>Fjaler</c:v>
                      </c:pt>
                      <c:pt idx="15">
                        <c:v>Gaular</c:v>
                      </c:pt>
                      <c:pt idx="16">
                        <c:v>Jølster</c:v>
                      </c:pt>
                      <c:pt idx="17">
                        <c:v>Førde</c:v>
                      </c:pt>
                      <c:pt idx="18">
                        <c:v>Naustdal</c:v>
                      </c:pt>
                      <c:pt idx="19">
                        <c:v>Bremanger</c:v>
                      </c:pt>
                      <c:pt idx="20">
                        <c:v>Vågsøy</c:v>
                      </c:pt>
                      <c:pt idx="21">
                        <c:v>Selje</c:v>
                      </c:pt>
                      <c:pt idx="22">
                        <c:v>Eid</c:v>
                      </c:pt>
                      <c:pt idx="23">
                        <c:v>Hornindal</c:v>
                      </c:pt>
                      <c:pt idx="24">
                        <c:v>Gloppen</c:v>
                      </c:pt>
                      <c:pt idx="25">
                        <c:v>Stryn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Figur!$F$6:$F$31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5</c:v>
                      </c:pt>
                      <c:pt idx="1">
                        <c:v>3</c:v>
                      </c:pt>
                      <c:pt idx="2">
                        <c:v>0</c:v>
                      </c:pt>
                      <c:pt idx="3">
                        <c:v>2</c:v>
                      </c:pt>
                      <c:pt idx="4">
                        <c:v>5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2</c:v>
                      </c:pt>
                      <c:pt idx="8">
                        <c:v>9</c:v>
                      </c:pt>
                      <c:pt idx="9">
                        <c:v>1</c:v>
                      </c:pt>
                      <c:pt idx="10">
                        <c:v>2</c:v>
                      </c:pt>
                      <c:pt idx="11">
                        <c:v>1</c:v>
                      </c:pt>
                      <c:pt idx="12">
                        <c:v>6</c:v>
                      </c:pt>
                      <c:pt idx="13">
                        <c:v>1</c:v>
                      </c:pt>
                      <c:pt idx="14">
                        <c:v>1</c:v>
                      </c:pt>
                      <c:pt idx="15">
                        <c:v>3</c:v>
                      </c:pt>
                      <c:pt idx="16">
                        <c:v>3</c:v>
                      </c:pt>
                      <c:pt idx="17">
                        <c:v>8</c:v>
                      </c:pt>
                      <c:pt idx="18">
                        <c:v>2</c:v>
                      </c:pt>
                      <c:pt idx="19">
                        <c:v>1</c:v>
                      </c:pt>
                      <c:pt idx="20">
                        <c:v>6</c:v>
                      </c:pt>
                      <c:pt idx="21">
                        <c:v>1</c:v>
                      </c:pt>
                      <c:pt idx="22">
                        <c:v>2</c:v>
                      </c:pt>
                      <c:pt idx="23">
                        <c:v>0</c:v>
                      </c:pt>
                      <c:pt idx="24">
                        <c:v>6</c:v>
                      </c:pt>
                      <c:pt idx="25">
                        <c:v>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50336256"/>
        <c:scaling>
          <c:orientation val="minMax"/>
        </c:scaling>
        <c:delete val="0"/>
        <c:axPos val="b"/>
        <c:title>
          <c:tx>
            <c:strRef>
              <c:f>Figur!$A$1</c:f>
              <c:strCache>
                <c:ptCount val="1"/>
                <c:pt idx="0">
                  <c:v>Kjelde: Sogn og Fjordane fylkeskommune, august 2016. 
Datagrunnlag: alle elevar som har tilhøyrt ordinærklasse for elevar på Vg1, Vg2 og Vg3 2015/16 per bustadskommune.</c:v>
                </c:pt>
              </c:strCache>
            </c:strRef>
          </c:tx>
          <c:layout>
            <c:manualLayout>
              <c:xMode val="edge"/>
              <c:yMode val="edge"/>
              <c:x val="0.20945564304461942"/>
              <c:y val="0.856193479097388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r"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0338176"/>
        <c:crosses val="autoZero"/>
        <c:auto val="1"/>
        <c:lblAlgn val="ctr"/>
        <c:lblOffset val="100"/>
        <c:noMultiLvlLbl val="0"/>
      </c:catAx>
      <c:valAx>
        <c:axId val="15033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Figur!$A$2</c:f>
              <c:strCache>
                <c:ptCount val="1"/>
                <c:pt idx="0">
                  <c:v>Elevar</c:v>
                </c:pt>
              </c:strCache>
            </c:strRef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033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46292213473316"/>
          <c:y val="0.10828233303521299"/>
          <c:w val="0.19029291338582677"/>
          <c:h val="4.92344802632712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709EF-8D8F-48A7-BD3C-066F75FFCF91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n-NO"/>
        </a:p>
      </dgm:t>
    </dgm:pt>
    <dgm:pt modelId="{A6EA8F8A-D716-4454-9119-1EACA0BD0DC9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n-NO" dirty="0" smtClean="0"/>
            <a:t>851 elevar i Yrkesfaglege studieprogram</a:t>
          </a:r>
          <a:endParaRPr lang="nn-NO" dirty="0"/>
        </a:p>
      </dgm:t>
    </dgm:pt>
    <dgm:pt modelId="{462ABF8E-97C4-453C-A09E-C48DC7C5E12A}" type="parTrans" cxnId="{9A7F0B94-2315-4B5A-82E9-F292BF49F839}">
      <dgm:prSet/>
      <dgm:spPr/>
      <dgm:t>
        <a:bodyPr/>
        <a:lstStyle/>
        <a:p>
          <a:endParaRPr lang="nn-NO"/>
        </a:p>
      </dgm:t>
    </dgm:pt>
    <dgm:pt modelId="{44DF0EBD-02BF-4256-9262-011712D4F220}" type="sibTrans" cxnId="{9A7F0B94-2315-4B5A-82E9-F292BF49F839}">
      <dgm:prSet/>
      <dgm:spPr/>
      <dgm:t>
        <a:bodyPr/>
        <a:lstStyle/>
        <a:p>
          <a:endParaRPr lang="nn-NO"/>
        </a:p>
      </dgm:t>
    </dgm:pt>
    <dgm:pt modelId="{7E6E2C86-DD40-4296-A65E-BCD62187C6C5}">
      <dgm:prSet phldrT="[Tekst]"/>
      <dgm:spPr/>
      <dgm:t>
        <a:bodyPr/>
        <a:lstStyle/>
        <a:p>
          <a:r>
            <a:rPr lang="nn-NO" dirty="0" smtClean="0"/>
            <a:t>215 elevar i Sogn</a:t>
          </a:r>
          <a:endParaRPr lang="nn-NO" dirty="0"/>
        </a:p>
      </dgm:t>
    </dgm:pt>
    <dgm:pt modelId="{1970E510-9539-46A0-8C29-C8F2802EFDED}" type="parTrans" cxnId="{A10FB621-54FB-4901-8CB8-1299950C0B3C}">
      <dgm:prSet/>
      <dgm:spPr/>
      <dgm:t>
        <a:bodyPr/>
        <a:lstStyle/>
        <a:p>
          <a:endParaRPr lang="nn-NO"/>
        </a:p>
      </dgm:t>
    </dgm:pt>
    <dgm:pt modelId="{C9F4A4DA-646D-4443-BAFC-C6FD2D35CDF1}" type="sibTrans" cxnId="{A10FB621-54FB-4901-8CB8-1299950C0B3C}">
      <dgm:prSet/>
      <dgm:spPr/>
      <dgm:t>
        <a:bodyPr/>
        <a:lstStyle/>
        <a:p>
          <a:endParaRPr lang="nn-NO"/>
        </a:p>
      </dgm:t>
    </dgm:pt>
    <dgm:pt modelId="{52C1337B-6943-48D0-B253-4820CB47F0AA}">
      <dgm:prSet phldrT="[Tekst]"/>
      <dgm:spPr/>
      <dgm:t>
        <a:bodyPr/>
        <a:lstStyle/>
        <a:p>
          <a:r>
            <a:rPr lang="nn-NO" dirty="0" smtClean="0"/>
            <a:t>137 elevar i Hafs</a:t>
          </a:r>
          <a:endParaRPr lang="nn-NO" dirty="0"/>
        </a:p>
      </dgm:t>
    </dgm:pt>
    <dgm:pt modelId="{EF978875-67C3-404B-BB4F-5D446B778EB5}" type="parTrans" cxnId="{D1194474-2D7D-408D-8122-6ADDBEE3D371}">
      <dgm:prSet/>
      <dgm:spPr/>
      <dgm:t>
        <a:bodyPr/>
        <a:lstStyle/>
        <a:p>
          <a:endParaRPr lang="nn-NO"/>
        </a:p>
      </dgm:t>
    </dgm:pt>
    <dgm:pt modelId="{0C555B3B-0B83-4A8A-91B0-FEEAE4B29F2A}" type="sibTrans" cxnId="{D1194474-2D7D-408D-8122-6ADDBEE3D371}">
      <dgm:prSet/>
      <dgm:spPr/>
      <dgm:t>
        <a:bodyPr/>
        <a:lstStyle/>
        <a:p>
          <a:endParaRPr lang="nn-NO"/>
        </a:p>
      </dgm:t>
    </dgm:pt>
    <dgm:pt modelId="{A6EE1723-522B-4AAC-A33D-EB262AE58F7C}">
      <dgm:prSet phldrT="[Tekst]"/>
      <dgm:spPr/>
      <dgm:t>
        <a:bodyPr/>
        <a:lstStyle/>
        <a:p>
          <a:r>
            <a:rPr lang="nn-NO" dirty="0" smtClean="0"/>
            <a:t>241 elevar i Sunnfjord</a:t>
          </a:r>
          <a:endParaRPr lang="nn-NO" dirty="0"/>
        </a:p>
      </dgm:t>
    </dgm:pt>
    <dgm:pt modelId="{A2C060AC-2AF0-4448-9438-F099BB079A6D}" type="parTrans" cxnId="{73B5E833-6A71-4277-AD83-AE953FE6CCF0}">
      <dgm:prSet/>
      <dgm:spPr/>
      <dgm:t>
        <a:bodyPr/>
        <a:lstStyle/>
        <a:p>
          <a:endParaRPr lang="nn-NO"/>
        </a:p>
      </dgm:t>
    </dgm:pt>
    <dgm:pt modelId="{5A326CD3-F079-4ED3-A662-7904BEEAE2A6}" type="sibTrans" cxnId="{73B5E833-6A71-4277-AD83-AE953FE6CCF0}">
      <dgm:prSet/>
      <dgm:spPr/>
      <dgm:t>
        <a:bodyPr/>
        <a:lstStyle/>
        <a:p>
          <a:endParaRPr lang="nn-NO"/>
        </a:p>
      </dgm:t>
    </dgm:pt>
    <dgm:pt modelId="{6E1F7116-24AB-4246-A0FF-F7E1244A09A7}">
      <dgm:prSet phldrT="[Tekst]"/>
      <dgm:spPr/>
      <dgm:t>
        <a:bodyPr/>
        <a:lstStyle/>
        <a:p>
          <a:r>
            <a:rPr lang="nn-NO" dirty="0" smtClean="0"/>
            <a:t>258 elevar i Nordfjord</a:t>
          </a:r>
          <a:endParaRPr lang="nn-NO" dirty="0"/>
        </a:p>
      </dgm:t>
    </dgm:pt>
    <dgm:pt modelId="{8AF4217D-7538-47C6-A7D7-73198B448DCB}" type="parTrans" cxnId="{A60C9B42-6BD2-47C7-8F61-388A798B6CDC}">
      <dgm:prSet/>
      <dgm:spPr/>
      <dgm:t>
        <a:bodyPr/>
        <a:lstStyle/>
        <a:p>
          <a:endParaRPr lang="nn-NO"/>
        </a:p>
      </dgm:t>
    </dgm:pt>
    <dgm:pt modelId="{06C3EF35-D2D3-423C-844D-26AA29AA08DD}" type="sibTrans" cxnId="{A60C9B42-6BD2-47C7-8F61-388A798B6CDC}">
      <dgm:prSet/>
      <dgm:spPr/>
      <dgm:t>
        <a:bodyPr/>
        <a:lstStyle/>
        <a:p>
          <a:endParaRPr lang="nn-NO"/>
        </a:p>
      </dgm:t>
    </dgm:pt>
    <dgm:pt modelId="{AADAC137-C12A-4877-951B-C0F89BA53D02}">
      <dgm:prSet phldrT="[Tekst]"/>
      <dgm:spPr/>
      <dgm:t>
        <a:bodyPr/>
        <a:lstStyle/>
        <a:p>
          <a:r>
            <a:rPr lang="nn-NO" dirty="0" smtClean="0"/>
            <a:t>90 fullført </a:t>
          </a:r>
          <a:br>
            <a:rPr lang="nn-NO" dirty="0" smtClean="0"/>
          </a:br>
          <a:r>
            <a:rPr lang="nn-NO" dirty="0" smtClean="0"/>
            <a:t>innan 5 år </a:t>
          </a:r>
          <a:br>
            <a:rPr lang="nn-NO" dirty="0" smtClean="0"/>
          </a:br>
          <a:r>
            <a:rPr lang="nn-NO" dirty="0" smtClean="0"/>
            <a:t>(65,7 %)</a:t>
          </a:r>
          <a:endParaRPr lang="nn-NO" dirty="0"/>
        </a:p>
      </dgm:t>
    </dgm:pt>
    <dgm:pt modelId="{39FEEDF8-0CEE-4A66-9B32-033DFE2DDD3D}" type="parTrans" cxnId="{1282DEED-236B-49E7-AFC5-DE8AB89A8DBF}">
      <dgm:prSet/>
      <dgm:spPr/>
      <dgm:t>
        <a:bodyPr/>
        <a:lstStyle/>
        <a:p>
          <a:endParaRPr lang="nn-NO"/>
        </a:p>
      </dgm:t>
    </dgm:pt>
    <dgm:pt modelId="{40DED832-DEE9-48B3-80CC-7191621A5C51}" type="sibTrans" cxnId="{1282DEED-236B-49E7-AFC5-DE8AB89A8DBF}">
      <dgm:prSet/>
      <dgm:spPr/>
      <dgm:t>
        <a:bodyPr/>
        <a:lstStyle/>
        <a:p>
          <a:endParaRPr lang="nn-NO"/>
        </a:p>
      </dgm:t>
    </dgm:pt>
    <dgm:pt modelId="{7D69EC24-6F56-40F6-96B8-67A442B5FB0D}">
      <dgm:prSet phldrT="[Tekst]"/>
      <dgm:spPr/>
      <dgm:t>
        <a:bodyPr/>
        <a:lstStyle/>
        <a:p>
          <a:r>
            <a:rPr lang="nn-NO" dirty="0" smtClean="0"/>
            <a:t>146 fullført </a:t>
          </a:r>
          <a:br>
            <a:rPr lang="nn-NO" dirty="0" smtClean="0"/>
          </a:br>
          <a:r>
            <a:rPr lang="nn-NO" dirty="0" smtClean="0"/>
            <a:t>innan 5 år </a:t>
          </a:r>
          <a:br>
            <a:rPr lang="nn-NO" dirty="0" smtClean="0"/>
          </a:br>
          <a:r>
            <a:rPr lang="nn-NO" dirty="0" smtClean="0"/>
            <a:t>(60,6 %)</a:t>
          </a:r>
          <a:endParaRPr lang="nn-NO" dirty="0"/>
        </a:p>
      </dgm:t>
    </dgm:pt>
    <dgm:pt modelId="{A4F9A0A8-A79F-46BE-A7A6-E08EAA5F68FE}" type="parTrans" cxnId="{3A207EBB-D28E-4E7F-A664-E0E801F8C7E5}">
      <dgm:prSet/>
      <dgm:spPr/>
      <dgm:t>
        <a:bodyPr/>
        <a:lstStyle/>
        <a:p>
          <a:endParaRPr lang="nn-NO"/>
        </a:p>
      </dgm:t>
    </dgm:pt>
    <dgm:pt modelId="{7DB24AB0-0D16-484C-A064-44ABB7F830F7}" type="sibTrans" cxnId="{3A207EBB-D28E-4E7F-A664-E0E801F8C7E5}">
      <dgm:prSet/>
      <dgm:spPr/>
      <dgm:t>
        <a:bodyPr/>
        <a:lstStyle/>
        <a:p>
          <a:endParaRPr lang="nn-NO"/>
        </a:p>
      </dgm:t>
    </dgm:pt>
    <dgm:pt modelId="{C26DECC3-E9A7-496D-994C-8E7514903C6B}">
      <dgm:prSet phldrT="[Tekst]"/>
      <dgm:spPr/>
      <dgm:t>
        <a:bodyPr/>
        <a:lstStyle/>
        <a:p>
          <a:r>
            <a:rPr lang="nn-NO" dirty="0" smtClean="0"/>
            <a:t>165 fullført </a:t>
          </a:r>
          <a:br>
            <a:rPr lang="nn-NO" dirty="0" smtClean="0"/>
          </a:br>
          <a:r>
            <a:rPr lang="nn-NO" dirty="0" smtClean="0"/>
            <a:t>innan 5 år </a:t>
          </a:r>
          <a:br>
            <a:rPr lang="nn-NO" dirty="0" smtClean="0"/>
          </a:br>
          <a:r>
            <a:rPr lang="nn-NO" dirty="0" smtClean="0"/>
            <a:t>(64,0 %)</a:t>
          </a:r>
          <a:endParaRPr lang="nn-NO" dirty="0"/>
        </a:p>
      </dgm:t>
    </dgm:pt>
    <dgm:pt modelId="{961F8CB9-E9D3-4BF6-82DB-3BB959D91584}" type="parTrans" cxnId="{1DDDA22E-F2F4-45B5-8996-E4E256701854}">
      <dgm:prSet/>
      <dgm:spPr/>
      <dgm:t>
        <a:bodyPr/>
        <a:lstStyle/>
        <a:p>
          <a:endParaRPr lang="nn-NO"/>
        </a:p>
      </dgm:t>
    </dgm:pt>
    <dgm:pt modelId="{6763C121-7BDA-4370-A6E1-0553C781CEA9}" type="sibTrans" cxnId="{1DDDA22E-F2F4-45B5-8996-E4E256701854}">
      <dgm:prSet/>
      <dgm:spPr/>
      <dgm:t>
        <a:bodyPr/>
        <a:lstStyle/>
        <a:p>
          <a:endParaRPr lang="nn-NO"/>
        </a:p>
      </dgm:t>
    </dgm:pt>
    <dgm:pt modelId="{0ABAD5C9-7624-4780-A0EF-7890D09A42A9}">
      <dgm:prSet phldrT="[Tekst]"/>
      <dgm:spPr/>
      <dgm:t>
        <a:bodyPr/>
        <a:lstStyle/>
        <a:p>
          <a:r>
            <a:rPr lang="nn-NO" dirty="0" smtClean="0"/>
            <a:t>132 fullført </a:t>
          </a:r>
          <a:br>
            <a:rPr lang="nn-NO" dirty="0" smtClean="0"/>
          </a:br>
          <a:r>
            <a:rPr lang="nn-NO" dirty="0" smtClean="0"/>
            <a:t>innan 5 år </a:t>
          </a:r>
          <a:br>
            <a:rPr lang="nn-NO" dirty="0" smtClean="0"/>
          </a:br>
          <a:r>
            <a:rPr lang="nn-NO" dirty="0" smtClean="0"/>
            <a:t>(61,4 %)</a:t>
          </a:r>
          <a:endParaRPr lang="nn-NO" dirty="0"/>
        </a:p>
      </dgm:t>
    </dgm:pt>
    <dgm:pt modelId="{38760F9D-238C-4FD3-8FE4-FA6D30F2B93D}" type="parTrans" cxnId="{04721080-8451-44DB-93C9-ABC00846B58B}">
      <dgm:prSet/>
      <dgm:spPr/>
      <dgm:t>
        <a:bodyPr/>
        <a:lstStyle/>
        <a:p>
          <a:endParaRPr lang="nn-NO"/>
        </a:p>
      </dgm:t>
    </dgm:pt>
    <dgm:pt modelId="{C6D3A9E5-D757-4908-86EE-9D6DC0E17C9D}" type="sibTrans" cxnId="{04721080-8451-44DB-93C9-ABC00846B58B}">
      <dgm:prSet/>
      <dgm:spPr/>
      <dgm:t>
        <a:bodyPr/>
        <a:lstStyle/>
        <a:p>
          <a:endParaRPr lang="nn-NO"/>
        </a:p>
      </dgm:t>
    </dgm:pt>
    <dgm:pt modelId="{BF1233F5-9B37-4B0C-8E5C-AB3832A18C47}" type="pres">
      <dgm:prSet presAssocID="{2B6709EF-8D8F-48A7-BD3C-066F75FFCF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n-NO"/>
        </a:p>
      </dgm:t>
    </dgm:pt>
    <dgm:pt modelId="{377616BC-0E3C-4676-9FFA-CAAD99922413}" type="pres">
      <dgm:prSet presAssocID="{A6EA8F8A-D716-4454-9119-1EACA0BD0DC9}" presName="hierRoot1" presStyleCnt="0">
        <dgm:presLayoutVars>
          <dgm:hierBranch val="init"/>
        </dgm:presLayoutVars>
      </dgm:prSet>
      <dgm:spPr/>
      <dgm:t>
        <a:bodyPr/>
        <a:lstStyle/>
        <a:p>
          <a:endParaRPr lang="nn-NO"/>
        </a:p>
      </dgm:t>
    </dgm:pt>
    <dgm:pt modelId="{402D2284-BB9E-419C-ABD0-9526B6A54F8C}" type="pres">
      <dgm:prSet presAssocID="{A6EA8F8A-D716-4454-9119-1EACA0BD0DC9}" presName="rootComposite1" presStyleCnt="0"/>
      <dgm:spPr/>
      <dgm:t>
        <a:bodyPr/>
        <a:lstStyle/>
        <a:p>
          <a:endParaRPr lang="nn-NO"/>
        </a:p>
      </dgm:t>
    </dgm:pt>
    <dgm:pt modelId="{49B05AD4-8E4E-42CE-B398-54641146C39B}" type="pres">
      <dgm:prSet presAssocID="{A6EA8F8A-D716-4454-9119-1EACA0BD0DC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n-NO"/>
        </a:p>
      </dgm:t>
    </dgm:pt>
    <dgm:pt modelId="{C5AD8DA7-3CEB-41A7-8292-43521E115E70}" type="pres">
      <dgm:prSet presAssocID="{A6EA8F8A-D716-4454-9119-1EACA0BD0DC9}" presName="rootConnector1" presStyleLbl="node1" presStyleIdx="0" presStyleCnt="0"/>
      <dgm:spPr/>
      <dgm:t>
        <a:bodyPr/>
        <a:lstStyle/>
        <a:p>
          <a:endParaRPr lang="nn-NO"/>
        </a:p>
      </dgm:t>
    </dgm:pt>
    <dgm:pt modelId="{D570932B-1F9B-4A33-A688-62E122E90DEB}" type="pres">
      <dgm:prSet presAssocID="{A6EA8F8A-D716-4454-9119-1EACA0BD0DC9}" presName="hierChild2" presStyleCnt="0"/>
      <dgm:spPr/>
      <dgm:t>
        <a:bodyPr/>
        <a:lstStyle/>
        <a:p>
          <a:endParaRPr lang="nn-NO"/>
        </a:p>
      </dgm:t>
    </dgm:pt>
    <dgm:pt modelId="{D020CEDE-046A-46C4-A616-D7DF06A66571}" type="pres">
      <dgm:prSet presAssocID="{EF978875-67C3-404B-BB4F-5D446B778EB5}" presName="Name37" presStyleLbl="parChTrans1D2" presStyleIdx="0" presStyleCnt="4"/>
      <dgm:spPr/>
      <dgm:t>
        <a:bodyPr/>
        <a:lstStyle/>
        <a:p>
          <a:endParaRPr lang="nn-NO"/>
        </a:p>
      </dgm:t>
    </dgm:pt>
    <dgm:pt modelId="{94CA6144-FE51-41CB-9257-3054A0F7AB4C}" type="pres">
      <dgm:prSet presAssocID="{52C1337B-6943-48D0-B253-4820CB47F0AA}" presName="hierRoot2" presStyleCnt="0">
        <dgm:presLayoutVars>
          <dgm:hierBranch val="init"/>
        </dgm:presLayoutVars>
      </dgm:prSet>
      <dgm:spPr/>
      <dgm:t>
        <a:bodyPr/>
        <a:lstStyle/>
        <a:p>
          <a:endParaRPr lang="nn-NO"/>
        </a:p>
      </dgm:t>
    </dgm:pt>
    <dgm:pt modelId="{DAF726B4-E7FA-4ECC-8BB8-B07EA0D2495F}" type="pres">
      <dgm:prSet presAssocID="{52C1337B-6943-48D0-B253-4820CB47F0AA}" presName="rootComposite" presStyleCnt="0"/>
      <dgm:spPr/>
      <dgm:t>
        <a:bodyPr/>
        <a:lstStyle/>
        <a:p>
          <a:endParaRPr lang="nn-NO"/>
        </a:p>
      </dgm:t>
    </dgm:pt>
    <dgm:pt modelId="{E985ED3C-2A87-4D04-9CD6-7F41C6FA7EFE}" type="pres">
      <dgm:prSet presAssocID="{52C1337B-6943-48D0-B253-4820CB47F0AA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nn-NO"/>
        </a:p>
      </dgm:t>
    </dgm:pt>
    <dgm:pt modelId="{3BA9945E-7CCA-40A7-8EC8-D778B1A71C6C}" type="pres">
      <dgm:prSet presAssocID="{52C1337B-6943-48D0-B253-4820CB47F0AA}" presName="rootConnector" presStyleLbl="node2" presStyleIdx="0" presStyleCnt="4"/>
      <dgm:spPr/>
      <dgm:t>
        <a:bodyPr/>
        <a:lstStyle/>
        <a:p>
          <a:endParaRPr lang="nn-NO"/>
        </a:p>
      </dgm:t>
    </dgm:pt>
    <dgm:pt modelId="{E6989845-53C7-4CEF-883E-FCB2A2B48C00}" type="pres">
      <dgm:prSet presAssocID="{52C1337B-6943-48D0-B253-4820CB47F0AA}" presName="hierChild4" presStyleCnt="0"/>
      <dgm:spPr/>
      <dgm:t>
        <a:bodyPr/>
        <a:lstStyle/>
        <a:p>
          <a:endParaRPr lang="nn-NO"/>
        </a:p>
      </dgm:t>
    </dgm:pt>
    <dgm:pt modelId="{0A2671FC-E621-4E01-A7FA-90C406B4598C}" type="pres">
      <dgm:prSet presAssocID="{39FEEDF8-0CEE-4A66-9B32-033DFE2DDD3D}" presName="Name37" presStyleLbl="parChTrans1D3" presStyleIdx="0" presStyleCnt="4"/>
      <dgm:spPr/>
      <dgm:t>
        <a:bodyPr/>
        <a:lstStyle/>
        <a:p>
          <a:endParaRPr lang="nn-NO"/>
        </a:p>
      </dgm:t>
    </dgm:pt>
    <dgm:pt modelId="{E5D1DD87-75E7-4E11-92D1-7A5FD194152A}" type="pres">
      <dgm:prSet presAssocID="{AADAC137-C12A-4877-951B-C0F89BA53D02}" presName="hierRoot2" presStyleCnt="0">
        <dgm:presLayoutVars>
          <dgm:hierBranch val="init"/>
        </dgm:presLayoutVars>
      </dgm:prSet>
      <dgm:spPr/>
      <dgm:t>
        <a:bodyPr/>
        <a:lstStyle/>
        <a:p>
          <a:endParaRPr lang="nn-NO"/>
        </a:p>
      </dgm:t>
    </dgm:pt>
    <dgm:pt modelId="{E5AFCA92-A40B-4E92-8B70-730FE148A99E}" type="pres">
      <dgm:prSet presAssocID="{AADAC137-C12A-4877-951B-C0F89BA53D02}" presName="rootComposite" presStyleCnt="0"/>
      <dgm:spPr/>
      <dgm:t>
        <a:bodyPr/>
        <a:lstStyle/>
        <a:p>
          <a:endParaRPr lang="nn-NO"/>
        </a:p>
      </dgm:t>
    </dgm:pt>
    <dgm:pt modelId="{3E32FCC4-E265-4DF7-88CA-9C168781F4A2}" type="pres">
      <dgm:prSet presAssocID="{AADAC137-C12A-4877-951B-C0F89BA53D02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nn-NO"/>
        </a:p>
      </dgm:t>
    </dgm:pt>
    <dgm:pt modelId="{D8F6F803-9FEC-4EED-89F1-EC3D6FD7BF09}" type="pres">
      <dgm:prSet presAssocID="{AADAC137-C12A-4877-951B-C0F89BA53D02}" presName="rootConnector" presStyleLbl="node3" presStyleIdx="0" presStyleCnt="4"/>
      <dgm:spPr/>
      <dgm:t>
        <a:bodyPr/>
        <a:lstStyle/>
        <a:p>
          <a:endParaRPr lang="nn-NO"/>
        </a:p>
      </dgm:t>
    </dgm:pt>
    <dgm:pt modelId="{7D822FCC-621A-44D6-8E68-D2152C52CFB4}" type="pres">
      <dgm:prSet presAssocID="{AADAC137-C12A-4877-951B-C0F89BA53D02}" presName="hierChild4" presStyleCnt="0"/>
      <dgm:spPr/>
      <dgm:t>
        <a:bodyPr/>
        <a:lstStyle/>
        <a:p>
          <a:endParaRPr lang="nn-NO"/>
        </a:p>
      </dgm:t>
    </dgm:pt>
    <dgm:pt modelId="{8DD68FB1-1B3F-4A36-9E9C-865E996B27E6}" type="pres">
      <dgm:prSet presAssocID="{AADAC137-C12A-4877-951B-C0F89BA53D02}" presName="hierChild5" presStyleCnt="0"/>
      <dgm:spPr/>
      <dgm:t>
        <a:bodyPr/>
        <a:lstStyle/>
        <a:p>
          <a:endParaRPr lang="nn-NO"/>
        </a:p>
      </dgm:t>
    </dgm:pt>
    <dgm:pt modelId="{75B4F210-4EA6-431F-A3CE-6F3FF2660605}" type="pres">
      <dgm:prSet presAssocID="{52C1337B-6943-48D0-B253-4820CB47F0AA}" presName="hierChild5" presStyleCnt="0"/>
      <dgm:spPr/>
      <dgm:t>
        <a:bodyPr/>
        <a:lstStyle/>
        <a:p>
          <a:endParaRPr lang="nn-NO"/>
        </a:p>
      </dgm:t>
    </dgm:pt>
    <dgm:pt modelId="{99838F5F-C3BE-4D83-90D5-059BB0E6B61D}" type="pres">
      <dgm:prSet presAssocID="{A2C060AC-2AF0-4448-9438-F099BB079A6D}" presName="Name37" presStyleLbl="parChTrans1D2" presStyleIdx="1" presStyleCnt="4"/>
      <dgm:spPr/>
      <dgm:t>
        <a:bodyPr/>
        <a:lstStyle/>
        <a:p>
          <a:endParaRPr lang="nn-NO"/>
        </a:p>
      </dgm:t>
    </dgm:pt>
    <dgm:pt modelId="{04AF0728-7AFF-43E3-9B3E-7610306648C4}" type="pres">
      <dgm:prSet presAssocID="{A6EE1723-522B-4AAC-A33D-EB262AE58F7C}" presName="hierRoot2" presStyleCnt="0">
        <dgm:presLayoutVars>
          <dgm:hierBranch val="init"/>
        </dgm:presLayoutVars>
      </dgm:prSet>
      <dgm:spPr/>
      <dgm:t>
        <a:bodyPr/>
        <a:lstStyle/>
        <a:p>
          <a:endParaRPr lang="nn-NO"/>
        </a:p>
      </dgm:t>
    </dgm:pt>
    <dgm:pt modelId="{5E53C05A-304E-4E70-9920-4149E2B5C8AD}" type="pres">
      <dgm:prSet presAssocID="{A6EE1723-522B-4AAC-A33D-EB262AE58F7C}" presName="rootComposite" presStyleCnt="0"/>
      <dgm:spPr/>
      <dgm:t>
        <a:bodyPr/>
        <a:lstStyle/>
        <a:p>
          <a:endParaRPr lang="nn-NO"/>
        </a:p>
      </dgm:t>
    </dgm:pt>
    <dgm:pt modelId="{EDC30023-1C38-4EA4-A377-BF2B4D554A19}" type="pres">
      <dgm:prSet presAssocID="{A6EE1723-522B-4AAC-A33D-EB262AE58F7C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nn-NO"/>
        </a:p>
      </dgm:t>
    </dgm:pt>
    <dgm:pt modelId="{6059B5BA-49C7-405B-AF39-BFF18CA7F43E}" type="pres">
      <dgm:prSet presAssocID="{A6EE1723-522B-4AAC-A33D-EB262AE58F7C}" presName="rootConnector" presStyleLbl="node2" presStyleIdx="1" presStyleCnt="4"/>
      <dgm:spPr/>
      <dgm:t>
        <a:bodyPr/>
        <a:lstStyle/>
        <a:p>
          <a:endParaRPr lang="nn-NO"/>
        </a:p>
      </dgm:t>
    </dgm:pt>
    <dgm:pt modelId="{C2FFD75A-1930-4489-9D5E-29C73146FD41}" type="pres">
      <dgm:prSet presAssocID="{A6EE1723-522B-4AAC-A33D-EB262AE58F7C}" presName="hierChild4" presStyleCnt="0"/>
      <dgm:spPr/>
      <dgm:t>
        <a:bodyPr/>
        <a:lstStyle/>
        <a:p>
          <a:endParaRPr lang="nn-NO"/>
        </a:p>
      </dgm:t>
    </dgm:pt>
    <dgm:pt modelId="{3168C1EA-C38C-4C54-A4D3-49F7AD99DBEC}" type="pres">
      <dgm:prSet presAssocID="{A4F9A0A8-A79F-46BE-A7A6-E08EAA5F68FE}" presName="Name37" presStyleLbl="parChTrans1D3" presStyleIdx="1" presStyleCnt="4"/>
      <dgm:spPr/>
      <dgm:t>
        <a:bodyPr/>
        <a:lstStyle/>
        <a:p>
          <a:endParaRPr lang="nn-NO"/>
        </a:p>
      </dgm:t>
    </dgm:pt>
    <dgm:pt modelId="{947BE728-5C77-4C1E-B4A8-D45C554CEE64}" type="pres">
      <dgm:prSet presAssocID="{7D69EC24-6F56-40F6-96B8-67A442B5FB0D}" presName="hierRoot2" presStyleCnt="0">
        <dgm:presLayoutVars>
          <dgm:hierBranch val="init"/>
        </dgm:presLayoutVars>
      </dgm:prSet>
      <dgm:spPr/>
      <dgm:t>
        <a:bodyPr/>
        <a:lstStyle/>
        <a:p>
          <a:endParaRPr lang="nn-NO"/>
        </a:p>
      </dgm:t>
    </dgm:pt>
    <dgm:pt modelId="{B25FF73E-DD34-46C8-8B7A-DB9BCBD2F851}" type="pres">
      <dgm:prSet presAssocID="{7D69EC24-6F56-40F6-96B8-67A442B5FB0D}" presName="rootComposite" presStyleCnt="0"/>
      <dgm:spPr/>
      <dgm:t>
        <a:bodyPr/>
        <a:lstStyle/>
        <a:p>
          <a:endParaRPr lang="nn-NO"/>
        </a:p>
      </dgm:t>
    </dgm:pt>
    <dgm:pt modelId="{632F7C73-406F-4137-92F0-09C356241E91}" type="pres">
      <dgm:prSet presAssocID="{7D69EC24-6F56-40F6-96B8-67A442B5FB0D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nn-NO"/>
        </a:p>
      </dgm:t>
    </dgm:pt>
    <dgm:pt modelId="{1C99A534-0327-48AD-BAC8-CF8339C81212}" type="pres">
      <dgm:prSet presAssocID="{7D69EC24-6F56-40F6-96B8-67A442B5FB0D}" presName="rootConnector" presStyleLbl="node3" presStyleIdx="1" presStyleCnt="4"/>
      <dgm:spPr/>
      <dgm:t>
        <a:bodyPr/>
        <a:lstStyle/>
        <a:p>
          <a:endParaRPr lang="nn-NO"/>
        </a:p>
      </dgm:t>
    </dgm:pt>
    <dgm:pt modelId="{3D014586-A284-431A-9D7A-98304FD6C7E9}" type="pres">
      <dgm:prSet presAssocID="{7D69EC24-6F56-40F6-96B8-67A442B5FB0D}" presName="hierChild4" presStyleCnt="0"/>
      <dgm:spPr/>
      <dgm:t>
        <a:bodyPr/>
        <a:lstStyle/>
        <a:p>
          <a:endParaRPr lang="nn-NO"/>
        </a:p>
      </dgm:t>
    </dgm:pt>
    <dgm:pt modelId="{D3179DF0-E7E9-464B-B42C-EF0430FA8D88}" type="pres">
      <dgm:prSet presAssocID="{7D69EC24-6F56-40F6-96B8-67A442B5FB0D}" presName="hierChild5" presStyleCnt="0"/>
      <dgm:spPr/>
      <dgm:t>
        <a:bodyPr/>
        <a:lstStyle/>
        <a:p>
          <a:endParaRPr lang="nn-NO"/>
        </a:p>
      </dgm:t>
    </dgm:pt>
    <dgm:pt modelId="{ABA86659-2ACE-4B43-AC87-04E11F498079}" type="pres">
      <dgm:prSet presAssocID="{A6EE1723-522B-4AAC-A33D-EB262AE58F7C}" presName="hierChild5" presStyleCnt="0"/>
      <dgm:spPr/>
      <dgm:t>
        <a:bodyPr/>
        <a:lstStyle/>
        <a:p>
          <a:endParaRPr lang="nn-NO"/>
        </a:p>
      </dgm:t>
    </dgm:pt>
    <dgm:pt modelId="{FB63460D-1BA0-4C6C-AE03-7A5D8562A94E}" type="pres">
      <dgm:prSet presAssocID="{8AF4217D-7538-47C6-A7D7-73198B448DCB}" presName="Name37" presStyleLbl="parChTrans1D2" presStyleIdx="2" presStyleCnt="4"/>
      <dgm:spPr/>
      <dgm:t>
        <a:bodyPr/>
        <a:lstStyle/>
        <a:p>
          <a:endParaRPr lang="nn-NO"/>
        </a:p>
      </dgm:t>
    </dgm:pt>
    <dgm:pt modelId="{08F378C0-9DF2-42FB-9637-95B84813688A}" type="pres">
      <dgm:prSet presAssocID="{6E1F7116-24AB-4246-A0FF-F7E1244A09A7}" presName="hierRoot2" presStyleCnt="0">
        <dgm:presLayoutVars>
          <dgm:hierBranch val="init"/>
        </dgm:presLayoutVars>
      </dgm:prSet>
      <dgm:spPr/>
      <dgm:t>
        <a:bodyPr/>
        <a:lstStyle/>
        <a:p>
          <a:endParaRPr lang="nn-NO"/>
        </a:p>
      </dgm:t>
    </dgm:pt>
    <dgm:pt modelId="{B4574B0B-C515-497C-997D-D1568966254D}" type="pres">
      <dgm:prSet presAssocID="{6E1F7116-24AB-4246-A0FF-F7E1244A09A7}" presName="rootComposite" presStyleCnt="0"/>
      <dgm:spPr/>
      <dgm:t>
        <a:bodyPr/>
        <a:lstStyle/>
        <a:p>
          <a:endParaRPr lang="nn-NO"/>
        </a:p>
      </dgm:t>
    </dgm:pt>
    <dgm:pt modelId="{3F2751C3-8ECF-4451-A181-06673D58B6C2}" type="pres">
      <dgm:prSet presAssocID="{6E1F7116-24AB-4246-A0FF-F7E1244A09A7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nn-NO"/>
        </a:p>
      </dgm:t>
    </dgm:pt>
    <dgm:pt modelId="{30E5D812-14DA-437C-A1ED-4A03B316C002}" type="pres">
      <dgm:prSet presAssocID="{6E1F7116-24AB-4246-A0FF-F7E1244A09A7}" presName="rootConnector" presStyleLbl="node2" presStyleIdx="2" presStyleCnt="4"/>
      <dgm:spPr/>
      <dgm:t>
        <a:bodyPr/>
        <a:lstStyle/>
        <a:p>
          <a:endParaRPr lang="nn-NO"/>
        </a:p>
      </dgm:t>
    </dgm:pt>
    <dgm:pt modelId="{05C29CD0-909B-43B5-8F3E-E942C760D19D}" type="pres">
      <dgm:prSet presAssocID="{6E1F7116-24AB-4246-A0FF-F7E1244A09A7}" presName="hierChild4" presStyleCnt="0"/>
      <dgm:spPr/>
      <dgm:t>
        <a:bodyPr/>
        <a:lstStyle/>
        <a:p>
          <a:endParaRPr lang="nn-NO"/>
        </a:p>
      </dgm:t>
    </dgm:pt>
    <dgm:pt modelId="{ABDDB639-CD6E-43A4-A240-A34467D84A6C}" type="pres">
      <dgm:prSet presAssocID="{961F8CB9-E9D3-4BF6-82DB-3BB959D91584}" presName="Name37" presStyleLbl="parChTrans1D3" presStyleIdx="2" presStyleCnt="4"/>
      <dgm:spPr/>
      <dgm:t>
        <a:bodyPr/>
        <a:lstStyle/>
        <a:p>
          <a:endParaRPr lang="nn-NO"/>
        </a:p>
      </dgm:t>
    </dgm:pt>
    <dgm:pt modelId="{75BC8CCD-16B1-4C96-858B-48E2C7229255}" type="pres">
      <dgm:prSet presAssocID="{C26DECC3-E9A7-496D-994C-8E7514903C6B}" presName="hierRoot2" presStyleCnt="0">
        <dgm:presLayoutVars>
          <dgm:hierBranch val="init"/>
        </dgm:presLayoutVars>
      </dgm:prSet>
      <dgm:spPr/>
      <dgm:t>
        <a:bodyPr/>
        <a:lstStyle/>
        <a:p>
          <a:endParaRPr lang="nn-NO"/>
        </a:p>
      </dgm:t>
    </dgm:pt>
    <dgm:pt modelId="{30D51B9B-45E1-45A3-83CA-906BDECFC1C5}" type="pres">
      <dgm:prSet presAssocID="{C26DECC3-E9A7-496D-994C-8E7514903C6B}" presName="rootComposite" presStyleCnt="0"/>
      <dgm:spPr/>
      <dgm:t>
        <a:bodyPr/>
        <a:lstStyle/>
        <a:p>
          <a:endParaRPr lang="nn-NO"/>
        </a:p>
      </dgm:t>
    </dgm:pt>
    <dgm:pt modelId="{067AD846-84B1-4EAB-B5F9-DE7A378ADB4A}" type="pres">
      <dgm:prSet presAssocID="{C26DECC3-E9A7-496D-994C-8E7514903C6B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nn-NO"/>
        </a:p>
      </dgm:t>
    </dgm:pt>
    <dgm:pt modelId="{FCA07A3F-A3E3-4AE9-9C63-97B8AF4DC5C1}" type="pres">
      <dgm:prSet presAssocID="{C26DECC3-E9A7-496D-994C-8E7514903C6B}" presName="rootConnector" presStyleLbl="node3" presStyleIdx="2" presStyleCnt="4"/>
      <dgm:spPr/>
      <dgm:t>
        <a:bodyPr/>
        <a:lstStyle/>
        <a:p>
          <a:endParaRPr lang="nn-NO"/>
        </a:p>
      </dgm:t>
    </dgm:pt>
    <dgm:pt modelId="{1EA4BA20-0365-4FAF-95D8-5518202CF1F3}" type="pres">
      <dgm:prSet presAssocID="{C26DECC3-E9A7-496D-994C-8E7514903C6B}" presName="hierChild4" presStyleCnt="0"/>
      <dgm:spPr/>
      <dgm:t>
        <a:bodyPr/>
        <a:lstStyle/>
        <a:p>
          <a:endParaRPr lang="nn-NO"/>
        </a:p>
      </dgm:t>
    </dgm:pt>
    <dgm:pt modelId="{27337E91-4ED7-478E-8622-3CE35D7C572F}" type="pres">
      <dgm:prSet presAssocID="{C26DECC3-E9A7-496D-994C-8E7514903C6B}" presName="hierChild5" presStyleCnt="0"/>
      <dgm:spPr/>
      <dgm:t>
        <a:bodyPr/>
        <a:lstStyle/>
        <a:p>
          <a:endParaRPr lang="nn-NO"/>
        </a:p>
      </dgm:t>
    </dgm:pt>
    <dgm:pt modelId="{606B06CE-2D25-4EED-BB14-124E418F31C1}" type="pres">
      <dgm:prSet presAssocID="{6E1F7116-24AB-4246-A0FF-F7E1244A09A7}" presName="hierChild5" presStyleCnt="0"/>
      <dgm:spPr/>
      <dgm:t>
        <a:bodyPr/>
        <a:lstStyle/>
        <a:p>
          <a:endParaRPr lang="nn-NO"/>
        </a:p>
      </dgm:t>
    </dgm:pt>
    <dgm:pt modelId="{05AB3744-B57B-4F01-955A-390EAED90A45}" type="pres">
      <dgm:prSet presAssocID="{1970E510-9539-46A0-8C29-C8F2802EFDED}" presName="Name37" presStyleLbl="parChTrans1D2" presStyleIdx="3" presStyleCnt="4"/>
      <dgm:spPr/>
      <dgm:t>
        <a:bodyPr/>
        <a:lstStyle/>
        <a:p>
          <a:endParaRPr lang="nn-NO"/>
        </a:p>
      </dgm:t>
    </dgm:pt>
    <dgm:pt modelId="{B77AD8F1-6637-488B-BCB2-AF7E405CAD06}" type="pres">
      <dgm:prSet presAssocID="{7E6E2C86-DD40-4296-A65E-BCD62187C6C5}" presName="hierRoot2" presStyleCnt="0">
        <dgm:presLayoutVars>
          <dgm:hierBranch val="init"/>
        </dgm:presLayoutVars>
      </dgm:prSet>
      <dgm:spPr/>
      <dgm:t>
        <a:bodyPr/>
        <a:lstStyle/>
        <a:p>
          <a:endParaRPr lang="nn-NO"/>
        </a:p>
      </dgm:t>
    </dgm:pt>
    <dgm:pt modelId="{BA882E58-49B7-49F3-8E29-6DFCD882A496}" type="pres">
      <dgm:prSet presAssocID="{7E6E2C86-DD40-4296-A65E-BCD62187C6C5}" presName="rootComposite" presStyleCnt="0"/>
      <dgm:spPr/>
      <dgm:t>
        <a:bodyPr/>
        <a:lstStyle/>
        <a:p>
          <a:endParaRPr lang="nn-NO"/>
        </a:p>
      </dgm:t>
    </dgm:pt>
    <dgm:pt modelId="{24EC5DAF-12DF-43A1-B40A-610707FE1582}" type="pres">
      <dgm:prSet presAssocID="{7E6E2C86-DD40-4296-A65E-BCD62187C6C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nn-NO"/>
        </a:p>
      </dgm:t>
    </dgm:pt>
    <dgm:pt modelId="{C173C5E7-BBFB-422F-835D-B21146F0A771}" type="pres">
      <dgm:prSet presAssocID="{7E6E2C86-DD40-4296-A65E-BCD62187C6C5}" presName="rootConnector" presStyleLbl="node2" presStyleIdx="3" presStyleCnt="4"/>
      <dgm:spPr/>
      <dgm:t>
        <a:bodyPr/>
        <a:lstStyle/>
        <a:p>
          <a:endParaRPr lang="nn-NO"/>
        </a:p>
      </dgm:t>
    </dgm:pt>
    <dgm:pt modelId="{689CC62D-DB78-47BD-A8E2-774A7F142A9C}" type="pres">
      <dgm:prSet presAssocID="{7E6E2C86-DD40-4296-A65E-BCD62187C6C5}" presName="hierChild4" presStyleCnt="0"/>
      <dgm:spPr/>
      <dgm:t>
        <a:bodyPr/>
        <a:lstStyle/>
        <a:p>
          <a:endParaRPr lang="nn-NO"/>
        </a:p>
      </dgm:t>
    </dgm:pt>
    <dgm:pt modelId="{00E74358-C395-4BEF-B3CA-30F3ABC22019}" type="pres">
      <dgm:prSet presAssocID="{38760F9D-238C-4FD3-8FE4-FA6D30F2B93D}" presName="Name37" presStyleLbl="parChTrans1D3" presStyleIdx="3" presStyleCnt="4"/>
      <dgm:spPr/>
      <dgm:t>
        <a:bodyPr/>
        <a:lstStyle/>
        <a:p>
          <a:endParaRPr lang="nn-NO"/>
        </a:p>
      </dgm:t>
    </dgm:pt>
    <dgm:pt modelId="{14AD21DF-70F3-49F2-80D4-43A94F29812C}" type="pres">
      <dgm:prSet presAssocID="{0ABAD5C9-7624-4780-A0EF-7890D09A42A9}" presName="hierRoot2" presStyleCnt="0">
        <dgm:presLayoutVars>
          <dgm:hierBranch val="init"/>
        </dgm:presLayoutVars>
      </dgm:prSet>
      <dgm:spPr/>
      <dgm:t>
        <a:bodyPr/>
        <a:lstStyle/>
        <a:p>
          <a:endParaRPr lang="nn-NO"/>
        </a:p>
      </dgm:t>
    </dgm:pt>
    <dgm:pt modelId="{4A2F5762-7AAB-4606-B2F1-CED9AA8AB42F}" type="pres">
      <dgm:prSet presAssocID="{0ABAD5C9-7624-4780-A0EF-7890D09A42A9}" presName="rootComposite" presStyleCnt="0"/>
      <dgm:spPr/>
      <dgm:t>
        <a:bodyPr/>
        <a:lstStyle/>
        <a:p>
          <a:endParaRPr lang="nn-NO"/>
        </a:p>
      </dgm:t>
    </dgm:pt>
    <dgm:pt modelId="{B6FA9145-0517-4ADB-A3D3-385E7F278594}" type="pres">
      <dgm:prSet presAssocID="{0ABAD5C9-7624-4780-A0EF-7890D09A42A9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nn-NO"/>
        </a:p>
      </dgm:t>
    </dgm:pt>
    <dgm:pt modelId="{4D261A22-FEF1-4F97-B0C4-0CA0852C340C}" type="pres">
      <dgm:prSet presAssocID="{0ABAD5C9-7624-4780-A0EF-7890D09A42A9}" presName="rootConnector" presStyleLbl="node3" presStyleIdx="3" presStyleCnt="4"/>
      <dgm:spPr/>
      <dgm:t>
        <a:bodyPr/>
        <a:lstStyle/>
        <a:p>
          <a:endParaRPr lang="nn-NO"/>
        </a:p>
      </dgm:t>
    </dgm:pt>
    <dgm:pt modelId="{33749CAF-F3FD-4244-BFD3-738FA35C1833}" type="pres">
      <dgm:prSet presAssocID="{0ABAD5C9-7624-4780-A0EF-7890D09A42A9}" presName="hierChild4" presStyleCnt="0"/>
      <dgm:spPr/>
      <dgm:t>
        <a:bodyPr/>
        <a:lstStyle/>
        <a:p>
          <a:endParaRPr lang="nn-NO"/>
        </a:p>
      </dgm:t>
    </dgm:pt>
    <dgm:pt modelId="{67B84896-4269-4BD1-AB51-5AA78FBEA92B}" type="pres">
      <dgm:prSet presAssocID="{0ABAD5C9-7624-4780-A0EF-7890D09A42A9}" presName="hierChild5" presStyleCnt="0"/>
      <dgm:spPr/>
      <dgm:t>
        <a:bodyPr/>
        <a:lstStyle/>
        <a:p>
          <a:endParaRPr lang="nn-NO"/>
        </a:p>
      </dgm:t>
    </dgm:pt>
    <dgm:pt modelId="{762128AC-4C62-46FB-A3CC-BD9E2A984167}" type="pres">
      <dgm:prSet presAssocID="{7E6E2C86-DD40-4296-A65E-BCD62187C6C5}" presName="hierChild5" presStyleCnt="0"/>
      <dgm:spPr/>
      <dgm:t>
        <a:bodyPr/>
        <a:lstStyle/>
        <a:p>
          <a:endParaRPr lang="nn-NO"/>
        </a:p>
      </dgm:t>
    </dgm:pt>
    <dgm:pt modelId="{BEEC404D-BFF2-4B69-8F6D-F0EE3BF5F779}" type="pres">
      <dgm:prSet presAssocID="{A6EA8F8A-D716-4454-9119-1EACA0BD0DC9}" presName="hierChild3" presStyleCnt="0"/>
      <dgm:spPr/>
      <dgm:t>
        <a:bodyPr/>
        <a:lstStyle/>
        <a:p>
          <a:endParaRPr lang="nn-NO"/>
        </a:p>
      </dgm:t>
    </dgm:pt>
  </dgm:ptLst>
  <dgm:cxnLst>
    <dgm:cxn modelId="{B6EAFFE1-B460-4659-8678-E71461AC483C}" type="presOf" srcId="{A6EA8F8A-D716-4454-9119-1EACA0BD0DC9}" destId="{49B05AD4-8E4E-42CE-B398-54641146C39B}" srcOrd="0" destOrd="0" presId="urn:microsoft.com/office/officeart/2005/8/layout/orgChart1"/>
    <dgm:cxn modelId="{0A73735F-4E57-47BC-A32D-209DAA52DDC5}" type="presOf" srcId="{39FEEDF8-0CEE-4A66-9B32-033DFE2DDD3D}" destId="{0A2671FC-E621-4E01-A7FA-90C406B4598C}" srcOrd="0" destOrd="0" presId="urn:microsoft.com/office/officeart/2005/8/layout/orgChart1"/>
    <dgm:cxn modelId="{04721080-8451-44DB-93C9-ABC00846B58B}" srcId="{7E6E2C86-DD40-4296-A65E-BCD62187C6C5}" destId="{0ABAD5C9-7624-4780-A0EF-7890D09A42A9}" srcOrd="0" destOrd="0" parTransId="{38760F9D-238C-4FD3-8FE4-FA6D30F2B93D}" sibTransId="{C6D3A9E5-D757-4908-86EE-9D6DC0E17C9D}"/>
    <dgm:cxn modelId="{D1194474-2D7D-408D-8122-6ADDBEE3D371}" srcId="{A6EA8F8A-D716-4454-9119-1EACA0BD0DC9}" destId="{52C1337B-6943-48D0-B253-4820CB47F0AA}" srcOrd="0" destOrd="0" parTransId="{EF978875-67C3-404B-BB4F-5D446B778EB5}" sibTransId="{0C555B3B-0B83-4A8A-91B0-FEEAE4B29F2A}"/>
    <dgm:cxn modelId="{4C0D493F-F141-4149-AB68-7A02E4DCD7A5}" type="presOf" srcId="{AADAC137-C12A-4877-951B-C0F89BA53D02}" destId="{3E32FCC4-E265-4DF7-88CA-9C168781F4A2}" srcOrd="0" destOrd="0" presId="urn:microsoft.com/office/officeart/2005/8/layout/orgChart1"/>
    <dgm:cxn modelId="{DB6427A7-2731-4A9B-B31A-BA7E7CC2F2AC}" type="presOf" srcId="{EF978875-67C3-404B-BB4F-5D446B778EB5}" destId="{D020CEDE-046A-46C4-A616-D7DF06A66571}" srcOrd="0" destOrd="0" presId="urn:microsoft.com/office/officeart/2005/8/layout/orgChart1"/>
    <dgm:cxn modelId="{52BC96C2-5AC3-4290-A7DC-DE25C9884081}" type="presOf" srcId="{7D69EC24-6F56-40F6-96B8-67A442B5FB0D}" destId="{1C99A534-0327-48AD-BAC8-CF8339C81212}" srcOrd="1" destOrd="0" presId="urn:microsoft.com/office/officeart/2005/8/layout/orgChart1"/>
    <dgm:cxn modelId="{048985C2-40A7-44EA-B28C-F8D8E3720138}" type="presOf" srcId="{AADAC137-C12A-4877-951B-C0F89BA53D02}" destId="{D8F6F803-9FEC-4EED-89F1-EC3D6FD7BF09}" srcOrd="1" destOrd="0" presId="urn:microsoft.com/office/officeart/2005/8/layout/orgChart1"/>
    <dgm:cxn modelId="{FC7D5F01-E293-464B-93ED-FB732C02DA72}" type="presOf" srcId="{6E1F7116-24AB-4246-A0FF-F7E1244A09A7}" destId="{3F2751C3-8ECF-4451-A181-06673D58B6C2}" srcOrd="0" destOrd="0" presId="urn:microsoft.com/office/officeart/2005/8/layout/orgChart1"/>
    <dgm:cxn modelId="{FE0CBADB-7B75-43BA-BD20-05C85C7FC78A}" type="presOf" srcId="{C26DECC3-E9A7-496D-994C-8E7514903C6B}" destId="{067AD846-84B1-4EAB-B5F9-DE7A378ADB4A}" srcOrd="0" destOrd="0" presId="urn:microsoft.com/office/officeart/2005/8/layout/orgChart1"/>
    <dgm:cxn modelId="{1DDDA22E-F2F4-45B5-8996-E4E256701854}" srcId="{6E1F7116-24AB-4246-A0FF-F7E1244A09A7}" destId="{C26DECC3-E9A7-496D-994C-8E7514903C6B}" srcOrd="0" destOrd="0" parTransId="{961F8CB9-E9D3-4BF6-82DB-3BB959D91584}" sibTransId="{6763C121-7BDA-4370-A6E1-0553C781CEA9}"/>
    <dgm:cxn modelId="{D7655156-6408-4CBB-9777-4DE5836B97E5}" type="presOf" srcId="{2B6709EF-8D8F-48A7-BD3C-066F75FFCF91}" destId="{BF1233F5-9B37-4B0C-8E5C-AB3832A18C47}" srcOrd="0" destOrd="0" presId="urn:microsoft.com/office/officeart/2005/8/layout/orgChart1"/>
    <dgm:cxn modelId="{A60C9B42-6BD2-47C7-8F61-388A798B6CDC}" srcId="{A6EA8F8A-D716-4454-9119-1EACA0BD0DC9}" destId="{6E1F7116-24AB-4246-A0FF-F7E1244A09A7}" srcOrd="2" destOrd="0" parTransId="{8AF4217D-7538-47C6-A7D7-73198B448DCB}" sibTransId="{06C3EF35-D2D3-423C-844D-26AA29AA08DD}"/>
    <dgm:cxn modelId="{2F1C2EE6-8003-4EA3-A004-8EF81510B3F3}" type="presOf" srcId="{C26DECC3-E9A7-496D-994C-8E7514903C6B}" destId="{FCA07A3F-A3E3-4AE9-9C63-97B8AF4DC5C1}" srcOrd="1" destOrd="0" presId="urn:microsoft.com/office/officeart/2005/8/layout/orgChart1"/>
    <dgm:cxn modelId="{EFCA8277-A3A1-4FA0-A6C6-D79EAD7857EA}" type="presOf" srcId="{52C1337B-6943-48D0-B253-4820CB47F0AA}" destId="{3BA9945E-7CCA-40A7-8EC8-D778B1A71C6C}" srcOrd="1" destOrd="0" presId="urn:microsoft.com/office/officeart/2005/8/layout/orgChart1"/>
    <dgm:cxn modelId="{671199D6-3875-497F-91DF-3F37D3D7D26C}" type="presOf" srcId="{7E6E2C86-DD40-4296-A65E-BCD62187C6C5}" destId="{24EC5DAF-12DF-43A1-B40A-610707FE1582}" srcOrd="0" destOrd="0" presId="urn:microsoft.com/office/officeart/2005/8/layout/orgChart1"/>
    <dgm:cxn modelId="{239B75B6-9A78-4C87-B8AE-6B3EA1778B01}" type="presOf" srcId="{6E1F7116-24AB-4246-A0FF-F7E1244A09A7}" destId="{30E5D812-14DA-437C-A1ED-4A03B316C002}" srcOrd="1" destOrd="0" presId="urn:microsoft.com/office/officeart/2005/8/layout/orgChart1"/>
    <dgm:cxn modelId="{BC32A7A8-66EF-4717-A260-C65750E4439B}" type="presOf" srcId="{38760F9D-238C-4FD3-8FE4-FA6D30F2B93D}" destId="{00E74358-C395-4BEF-B3CA-30F3ABC22019}" srcOrd="0" destOrd="0" presId="urn:microsoft.com/office/officeart/2005/8/layout/orgChart1"/>
    <dgm:cxn modelId="{CD1C3A55-143E-4A47-BA0C-DEA0E170A6AF}" type="presOf" srcId="{7D69EC24-6F56-40F6-96B8-67A442B5FB0D}" destId="{632F7C73-406F-4137-92F0-09C356241E91}" srcOrd="0" destOrd="0" presId="urn:microsoft.com/office/officeart/2005/8/layout/orgChart1"/>
    <dgm:cxn modelId="{9A7F0B94-2315-4B5A-82E9-F292BF49F839}" srcId="{2B6709EF-8D8F-48A7-BD3C-066F75FFCF91}" destId="{A6EA8F8A-D716-4454-9119-1EACA0BD0DC9}" srcOrd="0" destOrd="0" parTransId="{462ABF8E-97C4-453C-A09E-C48DC7C5E12A}" sibTransId="{44DF0EBD-02BF-4256-9262-011712D4F220}"/>
    <dgm:cxn modelId="{2C6FF5E0-F129-47B1-B874-4F2239792DAA}" type="presOf" srcId="{A6EE1723-522B-4AAC-A33D-EB262AE58F7C}" destId="{EDC30023-1C38-4EA4-A377-BF2B4D554A19}" srcOrd="0" destOrd="0" presId="urn:microsoft.com/office/officeart/2005/8/layout/orgChart1"/>
    <dgm:cxn modelId="{DDBAB290-E345-4B0D-BCD4-DE1B3195E276}" type="presOf" srcId="{A6EE1723-522B-4AAC-A33D-EB262AE58F7C}" destId="{6059B5BA-49C7-405B-AF39-BFF18CA7F43E}" srcOrd="1" destOrd="0" presId="urn:microsoft.com/office/officeart/2005/8/layout/orgChart1"/>
    <dgm:cxn modelId="{7C37D236-6911-4086-AF4B-FF2F7A843627}" type="presOf" srcId="{A4F9A0A8-A79F-46BE-A7A6-E08EAA5F68FE}" destId="{3168C1EA-C38C-4C54-A4D3-49F7AD99DBEC}" srcOrd="0" destOrd="0" presId="urn:microsoft.com/office/officeart/2005/8/layout/orgChart1"/>
    <dgm:cxn modelId="{A4441CB4-0829-439A-BD46-2BA19B6A71DD}" type="presOf" srcId="{961F8CB9-E9D3-4BF6-82DB-3BB959D91584}" destId="{ABDDB639-CD6E-43A4-A240-A34467D84A6C}" srcOrd="0" destOrd="0" presId="urn:microsoft.com/office/officeart/2005/8/layout/orgChart1"/>
    <dgm:cxn modelId="{CDF7E92B-E715-49A9-B86B-0389550CB918}" type="presOf" srcId="{52C1337B-6943-48D0-B253-4820CB47F0AA}" destId="{E985ED3C-2A87-4D04-9CD6-7F41C6FA7EFE}" srcOrd="0" destOrd="0" presId="urn:microsoft.com/office/officeart/2005/8/layout/orgChart1"/>
    <dgm:cxn modelId="{1C17D65E-9EDE-4E04-BDF1-0D5AEBDBC3E4}" type="presOf" srcId="{0ABAD5C9-7624-4780-A0EF-7890D09A42A9}" destId="{B6FA9145-0517-4ADB-A3D3-385E7F278594}" srcOrd="0" destOrd="0" presId="urn:microsoft.com/office/officeart/2005/8/layout/orgChart1"/>
    <dgm:cxn modelId="{F8764B0B-4180-43DF-AD52-855991D28B53}" type="presOf" srcId="{A6EA8F8A-D716-4454-9119-1EACA0BD0DC9}" destId="{C5AD8DA7-3CEB-41A7-8292-43521E115E70}" srcOrd="1" destOrd="0" presId="urn:microsoft.com/office/officeart/2005/8/layout/orgChart1"/>
    <dgm:cxn modelId="{1282DEED-236B-49E7-AFC5-DE8AB89A8DBF}" srcId="{52C1337B-6943-48D0-B253-4820CB47F0AA}" destId="{AADAC137-C12A-4877-951B-C0F89BA53D02}" srcOrd="0" destOrd="0" parTransId="{39FEEDF8-0CEE-4A66-9B32-033DFE2DDD3D}" sibTransId="{40DED832-DEE9-48B3-80CC-7191621A5C51}"/>
    <dgm:cxn modelId="{3A63FB2B-BADA-49EB-A53C-CBF8133F0049}" type="presOf" srcId="{7E6E2C86-DD40-4296-A65E-BCD62187C6C5}" destId="{C173C5E7-BBFB-422F-835D-B21146F0A771}" srcOrd="1" destOrd="0" presId="urn:microsoft.com/office/officeart/2005/8/layout/orgChart1"/>
    <dgm:cxn modelId="{A10FB621-54FB-4901-8CB8-1299950C0B3C}" srcId="{A6EA8F8A-D716-4454-9119-1EACA0BD0DC9}" destId="{7E6E2C86-DD40-4296-A65E-BCD62187C6C5}" srcOrd="3" destOrd="0" parTransId="{1970E510-9539-46A0-8C29-C8F2802EFDED}" sibTransId="{C9F4A4DA-646D-4443-BAFC-C6FD2D35CDF1}"/>
    <dgm:cxn modelId="{0ED0B1EE-1C84-428C-BBAE-20D71FD27DAC}" type="presOf" srcId="{1970E510-9539-46A0-8C29-C8F2802EFDED}" destId="{05AB3744-B57B-4F01-955A-390EAED90A45}" srcOrd="0" destOrd="0" presId="urn:microsoft.com/office/officeart/2005/8/layout/orgChart1"/>
    <dgm:cxn modelId="{3A207EBB-D28E-4E7F-A664-E0E801F8C7E5}" srcId="{A6EE1723-522B-4AAC-A33D-EB262AE58F7C}" destId="{7D69EC24-6F56-40F6-96B8-67A442B5FB0D}" srcOrd="0" destOrd="0" parTransId="{A4F9A0A8-A79F-46BE-A7A6-E08EAA5F68FE}" sibTransId="{7DB24AB0-0D16-484C-A064-44ABB7F830F7}"/>
    <dgm:cxn modelId="{7A4100D5-DDA3-4F70-B14D-88E1A099CC9D}" type="presOf" srcId="{0ABAD5C9-7624-4780-A0EF-7890D09A42A9}" destId="{4D261A22-FEF1-4F97-B0C4-0CA0852C340C}" srcOrd="1" destOrd="0" presId="urn:microsoft.com/office/officeart/2005/8/layout/orgChart1"/>
    <dgm:cxn modelId="{25734D40-33F8-4D36-8EDE-E891287B130C}" type="presOf" srcId="{A2C060AC-2AF0-4448-9438-F099BB079A6D}" destId="{99838F5F-C3BE-4D83-90D5-059BB0E6B61D}" srcOrd="0" destOrd="0" presId="urn:microsoft.com/office/officeart/2005/8/layout/orgChart1"/>
    <dgm:cxn modelId="{C0776CBD-730F-4186-A181-B2A69DCDDE78}" type="presOf" srcId="{8AF4217D-7538-47C6-A7D7-73198B448DCB}" destId="{FB63460D-1BA0-4C6C-AE03-7A5D8562A94E}" srcOrd="0" destOrd="0" presId="urn:microsoft.com/office/officeart/2005/8/layout/orgChart1"/>
    <dgm:cxn modelId="{73B5E833-6A71-4277-AD83-AE953FE6CCF0}" srcId="{A6EA8F8A-D716-4454-9119-1EACA0BD0DC9}" destId="{A6EE1723-522B-4AAC-A33D-EB262AE58F7C}" srcOrd="1" destOrd="0" parTransId="{A2C060AC-2AF0-4448-9438-F099BB079A6D}" sibTransId="{5A326CD3-F079-4ED3-A662-7904BEEAE2A6}"/>
    <dgm:cxn modelId="{FD146AA3-7D0F-4914-A389-A045B9C91B06}" type="presParOf" srcId="{BF1233F5-9B37-4B0C-8E5C-AB3832A18C47}" destId="{377616BC-0E3C-4676-9FFA-CAAD99922413}" srcOrd="0" destOrd="0" presId="urn:microsoft.com/office/officeart/2005/8/layout/orgChart1"/>
    <dgm:cxn modelId="{1BAEEE3B-EB71-43D4-9649-57A374B2E910}" type="presParOf" srcId="{377616BC-0E3C-4676-9FFA-CAAD99922413}" destId="{402D2284-BB9E-419C-ABD0-9526B6A54F8C}" srcOrd="0" destOrd="0" presId="urn:microsoft.com/office/officeart/2005/8/layout/orgChart1"/>
    <dgm:cxn modelId="{5D4540F2-595F-46E2-BBBB-26CCF4708B88}" type="presParOf" srcId="{402D2284-BB9E-419C-ABD0-9526B6A54F8C}" destId="{49B05AD4-8E4E-42CE-B398-54641146C39B}" srcOrd="0" destOrd="0" presId="urn:microsoft.com/office/officeart/2005/8/layout/orgChart1"/>
    <dgm:cxn modelId="{2239F12E-EEEC-4D25-BC94-F4E8504BB67D}" type="presParOf" srcId="{402D2284-BB9E-419C-ABD0-9526B6A54F8C}" destId="{C5AD8DA7-3CEB-41A7-8292-43521E115E70}" srcOrd="1" destOrd="0" presId="urn:microsoft.com/office/officeart/2005/8/layout/orgChart1"/>
    <dgm:cxn modelId="{14350EF6-754F-461A-ACA5-6CEEFA0E5509}" type="presParOf" srcId="{377616BC-0E3C-4676-9FFA-CAAD99922413}" destId="{D570932B-1F9B-4A33-A688-62E122E90DEB}" srcOrd="1" destOrd="0" presId="urn:microsoft.com/office/officeart/2005/8/layout/orgChart1"/>
    <dgm:cxn modelId="{79D96FBB-2931-4087-95FD-4E5DC1B696BC}" type="presParOf" srcId="{D570932B-1F9B-4A33-A688-62E122E90DEB}" destId="{D020CEDE-046A-46C4-A616-D7DF06A66571}" srcOrd="0" destOrd="0" presId="urn:microsoft.com/office/officeart/2005/8/layout/orgChart1"/>
    <dgm:cxn modelId="{13E8000F-B2D8-4900-B579-A91A1C3D7816}" type="presParOf" srcId="{D570932B-1F9B-4A33-A688-62E122E90DEB}" destId="{94CA6144-FE51-41CB-9257-3054A0F7AB4C}" srcOrd="1" destOrd="0" presId="urn:microsoft.com/office/officeart/2005/8/layout/orgChart1"/>
    <dgm:cxn modelId="{653F2C5B-5E7E-48BD-9246-1DA7B3EEB864}" type="presParOf" srcId="{94CA6144-FE51-41CB-9257-3054A0F7AB4C}" destId="{DAF726B4-E7FA-4ECC-8BB8-B07EA0D2495F}" srcOrd="0" destOrd="0" presId="urn:microsoft.com/office/officeart/2005/8/layout/orgChart1"/>
    <dgm:cxn modelId="{9E290DE5-D6FE-4AEB-A17E-F1B2154FFB63}" type="presParOf" srcId="{DAF726B4-E7FA-4ECC-8BB8-B07EA0D2495F}" destId="{E985ED3C-2A87-4D04-9CD6-7F41C6FA7EFE}" srcOrd="0" destOrd="0" presId="urn:microsoft.com/office/officeart/2005/8/layout/orgChart1"/>
    <dgm:cxn modelId="{73332E3F-CE1B-4893-B73D-3D117579D226}" type="presParOf" srcId="{DAF726B4-E7FA-4ECC-8BB8-B07EA0D2495F}" destId="{3BA9945E-7CCA-40A7-8EC8-D778B1A71C6C}" srcOrd="1" destOrd="0" presId="urn:microsoft.com/office/officeart/2005/8/layout/orgChart1"/>
    <dgm:cxn modelId="{10B79654-9799-4E59-B3AB-A19A0847C384}" type="presParOf" srcId="{94CA6144-FE51-41CB-9257-3054A0F7AB4C}" destId="{E6989845-53C7-4CEF-883E-FCB2A2B48C00}" srcOrd="1" destOrd="0" presId="urn:microsoft.com/office/officeart/2005/8/layout/orgChart1"/>
    <dgm:cxn modelId="{446CABF2-BD53-4A95-992C-CA2E2D1F951F}" type="presParOf" srcId="{E6989845-53C7-4CEF-883E-FCB2A2B48C00}" destId="{0A2671FC-E621-4E01-A7FA-90C406B4598C}" srcOrd="0" destOrd="0" presId="urn:microsoft.com/office/officeart/2005/8/layout/orgChart1"/>
    <dgm:cxn modelId="{8D53254B-899B-412D-8FD0-DA974CD76B10}" type="presParOf" srcId="{E6989845-53C7-4CEF-883E-FCB2A2B48C00}" destId="{E5D1DD87-75E7-4E11-92D1-7A5FD194152A}" srcOrd="1" destOrd="0" presId="urn:microsoft.com/office/officeart/2005/8/layout/orgChart1"/>
    <dgm:cxn modelId="{00084929-E06C-4451-9690-2169B6163F9C}" type="presParOf" srcId="{E5D1DD87-75E7-4E11-92D1-7A5FD194152A}" destId="{E5AFCA92-A40B-4E92-8B70-730FE148A99E}" srcOrd="0" destOrd="0" presId="urn:microsoft.com/office/officeart/2005/8/layout/orgChart1"/>
    <dgm:cxn modelId="{CEA115D9-4389-4EB5-BFAC-78CAE86B2A09}" type="presParOf" srcId="{E5AFCA92-A40B-4E92-8B70-730FE148A99E}" destId="{3E32FCC4-E265-4DF7-88CA-9C168781F4A2}" srcOrd="0" destOrd="0" presId="urn:microsoft.com/office/officeart/2005/8/layout/orgChart1"/>
    <dgm:cxn modelId="{A8E34A51-D231-4368-B3CD-4C8E6AF5AB74}" type="presParOf" srcId="{E5AFCA92-A40B-4E92-8B70-730FE148A99E}" destId="{D8F6F803-9FEC-4EED-89F1-EC3D6FD7BF09}" srcOrd="1" destOrd="0" presId="urn:microsoft.com/office/officeart/2005/8/layout/orgChart1"/>
    <dgm:cxn modelId="{015CA95C-E16A-4B0B-884D-8EC8436DF896}" type="presParOf" srcId="{E5D1DD87-75E7-4E11-92D1-7A5FD194152A}" destId="{7D822FCC-621A-44D6-8E68-D2152C52CFB4}" srcOrd="1" destOrd="0" presId="urn:microsoft.com/office/officeart/2005/8/layout/orgChart1"/>
    <dgm:cxn modelId="{62C71745-56F1-4C32-B603-C635462EE42B}" type="presParOf" srcId="{E5D1DD87-75E7-4E11-92D1-7A5FD194152A}" destId="{8DD68FB1-1B3F-4A36-9E9C-865E996B27E6}" srcOrd="2" destOrd="0" presId="urn:microsoft.com/office/officeart/2005/8/layout/orgChart1"/>
    <dgm:cxn modelId="{EE12A7D3-3AC5-4E19-BA40-018BE7CA4F0F}" type="presParOf" srcId="{94CA6144-FE51-41CB-9257-3054A0F7AB4C}" destId="{75B4F210-4EA6-431F-A3CE-6F3FF2660605}" srcOrd="2" destOrd="0" presId="urn:microsoft.com/office/officeart/2005/8/layout/orgChart1"/>
    <dgm:cxn modelId="{3F989B11-FBC6-42B0-8BF5-9ECE84B6E457}" type="presParOf" srcId="{D570932B-1F9B-4A33-A688-62E122E90DEB}" destId="{99838F5F-C3BE-4D83-90D5-059BB0E6B61D}" srcOrd="2" destOrd="0" presId="urn:microsoft.com/office/officeart/2005/8/layout/orgChart1"/>
    <dgm:cxn modelId="{2121DDEF-751B-4252-A024-E0113C8CF8BF}" type="presParOf" srcId="{D570932B-1F9B-4A33-A688-62E122E90DEB}" destId="{04AF0728-7AFF-43E3-9B3E-7610306648C4}" srcOrd="3" destOrd="0" presId="urn:microsoft.com/office/officeart/2005/8/layout/orgChart1"/>
    <dgm:cxn modelId="{F1F3490D-8F5E-4956-84D1-A3791F130334}" type="presParOf" srcId="{04AF0728-7AFF-43E3-9B3E-7610306648C4}" destId="{5E53C05A-304E-4E70-9920-4149E2B5C8AD}" srcOrd="0" destOrd="0" presId="urn:microsoft.com/office/officeart/2005/8/layout/orgChart1"/>
    <dgm:cxn modelId="{54279F1C-B0E3-43CB-9F96-E59682DCB6BF}" type="presParOf" srcId="{5E53C05A-304E-4E70-9920-4149E2B5C8AD}" destId="{EDC30023-1C38-4EA4-A377-BF2B4D554A19}" srcOrd="0" destOrd="0" presId="urn:microsoft.com/office/officeart/2005/8/layout/orgChart1"/>
    <dgm:cxn modelId="{E1FAA5D6-F9C5-445E-A439-84BD24CF01C2}" type="presParOf" srcId="{5E53C05A-304E-4E70-9920-4149E2B5C8AD}" destId="{6059B5BA-49C7-405B-AF39-BFF18CA7F43E}" srcOrd="1" destOrd="0" presId="urn:microsoft.com/office/officeart/2005/8/layout/orgChart1"/>
    <dgm:cxn modelId="{8CF2F62F-43CC-4A2B-BC4C-C418527DEF2B}" type="presParOf" srcId="{04AF0728-7AFF-43E3-9B3E-7610306648C4}" destId="{C2FFD75A-1930-4489-9D5E-29C73146FD41}" srcOrd="1" destOrd="0" presId="urn:microsoft.com/office/officeart/2005/8/layout/orgChart1"/>
    <dgm:cxn modelId="{65845DAF-1722-44A0-BEE7-5C7C36220241}" type="presParOf" srcId="{C2FFD75A-1930-4489-9D5E-29C73146FD41}" destId="{3168C1EA-C38C-4C54-A4D3-49F7AD99DBEC}" srcOrd="0" destOrd="0" presId="urn:microsoft.com/office/officeart/2005/8/layout/orgChart1"/>
    <dgm:cxn modelId="{AEAFD091-FF70-494B-9BE9-B0597C91BE5C}" type="presParOf" srcId="{C2FFD75A-1930-4489-9D5E-29C73146FD41}" destId="{947BE728-5C77-4C1E-B4A8-D45C554CEE64}" srcOrd="1" destOrd="0" presId="urn:microsoft.com/office/officeart/2005/8/layout/orgChart1"/>
    <dgm:cxn modelId="{499BEE9A-31FF-484B-84AE-864560390BCC}" type="presParOf" srcId="{947BE728-5C77-4C1E-B4A8-D45C554CEE64}" destId="{B25FF73E-DD34-46C8-8B7A-DB9BCBD2F851}" srcOrd="0" destOrd="0" presId="urn:microsoft.com/office/officeart/2005/8/layout/orgChart1"/>
    <dgm:cxn modelId="{DF29ACCE-5056-4446-9524-89E4BE554624}" type="presParOf" srcId="{B25FF73E-DD34-46C8-8B7A-DB9BCBD2F851}" destId="{632F7C73-406F-4137-92F0-09C356241E91}" srcOrd="0" destOrd="0" presId="urn:microsoft.com/office/officeart/2005/8/layout/orgChart1"/>
    <dgm:cxn modelId="{09C31F10-9F0E-49A7-BDF3-33AC82B3C077}" type="presParOf" srcId="{B25FF73E-DD34-46C8-8B7A-DB9BCBD2F851}" destId="{1C99A534-0327-48AD-BAC8-CF8339C81212}" srcOrd="1" destOrd="0" presId="urn:microsoft.com/office/officeart/2005/8/layout/orgChart1"/>
    <dgm:cxn modelId="{91ECFB6F-E2B9-4F07-9035-C18E19BBEAD3}" type="presParOf" srcId="{947BE728-5C77-4C1E-B4A8-D45C554CEE64}" destId="{3D014586-A284-431A-9D7A-98304FD6C7E9}" srcOrd="1" destOrd="0" presId="urn:microsoft.com/office/officeart/2005/8/layout/orgChart1"/>
    <dgm:cxn modelId="{7107A516-464F-4FDB-AF7E-B57048D8CF24}" type="presParOf" srcId="{947BE728-5C77-4C1E-B4A8-D45C554CEE64}" destId="{D3179DF0-E7E9-464B-B42C-EF0430FA8D88}" srcOrd="2" destOrd="0" presId="urn:microsoft.com/office/officeart/2005/8/layout/orgChart1"/>
    <dgm:cxn modelId="{D69D995B-7CBE-4D29-9178-01EAD867455D}" type="presParOf" srcId="{04AF0728-7AFF-43E3-9B3E-7610306648C4}" destId="{ABA86659-2ACE-4B43-AC87-04E11F498079}" srcOrd="2" destOrd="0" presId="urn:microsoft.com/office/officeart/2005/8/layout/orgChart1"/>
    <dgm:cxn modelId="{51D7569A-2D9D-4A63-BF1F-4ACD3C874071}" type="presParOf" srcId="{D570932B-1F9B-4A33-A688-62E122E90DEB}" destId="{FB63460D-1BA0-4C6C-AE03-7A5D8562A94E}" srcOrd="4" destOrd="0" presId="urn:microsoft.com/office/officeart/2005/8/layout/orgChart1"/>
    <dgm:cxn modelId="{D4A86BDC-5974-47D0-9937-6E2BCCBA2368}" type="presParOf" srcId="{D570932B-1F9B-4A33-A688-62E122E90DEB}" destId="{08F378C0-9DF2-42FB-9637-95B84813688A}" srcOrd="5" destOrd="0" presId="urn:microsoft.com/office/officeart/2005/8/layout/orgChart1"/>
    <dgm:cxn modelId="{1DE7D235-3E83-49C4-A4C7-EF93591F034E}" type="presParOf" srcId="{08F378C0-9DF2-42FB-9637-95B84813688A}" destId="{B4574B0B-C515-497C-997D-D1568966254D}" srcOrd="0" destOrd="0" presId="urn:microsoft.com/office/officeart/2005/8/layout/orgChart1"/>
    <dgm:cxn modelId="{3B93A097-15C0-45E7-829F-4DE338D3DC00}" type="presParOf" srcId="{B4574B0B-C515-497C-997D-D1568966254D}" destId="{3F2751C3-8ECF-4451-A181-06673D58B6C2}" srcOrd="0" destOrd="0" presId="urn:microsoft.com/office/officeart/2005/8/layout/orgChart1"/>
    <dgm:cxn modelId="{E1F8780D-A87F-483E-AE5C-F187736FEDCE}" type="presParOf" srcId="{B4574B0B-C515-497C-997D-D1568966254D}" destId="{30E5D812-14DA-437C-A1ED-4A03B316C002}" srcOrd="1" destOrd="0" presId="urn:microsoft.com/office/officeart/2005/8/layout/orgChart1"/>
    <dgm:cxn modelId="{7E809171-CD15-4A4F-8BC7-BFDAB3B786AC}" type="presParOf" srcId="{08F378C0-9DF2-42FB-9637-95B84813688A}" destId="{05C29CD0-909B-43B5-8F3E-E942C760D19D}" srcOrd="1" destOrd="0" presId="urn:microsoft.com/office/officeart/2005/8/layout/orgChart1"/>
    <dgm:cxn modelId="{8B6AE94F-E9AE-4D69-91AF-BA30418A8913}" type="presParOf" srcId="{05C29CD0-909B-43B5-8F3E-E942C760D19D}" destId="{ABDDB639-CD6E-43A4-A240-A34467D84A6C}" srcOrd="0" destOrd="0" presId="urn:microsoft.com/office/officeart/2005/8/layout/orgChart1"/>
    <dgm:cxn modelId="{12AE9281-49BD-44D3-AA2F-F68909109CEB}" type="presParOf" srcId="{05C29CD0-909B-43B5-8F3E-E942C760D19D}" destId="{75BC8CCD-16B1-4C96-858B-48E2C7229255}" srcOrd="1" destOrd="0" presId="urn:microsoft.com/office/officeart/2005/8/layout/orgChart1"/>
    <dgm:cxn modelId="{8E888C65-E625-4575-8214-743E2B86FC6C}" type="presParOf" srcId="{75BC8CCD-16B1-4C96-858B-48E2C7229255}" destId="{30D51B9B-45E1-45A3-83CA-906BDECFC1C5}" srcOrd="0" destOrd="0" presId="urn:microsoft.com/office/officeart/2005/8/layout/orgChart1"/>
    <dgm:cxn modelId="{779B89FA-1F1E-4F74-BFD3-6FBDBB74EC0B}" type="presParOf" srcId="{30D51B9B-45E1-45A3-83CA-906BDECFC1C5}" destId="{067AD846-84B1-4EAB-B5F9-DE7A378ADB4A}" srcOrd="0" destOrd="0" presId="urn:microsoft.com/office/officeart/2005/8/layout/orgChart1"/>
    <dgm:cxn modelId="{BBF9A0AC-341D-45AF-9940-BFA6B7A2CCB0}" type="presParOf" srcId="{30D51B9B-45E1-45A3-83CA-906BDECFC1C5}" destId="{FCA07A3F-A3E3-4AE9-9C63-97B8AF4DC5C1}" srcOrd="1" destOrd="0" presId="urn:microsoft.com/office/officeart/2005/8/layout/orgChart1"/>
    <dgm:cxn modelId="{7D646469-47F4-4267-B9BB-72F9F3C882BF}" type="presParOf" srcId="{75BC8CCD-16B1-4C96-858B-48E2C7229255}" destId="{1EA4BA20-0365-4FAF-95D8-5518202CF1F3}" srcOrd="1" destOrd="0" presId="urn:microsoft.com/office/officeart/2005/8/layout/orgChart1"/>
    <dgm:cxn modelId="{384A2824-E967-4899-94A0-22B515138586}" type="presParOf" srcId="{75BC8CCD-16B1-4C96-858B-48E2C7229255}" destId="{27337E91-4ED7-478E-8622-3CE35D7C572F}" srcOrd="2" destOrd="0" presId="urn:microsoft.com/office/officeart/2005/8/layout/orgChart1"/>
    <dgm:cxn modelId="{E13680D4-2CF3-4B40-BD8B-4BDC2439BEE7}" type="presParOf" srcId="{08F378C0-9DF2-42FB-9637-95B84813688A}" destId="{606B06CE-2D25-4EED-BB14-124E418F31C1}" srcOrd="2" destOrd="0" presId="urn:microsoft.com/office/officeart/2005/8/layout/orgChart1"/>
    <dgm:cxn modelId="{773EED63-0068-48CA-8B8A-ABD1A95CD126}" type="presParOf" srcId="{D570932B-1F9B-4A33-A688-62E122E90DEB}" destId="{05AB3744-B57B-4F01-955A-390EAED90A45}" srcOrd="6" destOrd="0" presId="urn:microsoft.com/office/officeart/2005/8/layout/orgChart1"/>
    <dgm:cxn modelId="{83F2DBEA-1874-4705-A863-E6E12DC8AA2A}" type="presParOf" srcId="{D570932B-1F9B-4A33-A688-62E122E90DEB}" destId="{B77AD8F1-6637-488B-BCB2-AF7E405CAD06}" srcOrd="7" destOrd="0" presId="urn:microsoft.com/office/officeart/2005/8/layout/orgChart1"/>
    <dgm:cxn modelId="{72DB16E8-FCE7-4E5C-A869-B284192A3E6B}" type="presParOf" srcId="{B77AD8F1-6637-488B-BCB2-AF7E405CAD06}" destId="{BA882E58-49B7-49F3-8E29-6DFCD882A496}" srcOrd="0" destOrd="0" presId="urn:microsoft.com/office/officeart/2005/8/layout/orgChart1"/>
    <dgm:cxn modelId="{2F92F89F-8696-4810-BC5C-A35086C93172}" type="presParOf" srcId="{BA882E58-49B7-49F3-8E29-6DFCD882A496}" destId="{24EC5DAF-12DF-43A1-B40A-610707FE1582}" srcOrd="0" destOrd="0" presId="urn:microsoft.com/office/officeart/2005/8/layout/orgChart1"/>
    <dgm:cxn modelId="{F38DCD10-CBEF-4263-812E-B268D000A505}" type="presParOf" srcId="{BA882E58-49B7-49F3-8E29-6DFCD882A496}" destId="{C173C5E7-BBFB-422F-835D-B21146F0A771}" srcOrd="1" destOrd="0" presId="urn:microsoft.com/office/officeart/2005/8/layout/orgChart1"/>
    <dgm:cxn modelId="{0688B2D5-8645-4B7B-A64E-9B3DA3AB0942}" type="presParOf" srcId="{B77AD8F1-6637-488B-BCB2-AF7E405CAD06}" destId="{689CC62D-DB78-47BD-A8E2-774A7F142A9C}" srcOrd="1" destOrd="0" presId="urn:microsoft.com/office/officeart/2005/8/layout/orgChart1"/>
    <dgm:cxn modelId="{57FDC8DA-35C0-4FA4-A90C-992585ECC0A5}" type="presParOf" srcId="{689CC62D-DB78-47BD-A8E2-774A7F142A9C}" destId="{00E74358-C395-4BEF-B3CA-30F3ABC22019}" srcOrd="0" destOrd="0" presId="urn:microsoft.com/office/officeart/2005/8/layout/orgChart1"/>
    <dgm:cxn modelId="{C42E29E1-2BA7-4F4D-B5CF-41C99A52D885}" type="presParOf" srcId="{689CC62D-DB78-47BD-A8E2-774A7F142A9C}" destId="{14AD21DF-70F3-49F2-80D4-43A94F29812C}" srcOrd="1" destOrd="0" presId="urn:microsoft.com/office/officeart/2005/8/layout/orgChart1"/>
    <dgm:cxn modelId="{52D3D6A4-1C6A-4871-A26F-07D413D93E06}" type="presParOf" srcId="{14AD21DF-70F3-49F2-80D4-43A94F29812C}" destId="{4A2F5762-7AAB-4606-B2F1-CED9AA8AB42F}" srcOrd="0" destOrd="0" presId="urn:microsoft.com/office/officeart/2005/8/layout/orgChart1"/>
    <dgm:cxn modelId="{744BBC72-C0F3-4A4E-A7FA-4294A6191FFA}" type="presParOf" srcId="{4A2F5762-7AAB-4606-B2F1-CED9AA8AB42F}" destId="{B6FA9145-0517-4ADB-A3D3-385E7F278594}" srcOrd="0" destOrd="0" presId="urn:microsoft.com/office/officeart/2005/8/layout/orgChart1"/>
    <dgm:cxn modelId="{C824C37B-90E0-43A7-95C0-675AFDC6FDFB}" type="presParOf" srcId="{4A2F5762-7AAB-4606-B2F1-CED9AA8AB42F}" destId="{4D261A22-FEF1-4F97-B0C4-0CA0852C340C}" srcOrd="1" destOrd="0" presId="urn:microsoft.com/office/officeart/2005/8/layout/orgChart1"/>
    <dgm:cxn modelId="{C0093D7C-26FF-43D0-9D22-D63D208E64DA}" type="presParOf" srcId="{14AD21DF-70F3-49F2-80D4-43A94F29812C}" destId="{33749CAF-F3FD-4244-BFD3-738FA35C1833}" srcOrd="1" destOrd="0" presId="urn:microsoft.com/office/officeart/2005/8/layout/orgChart1"/>
    <dgm:cxn modelId="{F457FF56-13E0-4EB7-8798-F3B65148347B}" type="presParOf" srcId="{14AD21DF-70F3-49F2-80D4-43A94F29812C}" destId="{67B84896-4269-4BD1-AB51-5AA78FBEA92B}" srcOrd="2" destOrd="0" presId="urn:microsoft.com/office/officeart/2005/8/layout/orgChart1"/>
    <dgm:cxn modelId="{8ABBA797-BE67-4CC8-B9FA-8FEF23694954}" type="presParOf" srcId="{B77AD8F1-6637-488B-BCB2-AF7E405CAD06}" destId="{762128AC-4C62-46FB-A3CC-BD9E2A984167}" srcOrd="2" destOrd="0" presId="urn:microsoft.com/office/officeart/2005/8/layout/orgChart1"/>
    <dgm:cxn modelId="{9F92D56A-9525-4BB5-8217-0842928B5A13}" type="presParOf" srcId="{377616BC-0E3C-4676-9FFA-CAAD99922413}" destId="{BEEC404D-BFF2-4B69-8F6D-F0EE3BF5F7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6709EF-8D8F-48A7-BD3C-066F75FFCF91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n-NO"/>
        </a:p>
      </dgm:t>
    </dgm:pt>
    <dgm:pt modelId="{A6EA8F8A-D716-4454-9119-1EACA0BD0DC9}">
      <dgm:prSet phldrT="[Tekst]" custT="1"/>
      <dgm:spPr>
        <a:xfrm>
          <a:off x="2314213" y="2459"/>
          <a:ext cx="2607039" cy="362715"/>
        </a:xfrm>
        <a:solidFill>
          <a:schemeClr val="tx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sz="1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Sluttarar av  851 elevar i yrkesfaglege studieprogram-2010-kullet</a:t>
          </a:r>
          <a:endParaRPr lang="nn-NO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62ABF8E-97C4-453C-A09E-C48DC7C5E12A}" type="parTrans" cxnId="{9A7F0B94-2315-4B5A-82E9-F292BF49F839}">
      <dgm:prSet/>
      <dgm:spPr/>
      <dgm:t>
        <a:bodyPr/>
        <a:lstStyle/>
        <a:p>
          <a:endParaRPr lang="nn-NO"/>
        </a:p>
      </dgm:t>
    </dgm:pt>
    <dgm:pt modelId="{44DF0EBD-02BF-4256-9262-011712D4F220}" type="sibTrans" cxnId="{9A7F0B94-2315-4B5A-82E9-F292BF49F839}">
      <dgm:prSet/>
      <dgm:spPr/>
      <dgm:t>
        <a:bodyPr/>
        <a:lstStyle/>
        <a:p>
          <a:endParaRPr lang="nn-NO"/>
        </a:p>
      </dgm:t>
    </dgm:pt>
    <dgm:pt modelId="{7E6E2C86-DD40-4296-A65E-BCD62187C6C5}">
      <dgm:prSet phldrT="[Tekst]"/>
      <dgm:spPr>
        <a:xfrm>
          <a:off x="4571674" y="517515"/>
          <a:ext cx="725430" cy="362715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193 elevar i Sogn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970E510-9539-46A0-8C29-C8F2802EFDED}" type="parTrans" cxnId="{A10FB621-54FB-4901-8CB8-1299950C0B3C}">
      <dgm:prSet/>
      <dgm:spPr>
        <a:xfrm>
          <a:off x="3617733" y="365174"/>
          <a:ext cx="1316657" cy="152340"/>
        </a:xfr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C9F4A4DA-646D-4443-BAFC-C6FD2D35CDF1}" type="sibTrans" cxnId="{A10FB621-54FB-4901-8CB8-1299950C0B3C}">
      <dgm:prSet/>
      <dgm:spPr/>
      <dgm:t>
        <a:bodyPr/>
        <a:lstStyle/>
        <a:p>
          <a:endParaRPr lang="nn-NO"/>
        </a:p>
      </dgm:t>
    </dgm:pt>
    <dgm:pt modelId="{52C1337B-6943-48D0-B253-4820CB47F0AA}">
      <dgm:prSet phldrT="[Tekst]"/>
      <dgm:spPr>
        <a:xfrm>
          <a:off x="1938360" y="517515"/>
          <a:ext cx="725430" cy="362715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77 elevar i Hafs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F978875-67C3-404B-BB4F-5D446B778EB5}" type="parTrans" cxnId="{D1194474-2D7D-408D-8122-6ADDBEE3D371}">
      <dgm:prSet/>
      <dgm:spPr>
        <a:xfrm>
          <a:off x="2301075" y="365174"/>
          <a:ext cx="1316657" cy="152340"/>
        </a:xfr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0C555B3B-0B83-4A8A-91B0-FEEAE4B29F2A}" type="sibTrans" cxnId="{D1194474-2D7D-408D-8122-6ADDBEE3D371}">
      <dgm:prSet/>
      <dgm:spPr/>
      <dgm:t>
        <a:bodyPr/>
        <a:lstStyle/>
        <a:p>
          <a:endParaRPr lang="nn-NO"/>
        </a:p>
      </dgm:t>
    </dgm:pt>
    <dgm:pt modelId="{A6EE1723-522B-4AAC-A33D-EB262AE58F7C}">
      <dgm:prSet phldrT="[Tekst]"/>
      <dgm:spPr>
        <a:xfrm>
          <a:off x="2816131" y="517515"/>
          <a:ext cx="725430" cy="362715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252 elevar i Sunnfjord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2C060AC-2AF0-4448-9438-F099BB079A6D}" type="parTrans" cxnId="{73B5E833-6A71-4277-AD83-AE953FE6CCF0}">
      <dgm:prSet/>
      <dgm:spPr>
        <a:xfrm>
          <a:off x="3178847" y="365174"/>
          <a:ext cx="438885" cy="152340"/>
        </a:xfr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5A326CD3-F079-4ED3-A662-7904BEEAE2A6}" type="sibTrans" cxnId="{73B5E833-6A71-4277-AD83-AE953FE6CCF0}">
      <dgm:prSet/>
      <dgm:spPr/>
      <dgm:t>
        <a:bodyPr/>
        <a:lstStyle/>
        <a:p>
          <a:endParaRPr lang="nn-NO"/>
        </a:p>
      </dgm:t>
    </dgm:pt>
    <dgm:pt modelId="{6E1F7116-24AB-4246-A0FF-F7E1244A09A7}">
      <dgm:prSet phldrT="[Tekst]"/>
      <dgm:spPr>
        <a:xfrm>
          <a:off x="3693903" y="517515"/>
          <a:ext cx="725430" cy="362715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222 elevar i Nordfjord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AF4217D-7538-47C6-A7D7-73198B448DCB}" type="parTrans" cxnId="{A60C9B42-6BD2-47C7-8F61-388A798B6CDC}">
      <dgm:prSet/>
      <dgm:spPr>
        <a:xfrm>
          <a:off x="3617733" y="365174"/>
          <a:ext cx="438885" cy="152340"/>
        </a:xfr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06C3EF35-D2D3-423C-844D-26AA29AA08DD}" type="sibTrans" cxnId="{A60C9B42-6BD2-47C7-8F61-388A798B6CDC}">
      <dgm:prSet/>
      <dgm:spPr/>
      <dgm:t>
        <a:bodyPr/>
        <a:lstStyle/>
        <a:p>
          <a:endParaRPr lang="nn-NO"/>
        </a:p>
      </dgm:t>
    </dgm:pt>
    <dgm:pt modelId="{AADAC137-C12A-4877-951B-C0F89BA53D02}">
      <dgm:prSet phldrT="[Tekst]"/>
      <dgm:spPr>
        <a:xfrm>
          <a:off x="1938360" y="1032571"/>
          <a:ext cx="725430" cy="362715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25 slutta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(18 %)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9FEEDF8-0CEE-4A66-9B32-033DFE2DDD3D}" type="parTrans" cxnId="{1282DEED-236B-49E7-AFC5-DE8AB89A8DBF}">
      <dgm:prSet/>
      <dgm:spPr>
        <a:xfrm>
          <a:off x="2255355" y="880230"/>
          <a:ext cx="91440" cy="152340"/>
        </a:xfr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40DED832-DEE9-48B3-80CC-7191621A5C51}" type="sibTrans" cxnId="{1282DEED-236B-49E7-AFC5-DE8AB89A8DBF}">
      <dgm:prSet/>
      <dgm:spPr/>
      <dgm:t>
        <a:bodyPr/>
        <a:lstStyle/>
        <a:p>
          <a:endParaRPr lang="nn-NO"/>
        </a:p>
      </dgm:t>
    </dgm:pt>
    <dgm:pt modelId="{7D69EC24-6F56-40F6-96B8-67A442B5FB0D}">
      <dgm:prSet phldrT="[Tekst]"/>
      <dgm:spPr>
        <a:xfrm>
          <a:off x="2816131" y="1032571"/>
          <a:ext cx="725430" cy="362715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55 slutta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(23 %)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4F9A0A8-A79F-46BE-A7A6-E08EAA5F68FE}" type="parTrans" cxnId="{3A207EBB-D28E-4E7F-A664-E0E801F8C7E5}">
      <dgm:prSet/>
      <dgm:spPr>
        <a:xfrm>
          <a:off x="3133127" y="880230"/>
          <a:ext cx="91440" cy="152340"/>
        </a:xfr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7DB24AB0-0D16-484C-A064-44ABB7F830F7}" type="sibTrans" cxnId="{3A207EBB-D28E-4E7F-A664-E0E801F8C7E5}">
      <dgm:prSet/>
      <dgm:spPr/>
      <dgm:t>
        <a:bodyPr/>
        <a:lstStyle/>
        <a:p>
          <a:endParaRPr lang="nn-NO"/>
        </a:p>
      </dgm:t>
    </dgm:pt>
    <dgm:pt modelId="{C26DECC3-E9A7-496D-994C-8E7514903C6B}">
      <dgm:prSet phldrT="[Tekst]"/>
      <dgm:spPr>
        <a:xfrm>
          <a:off x="3693903" y="1032571"/>
          <a:ext cx="725430" cy="362715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64 slutta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(25 %)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61F8CB9-E9D3-4BF6-82DB-3BB959D91584}" type="parTrans" cxnId="{1DDDA22E-F2F4-45B5-8996-E4E256701854}">
      <dgm:prSet/>
      <dgm:spPr>
        <a:xfrm>
          <a:off x="4010898" y="880230"/>
          <a:ext cx="91440" cy="152340"/>
        </a:xfr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6763C121-7BDA-4370-A6E1-0553C781CEA9}" type="sibTrans" cxnId="{1DDDA22E-F2F4-45B5-8996-E4E256701854}">
      <dgm:prSet/>
      <dgm:spPr/>
      <dgm:t>
        <a:bodyPr/>
        <a:lstStyle/>
        <a:p>
          <a:endParaRPr lang="nn-NO"/>
        </a:p>
      </dgm:t>
    </dgm:pt>
    <dgm:pt modelId="{0ABAD5C9-7624-4780-A0EF-7890D09A42A9}">
      <dgm:prSet phldrT="[Tekst]"/>
      <dgm:spPr>
        <a:xfrm>
          <a:off x="4571674" y="1032571"/>
          <a:ext cx="725430" cy="362715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50 slutta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(23 %)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8760F9D-238C-4FD3-8FE4-FA6D30F2B93D}" type="parTrans" cxnId="{04721080-8451-44DB-93C9-ABC00846B58B}">
      <dgm:prSet/>
      <dgm:spPr>
        <a:xfrm>
          <a:off x="4888670" y="880230"/>
          <a:ext cx="91440" cy="152340"/>
        </a:xfr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C6D3A9E5-D757-4908-86EE-9D6DC0E17C9D}" type="sibTrans" cxnId="{04721080-8451-44DB-93C9-ABC00846B58B}">
      <dgm:prSet/>
      <dgm:spPr/>
      <dgm:t>
        <a:bodyPr/>
        <a:lstStyle/>
        <a:p>
          <a:endParaRPr lang="nn-NO"/>
        </a:p>
      </dgm:t>
    </dgm:pt>
    <dgm:pt modelId="{14CB22B1-BFEE-4F31-98CA-0C5180C490EA}">
      <dgm:prSet phldrT="[Tekst]"/>
      <dgm:spPr>
        <a:xfrm>
          <a:off x="4753032" y="1547627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0 av 9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Aurland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9A20DA2-2CEA-4A80-B550-2AB8C4B516A6}" type="parTrans" cxnId="{12556D1A-532A-4FED-882F-AAA71BD72A87}">
      <dgm:prSet/>
      <dgm:spPr>
        <a:xfrm>
          <a:off x="4644217" y="1395286"/>
          <a:ext cx="108814" cy="333698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72467A9D-0517-41DA-9654-EB584A63E53B}" type="sibTrans" cxnId="{12556D1A-532A-4FED-882F-AAA71BD72A87}">
      <dgm:prSet/>
      <dgm:spPr/>
      <dgm:t>
        <a:bodyPr/>
        <a:lstStyle/>
        <a:p>
          <a:endParaRPr lang="nn-NO"/>
        </a:p>
      </dgm:t>
    </dgm:pt>
    <dgm:pt modelId="{06244497-1449-4F34-80E4-65EEEA5F8679}">
      <dgm:prSet phldrT="[Tekst]"/>
      <dgm:spPr>
        <a:xfrm>
          <a:off x="4753032" y="2062683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av 7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Balestrand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21BABAD-49F9-4479-88AA-9A1D088489B1}" type="parTrans" cxnId="{7B8C2BCA-C8F6-41CB-B36C-D3B462A2EDAA}">
      <dgm:prSet/>
      <dgm:spPr>
        <a:xfrm>
          <a:off x="4644217" y="1395286"/>
          <a:ext cx="108814" cy="848754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1E8CE619-61C0-4E7E-90D7-7C535E8BF34D}" type="sibTrans" cxnId="{7B8C2BCA-C8F6-41CB-B36C-D3B462A2EDAA}">
      <dgm:prSet/>
      <dgm:spPr/>
      <dgm:t>
        <a:bodyPr/>
        <a:lstStyle/>
        <a:p>
          <a:endParaRPr lang="nn-NO"/>
        </a:p>
      </dgm:t>
    </dgm:pt>
    <dgm:pt modelId="{30890CC4-47A3-4BF9-B72D-316371E340E8}">
      <dgm:prSet phldrT="[Tekst]"/>
      <dgm:spPr>
        <a:xfrm>
          <a:off x="4753032" y="2577739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 av 14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Leikanger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4EA0588-5263-45A8-93DD-76C4D23E3566}" type="parTrans" cxnId="{048D8518-DD99-44A7-91D8-A4C1D070234A}">
      <dgm:prSet/>
      <dgm:spPr>
        <a:xfrm>
          <a:off x="4644217" y="1395286"/>
          <a:ext cx="108814" cy="1363810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58BD69DA-93D7-4D99-AFC8-366C35AA29CB}" type="sibTrans" cxnId="{048D8518-DD99-44A7-91D8-A4C1D070234A}">
      <dgm:prSet/>
      <dgm:spPr/>
      <dgm:t>
        <a:bodyPr/>
        <a:lstStyle/>
        <a:p>
          <a:endParaRPr lang="nn-NO"/>
        </a:p>
      </dgm:t>
    </dgm:pt>
    <dgm:pt modelId="{C7FB6E00-F336-4820-8237-3AC3AE0D1DCA}">
      <dgm:prSet phldrT="[Tekst]"/>
      <dgm:spPr>
        <a:xfrm>
          <a:off x="4753032" y="3092795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8 av 40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Luster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C5A8AD6-0BEA-4D94-9555-6F504CC8F57A}" type="parTrans" cxnId="{0AD38C24-86A2-481C-B508-DFAF37FF28CD}">
      <dgm:prSet/>
      <dgm:spPr>
        <a:xfrm>
          <a:off x="4644217" y="1395286"/>
          <a:ext cx="108814" cy="1878866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7F46A7A3-0AA9-4D80-8592-36E39DC467A4}" type="sibTrans" cxnId="{0AD38C24-86A2-481C-B508-DFAF37FF28CD}">
      <dgm:prSet/>
      <dgm:spPr/>
      <dgm:t>
        <a:bodyPr/>
        <a:lstStyle/>
        <a:p>
          <a:endParaRPr lang="nn-NO"/>
        </a:p>
      </dgm:t>
    </dgm:pt>
    <dgm:pt modelId="{2324F93A-F968-4BF7-B1B6-CD9EB8FFB6CC}">
      <dgm:prSet phldrT="[Tekst]"/>
      <dgm:spPr>
        <a:xfrm>
          <a:off x="4753032" y="3607851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av 15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i Lærdal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27BECDF-8531-4627-A5BA-202AF955E867}" type="parTrans" cxnId="{B86105F8-C9CC-4F5D-BADE-5EF5BE7F6CFA}">
      <dgm:prSet/>
      <dgm:spPr>
        <a:xfrm>
          <a:off x="4644217" y="1395286"/>
          <a:ext cx="108814" cy="2393922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FE767448-F7D4-42E2-A706-863AA53F233B}" type="sibTrans" cxnId="{B86105F8-C9CC-4F5D-BADE-5EF5BE7F6CFA}">
      <dgm:prSet/>
      <dgm:spPr/>
      <dgm:t>
        <a:bodyPr/>
        <a:lstStyle/>
        <a:p>
          <a:endParaRPr lang="nn-NO"/>
        </a:p>
      </dgm:t>
    </dgm:pt>
    <dgm:pt modelId="{7B2759E4-C353-48A3-88C3-39CDA58D192D}">
      <dgm:prSet phldrT="[Tekst]"/>
      <dgm:spPr>
        <a:xfrm>
          <a:off x="4753032" y="4122907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22 av 67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Sogndal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4B0063D-B201-4B2B-8966-51F72BAE2AB0}" type="parTrans" cxnId="{5CFC6314-3A60-4849-AE1D-197C8D534E8A}">
      <dgm:prSet/>
      <dgm:spPr>
        <a:xfrm>
          <a:off x="4644217" y="1395286"/>
          <a:ext cx="108814" cy="2908978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74F4E792-3CB5-4F58-A1F5-AA046C09F7E0}" type="sibTrans" cxnId="{5CFC6314-3A60-4849-AE1D-197C8D534E8A}">
      <dgm:prSet/>
      <dgm:spPr/>
      <dgm:t>
        <a:bodyPr/>
        <a:lstStyle/>
        <a:p>
          <a:endParaRPr lang="nn-NO"/>
        </a:p>
      </dgm:t>
    </dgm:pt>
    <dgm:pt modelId="{7F34DD17-47C6-42DD-9809-B395DD499609}">
      <dgm:prSet phldrT="[Tekst]"/>
      <dgm:spPr>
        <a:xfrm>
          <a:off x="4753032" y="4637963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 av 11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Vik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7E69A24-2EF3-4D24-AC6F-D338EC50520C}" type="parTrans" cxnId="{5391225E-9349-409D-AC28-CBC000BBEE7D}">
      <dgm:prSet/>
      <dgm:spPr>
        <a:xfrm>
          <a:off x="4644217" y="1395286"/>
          <a:ext cx="108814" cy="3424034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A596FD66-3086-494C-9466-A3FD46759B38}" type="sibTrans" cxnId="{5391225E-9349-409D-AC28-CBC000BBEE7D}">
      <dgm:prSet/>
      <dgm:spPr/>
      <dgm:t>
        <a:bodyPr/>
        <a:lstStyle/>
        <a:p>
          <a:endParaRPr lang="nn-NO"/>
        </a:p>
      </dgm:t>
    </dgm:pt>
    <dgm:pt modelId="{FE66645F-07EC-4975-B909-A086AF53A239}">
      <dgm:prSet phldrT="[Tekst]"/>
      <dgm:spPr>
        <a:xfrm>
          <a:off x="4753032" y="5153019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12 av 52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Årdal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8D1387E-87C7-4B96-80B2-86BD748DB60B}" type="parTrans" cxnId="{F16DD1E5-F765-4C9C-AD3D-DD240C471C27}">
      <dgm:prSet/>
      <dgm:spPr>
        <a:xfrm>
          <a:off x="4644217" y="1395286"/>
          <a:ext cx="108814" cy="3939089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0CF86D58-4E78-4466-B44C-2304B7611CB8}" type="sibTrans" cxnId="{F16DD1E5-F765-4C9C-AD3D-DD240C471C27}">
      <dgm:prSet/>
      <dgm:spPr/>
      <dgm:t>
        <a:bodyPr/>
        <a:lstStyle/>
        <a:p>
          <a:endParaRPr lang="nn-NO"/>
        </a:p>
      </dgm:t>
    </dgm:pt>
    <dgm:pt modelId="{79AEFC8F-E570-4320-8C33-22BE769238F0}">
      <dgm:prSet phldrT="[Tekst]"/>
      <dgm:spPr>
        <a:xfrm>
          <a:off x="2119718" y="1547627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av 21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Askvoll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943CFE3-C74E-4529-9D98-E4BFF91A97AA}" type="parTrans" cxnId="{E5CDD234-65E1-412F-94D6-FF6B6585FD2F}">
      <dgm:prSet/>
      <dgm:spPr>
        <a:xfrm>
          <a:off x="2010903" y="1395286"/>
          <a:ext cx="108814" cy="333698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D06F8AE5-71F6-44A9-B9E9-04C943D9F615}" type="sibTrans" cxnId="{E5CDD234-65E1-412F-94D6-FF6B6585FD2F}">
      <dgm:prSet/>
      <dgm:spPr/>
      <dgm:t>
        <a:bodyPr/>
        <a:lstStyle/>
        <a:p>
          <a:endParaRPr lang="nn-NO"/>
        </a:p>
      </dgm:t>
    </dgm:pt>
    <dgm:pt modelId="{442B7699-8056-4E61-82EC-864177150D6F}">
      <dgm:prSet phldrT="[Tekst]"/>
      <dgm:spPr>
        <a:xfrm>
          <a:off x="2119718" y="2062683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 av 21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Fjaler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B7500BC-6777-4528-9E79-5110B50594DF}" type="parTrans" cxnId="{F3E0833E-FD8D-41B4-A2F5-5C04B9313D9F}">
      <dgm:prSet/>
      <dgm:spPr>
        <a:xfrm>
          <a:off x="2010903" y="1395286"/>
          <a:ext cx="108814" cy="848754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EBFC603D-F904-4F73-8BF8-7A6A33EC6956}" type="sibTrans" cxnId="{F3E0833E-FD8D-41B4-A2F5-5C04B9313D9F}">
      <dgm:prSet/>
      <dgm:spPr/>
      <dgm:t>
        <a:bodyPr/>
        <a:lstStyle/>
        <a:p>
          <a:endParaRPr lang="nn-NO"/>
        </a:p>
      </dgm:t>
    </dgm:pt>
    <dgm:pt modelId="{F3042DC7-042C-4196-928E-288C0334B7FB}">
      <dgm:prSet phldrT="[Tekst]"/>
      <dgm:spPr>
        <a:xfrm>
          <a:off x="2119718" y="2577739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6 av 31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Gulen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6F3F125-D2F2-4DD8-950B-5232C76B2C05}" type="parTrans" cxnId="{22D67E1B-4D66-4D5C-A868-92836A8A60B8}">
      <dgm:prSet/>
      <dgm:spPr>
        <a:xfrm>
          <a:off x="2010903" y="1395286"/>
          <a:ext cx="108814" cy="1363810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677A141B-0A6E-473A-97FD-36698F9B6D74}" type="sibTrans" cxnId="{22D67E1B-4D66-4D5C-A868-92836A8A60B8}">
      <dgm:prSet/>
      <dgm:spPr/>
      <dgm:t>
        <a:bodyPr/>
        <a:lstStyle/>
        <a:p>
          <a:endParaRPr lang="nn-NO"/>
        </a:p>
      </dgm:t>
    </dgm:pt>
    <dgm:pt modelId="{5B6151E2-B026-4118-BF4E-4F7EB8E3E8FE}">
      <dgm:prSet phldrT="[Tekst]"/>
      <dgm:spPr>
        <a:xfrm>
          <a:off x="2119718" y="3092795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av 18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Hyllestad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71A07EE-C1CE-4631-94F3-0B9E85693C10}" type="parTrans" cxnId="{CFA1E772-902B-4D3B-8537-0D21C02F06C4}">
      <dgm:prSet/>
      <dgm:spPr>
        <a:xfrm>
          <a:off x="2010903" y="1395286"/>
          <a:ext cx="108814" cy="1878866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BE6EBB01-A670-41E2-88DB-6CFEAE7B943E}" type="sibTrans" cxnId="{CFA1E772-902B-4D3B-8537-0D21C02F06C4}">
      <dgm:prSet/>
      <dgm:spPr/>
      <dgm:t>
        <a:bodyPr/>
        <a:lstStyle/>
        <a:p>
          <a:endParaRPr lang="nn-NO"/>
        </a:p>
      </dgm:t>
    </dgm:pt>
    <dgm:pt modelId="{0159A65E-1D74-4636-AFB1-47E80A7E119C}">
      <dgm:prSet phldrT="[Tekst]"/>
      <dgm:spPr>
        <a:xfrm>
          <a:off x="2119718" y="3607851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10 av 41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Høyanger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34C9DE6-E91C-4147-BED4-1557DA8E38B1}" type="parTrans" cxnId="{A6DA5D8A-BF7D-470C-84B8-60B274CCEC0E}">
      <dgm:prSet/>
      <dgm:spPr>
        <a:xfrm>
          <a:off x="2010903" y="1395286"/>
          <a:ext cx="108814" cy="2393922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A326601D-C7F6-4DC9-BB32-849C7F93E8D7}" type="sibTrans" cxnId="{A6DA5D8A-BF7D-470C-84B8-60B274CCEC0E}">
      <dgm:prSet/>
      <dgm:spPr/>
      <dgm:t>
        <a:bodyPr/>
        <a:lstStyle/>
        <a:p>
          <a:endParaRPr lang="nn-NO"/>
        </a:p>
      </dgm:t>
    </dgm:pt>
    <dgm:pt modelId="{93999E65-39B7-4A3F-8AEA-2A1EF8C0DF3A}">
      <dgm:prSet phldrT="[Tekst]"/>
      <dgm:spPr>
        <a:xfrm>
          <a:off x="2119718" y="4122907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* Solund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5B3F597-9323-4F65-B339-98ADE5787660}" type="parTrans" cxnId="{819E9588-9CCE-4925-8D54-91FE2239082A}">
      <dgm:prSet/>
      <dgm:spPr>
        <a:xfrm>
          <a:off x="2010903" y="1395286"/>
          <a:ext cx="108814" cy="2908978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E675DC2F-8F77-4370-945F-FD5886FA7091}" type="sibTrans" cxnId="{819E9588-9CCE-4925-8D54-91FE2239082A}">
      <dgm:prSet/>
      <dgm:spPr/>
      <dgm:t>
        <a:bodyPr/>
        <a:lstStyle/>
        <a:p>
          <a:endParaRPr lang="nn-NO"/>
        </a:p>
      </dgm:t>
    </dgm:pt>
    <dgm:pt modelId="{77EA15AC-E7C1-495E-8AB5-DF371173F6E2}">
      <dgm:prSet phldrT="[Tekst]"/>
      <dgm:spPr>
        <a:xfrm>
          <a:off x="3875261" y="1547627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10 av 31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Bremanger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5FB7A7F-FCAE-48B7-AC14-D9B8080A01AF}" type="parTrans" cxnId="{D29138A6-9555-40B0-AD63-64AA4B6876D5}">
      <dgm:prSet/>
      <dgm:spPr>
        <a:xfrm>
          <a:off x="3766446" y="1395286"/>
          <a:ext cx="108814" cy="333698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DF2B86B9-FAE7-43D7-9709-87AA6AA1AD96}" type="sibTrans" cxnId="{D29138A6-9555-40B0-AD63-64AA4B6876D5}">
      <dgm:prSet/>
      <dgm:spPr/>
      <dgm:t>
        <a:bodyPr/>
        <a:lstStyle/>
        <a:p>
          <a:endParaRPr lang="nn-NO"/>
        </a:p>
      </dgm:t>
    </dgm:pt>
    <dgm:pt modelId="{C51E95C6-0A5E-43F7-8221-066936D37EA8}">
      <dgm:prSet phldrT="[Tekst]"/>
      <dgm:spPr>
        <a:xfrm>
          <a:off x="3875261" y="2062683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11 av 39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Eid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C521C8B-FBFB-4CA0-8547-DCA31144ED68}" type="parTrans" cxnId="{4336ABEB-A743-4365-BAD4-AD208C378E3D}">
      <dgm:prSet/>
      <dgm:spPr>
        <a:xfrm>
          <a:off x="3766446" y="1395286"/>
          <a:ext cx="108814" cy="848754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AF505C91-1243-474B-87AF-64A24FF94D9C}" type="sibTrans" cxnId="{4336ABEB-A743-4365-BAD4-AD208C378E3D}">
      <dgm:prSet/>
      <dgm:spPr/>
      <dgm:t>
        <a:bodyPr/>
        <a:lstStyle/>
        <a:p>
          <a:endParaRPr lang="nn-NO"/>
        </a:p>
      </dgm:t>
    </dgm:pt>
    <dgm:pt modelId="{F4E4C625-E410-4794-B147-46DF6576E5EE}">
      <dgm:prSet phldrT="[Tekst]"/>
      <dgm:spPr>
        <a:xfrm>
          <a:off x="3875261" y="2577739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 av 32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Gloppen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CDBC81C-C242-46B8-88C2-69242DF31B0B}" type="parTrans" cxnId="{03A67A8F-434E-4638-B48B-FDFDC3D9533F}">
      <dgm:prSet/>
      <dgm:spPr>
        <a:xfrm>
          <a:off x="3766446" y="1395286"/>
          <a:ext cx="108814" cy="1363810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6FCEE38B-405E-46DD-87B3-621EE5B6385E}" type="sibTrans" cxnId="{03A67A8F-434E-4638-B48B-FDFDC3D9533F}">
      <dgm:prSet/>
      <dgm:spPr/>
      <dgm:t>
        <a:bodyPr/>
        <a:lstStyle/>
        <a:p>
          <a:endParaRPr lang="nn-NO"/>
        </a:p>
      </dgm:t>
    </dgm:pt>
    <dgm:pt modelId="{1D027D8D-6887-4FA0-9268-7F468C8B27E8}">
      <dgm:prSet phldrT="[Tekst]"/>
      <dgm:spPr>
        <a:xfrm>
          <a:off x="3875261" y="3092795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av 10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Hornindal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710B887-4EC8-4FA2-B5C8-13D59150311B}" type="parTrans" cxnId="{F7027EAF-D132-4052-AD45-5E587DD29B85}">
      <dgm:prSet/>
      <dgm:spPr>
        <a:xfrm>
          <a:off x="3766446" y="1395286"/>
          <a:ext cx="108814" cy="1878866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62580375-E850-4F96-926E-A003F4834E57}" type="sibTrans" cxnId="{F7027EAF-D132-4052-AD45-5E587DD29B85}">
      <dgm:prSet/>
      <dgm:spPr/>
      <dgm:t>
        <a:bodyPr/>
        <a:lstStyle/>
        <a:p>
          <a:endParaRPr lang="nn-NO"/>
        </a:p>
      </dgm:t>
    </dgm:pt>
    <dgm:pt modelId="{4BA8DFB2-DE42-4D23-B569-F9F080B828E3}">
      <dgm:prSet phldrT="[Tekst]"/>
      <dgm:spPr>
        <a:xfrm>
          <a:off x="3875261" y="3607851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8 av 27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Selje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6D2E883-DB6D-4E88-A42B-9390D626B3D2}" type="parTrans" cxnId="{A0279A97-40AC-45A6-8FD4-5A4B7094F715}">
      <dgm:prSet/>
      <dgm:spPr>
        <a:xfrm>
          <a:off x="3766446" y="1395286"/>
          <a:ext cx="108814" cy="2393922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B5F68DEA-5F5A-4523-BED5-DE7C15BD837D}" type="sibTrans" cxnId="{A0279A97-40AC-45A6-8FD4-5A4B7094F715}">
      <dgm:prSet/>
      <dgm:spPr/>
      <dgm:t>
        <a:bodyPr/>
        <a:lstStyle/>
        <a:p>
          <a:endParaRPr lang="nn-NO"/>
        </a:p>
      </dgm:t>
    </dgm:pt>
    <dgm:pt modelId="{83A71F4F-461A-4896-BCC4-8FAD7FF553C3}">
      <dgm:prSet phldrT="[Tekst]"/>
      <dgm:spPr>
        <a:xfrm>
          <a:off x="3875261" y="4122907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11 av 51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Stryn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6F32525-CA61-405B-A043-38B0D246C767}" type="parTrans" cxnId="{258920FF-D57A-4017-B27C-66BFC6E6AC94}">
      <dgm:prSet/>
      <dgm:spPr>
        <a:xfrm>
          <a:off x="3766446" y="1395286"/>
          <a:ext cx="108814" cy="2908978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1E0BE9C2-B78A-4CAC-A16C-9630127E9AFC}" type="sibTrans" cxnId="{258920FF-D57A-4017-B27C-66BFC6E6AC94}">
      <dgm:prSet/>
      <dgm:spPr/>
      <dgm:t>
        <a:bodyPr/>
        <a:lstStyle/>
        <a:p>
          <a:endParaRPr lang="nn-NO"/>
        </a:p>
      </dgm:t>
    </dgm:pt>
    <dgm:pt modelId="{AAA26D78-33C2-4A24-B7E0-C2FA0DAF2CFD}">
      <dgm:prSet phldrT="[Tekst]"/>
      <dgm:spPr>
        <a:xfrm>
          <a:off x="3875261" y="4637963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18 av 68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Vågsøy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CE558D4-5767-4241-93CD-9F77F1CA7B25}" type="parTrans" cxnId="{66785369-2C47-409A-A6E2-2E2C13F4BF4A}">
      <dgm:prSet/>
      <dgm:spPr>
        <a:xfrm>
          <a:off x="3766446" y="1395286"/>
          <a:ext cx="108814" cy="3424034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576E408D-EA86-4A1F-BD4A-2FA50D15A0C3}" type="sibTrans" cxnId="{66785369-2C47-409A-A6E2-2E2C13F4BF4A}">
      <dgm:prSet/>
      <dgm:spPr/>
      <dgm:t>
        <a:bodyPr/>
        <a:lstStyle/>
        <a:p>
          <a:endParaRPr lang="nn-NO"/>
        </a:p>
      </dgm:t>
    </dgm:pt>
    <dgm:pt modelId="{018766C0-0107-46A2-9BDD-06F20C50A919}">
      <dgm:prSet phldrT="[Tekst]"/>
      <dgm:spPr>
        <a:xfrm>
          <a:off x="2997489" y="1547627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21 av 87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Flora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83D3A08-79D5-4698-862D-2DC57A585AAD}" type="parTrans" cxnId="{C785547D-D005-421D-8298-E8D2EBFF95C6}">
      <dgm:prSet/>
      <dgm:spPr>
        <a:xfrm>
          <a:off x="2888675" y="1395286"/>
          <a:ext cx="108814" cy="333698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8E732A57-68BF-4AF9-864E-D27F5D299E57}" type="sibTrans" cxnId="{C785547D-D005-421D-8298-E8D2EBFF95C6}">
      <dgm:prSet/>
      <dgm:spPr/>
      <dgm:t>
        <a:bodyPr/>
        <a:lstStyle/>
        <a:p>
          <a:endParaRPr lang="nn-NO"/>
        </a:p>
      </dgm:t>
    </dgm:pt>
    <dgm:pt modelId="{92A717B8-7328-4461-A23E-4E018B4C8C8E}">
      <dgm:prSet phldrT="[Tekst]"/>
      <dgm:spPr>
        <a:xfrm>
          <a:off x="2997489" y="2062683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17 av 82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Førde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1EBD659-E3F8-4CFB-854F-91AA3FA34FDF}" type="parTrans" cxnId="{DAD767FD-46FE-4D4F-896C-6A744F10974E}">
      <dgm:prSet/>
      <dgm:spPr>
        <a:xfrm>
          <a:off x="2888675" y="1395286"/>
          <a:ext cx="108814" cy="848754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4DB0EE1C-1929-4661-A6E8-CD7F9657E719}" type="sibTrans" cxnId="{DAD767FD-46FE-4D4F-896C-6A744F10974E}">
      <dgm:prSet/>
      <dgm:spPr/>
      <dgm:t>
        <a:bodyPr/>
        <a:lstStyle/>
        <a:p>
          <a:endParaRPr lang="nn-NO"/>
        </a:p>
      </dgm:t>
    </dgm:pt>
    <dgm:pt modelId="{886FF548-5A5C-46FF-93A3-685C80A0070F}">
      <dgm:prSet phldrT="[Tekst]"/>
      <dgm:spPr>
        <a:xfrm>
          <a:off x="2997489" y="2577739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 av 21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Gaular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8C846DB-2EC6-445C-BBC4-85BBF9379681}" type="parTrans" cxnId="{41419EC9-BDB8-4543-BF0F-2CF6E946B366}">
      <dgm:prSet/>
      <dgm:spPr>
        <a:xfrm>
          <a:off x="2888675" y="1395286"/>
          <a:ext cx="108814" cy="1363810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9C38F321-40B0-41A9-A01C-B7E05FB06CF9}" type="sibTrans" cxnId="{41419EC9-BDB8-4543-BF0F-2CF6E946B366}">
      <dgm:prSet/>
      <dgm:spPr/>
      <dgm:t>
        <a:bodyPr/>
        <a:lstStyle/>
        <a:p>
          <a:endParaRPr lang="nn-NO"/>
        </a:p>
      </dgm:t>
    </dgm:pt>
    <dgm:pt modelId="{553E32D7-DA4D-47B7-8D89-569904CDB073}">
      <dgm:prSet phldrT="[Tekst]"/>
      <dgm:spPr>
        <a:xfrm>
          <a:off x="2997489" y="3092795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 av 23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Jølster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3105691-1FB4-4ABB-B41A-474A51587127}" type="parTrans" cxnId="{C688FA23-204F-4E00-B0B3-EEB2631EFEB0}">
      <dgm:prSet/>
      <dgm:spPr>
        <a:xfrm>
          <a:off x="2888675" y="1395286"/>
          <a:ext cx="108814" cy="1878866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FF83FB36-C76C-4B97-99D4-BAD6F2624728}" type="sibTrans" cxnId="{C688FA23-204F-4E00-B0B3-EEB2631EFEB0}">
      <dgm:prSet/>
      <dgm:spPr/>
      <dgm:t>
        <a:bodyPr/>
        <a:lstStyle/>
        <a:p>
          <a:endParaRPr lang="nn-NO"/>
        </a:p>
      </dgm:t>
    </dgm:pt>
    <dgm:pt modelId="{C6BBA33F-562F-47CF-8369-9672AF149C2D}">
      <dgm:prSet phldrT="[Tekst]"/>
      <dgm:spPr>
        <a:xfrm>
          <a:off x="2997489" y="3607851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9 av 28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Naustdal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FE3162F-B701-4603-BDAE-1B123ACBAD1B}" type="parTrans" cxnId="{808E2DF7-84CC-4E06-A72A-5DA73B5C5F1F}">
      <dgm:prSet/>
      <dgm:spPr>
        <a:xfrm>
          <a:off x="2888675" y="1395286"/>
          <a:ext cx="108814" cy="2393922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9BDD866F-2566-4DC2-A101-5BA87B70590D}" type="sibTrans" cxnId="{808E2DF7-84CC-4E06-A72A-5DA73B5C5F1F}">
      <dgm:prSet/>
      <dgm:spPr/>
      <dgm:t>
        <a:bodyPr/>
        <a:lstStyle/>
        <a:p>
          <a:endParaRPr lang="nn-NO"/>
        </a:p>
      </dgm:t>
    </dgm:pt>
    <dgm:pt modelId="{BF1233F5-9B37-4B0C-8E5C-AB3832A18C47}" type="pres">
      <dgm:prSet presAssocID="{2B6709EF-8D8F-48A7-BD3C-066F75FFCF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n-NO"/>
        </a:p>
      </dgm:t>
    </dgm:pt>
    <dgm:pt modelId="{377616BC-0E3C-4676-9FFA-CAAD99922413}" type="pres">
      <dgm:prSet presAssocID="{A6EA8F8A-D716-4454-9119-1EACA0BD0DC9}" presName="hierRoot1" presStyleCnt="0">
        <dgm:presLayoutVars>
          <dgm:hierBranch val="init"/>
        </dgm:presLayoutVars>
      </dgm:prSet>
      <dgm:spPr/>
    </dgm:pt>
    <dgm:pt modelId="{402D2284-BB9E-419C-ABD0-9526B6A54F8C}" type="pres">
      <dgm:prSet presAssocID="{A6EA8F8A-D716-4454-9119-1EACA0BD0DC9}" presName="rootComposite1" presStyleCnt="0"/>
      <dgm:spPr/>
    </dgm:pt>
    <dgm:pt modelId="{49B05AD4-8E4E-42CE-B398-54641146C39B}" type="pres">
      <dgm:prSet presAssocID="{A6EA8F8A-D716-4454-9119-1EACA0BD0DC9}" presName="rootText1" presStyleLbl="node0" presStyleIdx="0" presStyleCnt="1" custScaleX="941319" custScaleY="29569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C5AD8DA7-3CEB-41A7-8292-43521E115E70}" type="pres">
      <dgm:prSet presAssocID="{A6EA8F8A-D716-4454-9119-1EACA0BD0DC9}" presName="rootConnector1" presStyleLbl="node1" presStyleIdx="0" presStyleCnt="0"/>
      <dgm:spPr/>
      <dgm:t>
        <a:bodyPr/>
        <a:lstStyle/>
        <a:p>
          <a:endParaRPr lang="nn-NO"/>
        </a:p>
      </dgm:t>
    </dgm:pt>
    <dgm:pt modelId="{D570932B-1F9B-4A33-A688-62E122E90DEB}" type="pres">
      <dgm:prSet presAssocID="{A6EA8F8A-D716-4454-9119-1EACA0BD0DC9}" presName="hierChild2" presStyleCnt="0"/>
      <dgm:spPr/>
    </dgm:pt>
    <dgm:pt modelId="{D020CEDE-046A-46C4-A616-D7DF06A66571}" type="pres">
      <dgm:prSet presAssocID="{EF978875-67C3-404B-BB4F-5D446B778EB5}" presName="Name37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1316657" y="0"/>
              </a:moveTo>
              <a:lnTo>
                <a:pt x="1316657" y="76170"/>
              </a:lnTo>
              <a:lnTo>
                <a:pt x="0" y="76170"/>
              </a:lnTo>
              <a:lnTo>
                <a:pt x="0" y="152340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94CA6144-FE51-41CB-9257-3054A0F7AB4C}" type="pres">
      <dgm:prSet presAssocID="{52C1337B-6943-48D0-B253-4820CB47F0AA}" presName="hierRoot2" presStyleCnt="0">
        <dgm:presLayoutVars>
          <dgm:hierBranch val="init"/>
        </dgm:presLayoutVars>
      </dgm:prSet>
      <dgm:spPr/>
    </dgm:pt>
    <dgm:pt modelId="{DAF726B4-E7FA-4ECC-8BB8-B07EA0D2495F}" type="pres">
      <dgm:prSet presAssocID="{52C1337B-6943-48D0-B253-4820CB47F0AA}" presName="rootComposite" presStyleCnt="0"/>
      <dgm:spPr/>
    </dgm:pt>
    <dgm:pt modelId="{E985ED3C-2A87-4D04-9CD6-7F41C6FA7EFE}" type="pres">
      <dgm:prSet presAssocID="{52C1337B-6943-48D0-B253-4820CB47F0AA}" presName="rootText" presStyleLbl="node2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3BA9945E-7CCA-40A7-8EC8-D778B1A71C6C}" type="pres">
      <dgm:prSet presAssocID="{52C1337B-6943-48D0-B253-4820CB47F0AA}" presName="rootConnector" presStyleLbl="node2" presStyleIdx="0" presStyleCnt="4"/>
      <dgm:spPr/>
      <dgm:t>
        <a:bodyPr/>
        <a:lstStyle/>
        <a:p>
          <a:endParaRPr lang="nn-NO"/>
        </a:p>
      </dgm:t>
    </dgm:pt>
    <dgm:pt modelId="{E6989845-53C7-4CEF-883E-FCB2A2B48C00}" type="pres">
      <dgm:prSet presAssocID="{52C1337B-6943-48D0-B253-4820CB47F0AA}" presName="hierChild4" presStyleCnt="0"/>
      <dgm:spPr/>
    </dgm:pt>
    <dgm:pt modelId="{0A2671FC-E621-4E01-A7FA-90C406B4598C}" type="pres">
      <dgm:prSet presAssocID="{39FEEDF8-0CEE-4A66-9B32-033DFE2DDD3D}" presName="Name37" presStyleLbl="parChTrans1D3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340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E5D1DD87-75E7-4E11-92D1-7A5FD194152A}" type="pres">
      <dgm:prSet presAssocID="{AADAC137-C12A-4877-951B-C0F89BA53D02}" presName="hierRoot2" presStyleCnt="0">
        <dgm:presLayoutVars>
          <dgm:hierBranch val="init"/>
        </dgm:presLayoutVars>
      </dgm:prSet>
      <dgm:spPr/>
    </dgm:pt>
    <dgm:pt modelId="{E5AFCA92-A40B-4E92-8B70-730FE148A99E}" type="pres">
      <dgm:prSet presAssocID="{AADAC137-C12A-4877-951B-C0F89BA53D02}" presName="rootComposite" presStyleCnt="0"/>
      <dgm:spPr/>
    </dgm:pt>
    <dgm:pt modelId="{3E32FCC4-E265-4DF7-88CA-9C168781F4A2}" type="pres">
      <dgm:prSet presAssocID="{AADAC137-C12A-4877-951B-C0F89BA53D02}" presName="rootText" presStyleLbl="node3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D8F6F803-9FEC-4EED-89F1-EC3D6FD7BF09}" type="pres">
      <dgm:prSet presAssocID="{AADAC137-C12A-4877-951B-C0F89BA53D02}" presName="rootConnector" presStyleLbl="node3" presStyleIdx="0" presStyleCnt="4"/>
      <dgm:spPr/>
      <dgm:t>
        <a:bodyPr/>
        <a:lstStyle/>
        <a:p>
          <a:endParaRPr lang="nn-NO"/>
        </a:p>
      </dgm:t>
    </dgm:pt>
    <dgm:pt modelId="{7D822FCC-621A-44D6-8E68-D2152C52CFB4}" type="pres">
      <dgm:prSet presAssocID="{AADAC137-C12A-4877-951B-C0F89BA53D02}" presName="hierChild4" presStyleCnt="0"/>
      <dgm:spPr/>
    </dgm:pt>
    <dgm:pt modelId="{DA3C340B-8AAD-42A2-8668-32FBE690A657}" type="pres">
      <dgm:prSet presAssocID="{E943CFE3-C74E-4529-9D98-E4BFF91A97AA}" presName="Name37" presStyleLbl="parChTrans1D4" presStyleIdx="0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98"/>
              </a:lnTo>
              <a:lnTo>
                <a:pt x="108814" y="333698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DC55BF3A-C537-499C-BD86-3D5E49735180}" type="pres">
      <dgm:prSet presAssocID="{79AEFC8F-E570-4320-8C33-22BE769238F0}" presName="hierRoot2" presStyleCnt="0">
        <dgm:presLayoutVars>
          <dgm:hierBranch val="init"/>
        </dgm:presLayoutVars>
      </dgm:prSet>
      <dgm:spPr/>
    </dgm:pt>
    <dgm:pt modelId="{75D30C8A-6E8A-4B08-9D41-15592A4C2E33}" type="pres">
      <dgm:prSet presAssocID="{79AEFC8F-E570-4320-8C33-22BE769238F0}" presName="rootComposite" presStyleCnt="0"/>
      <dgm:spPr/>
    </dgm:pt>
    <dgm:pt modelId="{2A5BA400-4F59-4D06-93CA-97735E9C43BB}" type="pres">
      <dgm:prSet presAssocID="{79AEFC8F-E570-4320-8C33-22BE769238F0}" presName="rootText" presStyleLbl="node4" presStyleIdx="0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658E6357-3024-4CFF-B594-E3AD5B632920}" type="pres">
      <dgm:prSet presAssocID="{79AEFC8F-E570-4320-8C33-22BE769238F0}" presName="rootConnector" presStyleLbl="node4" presStyleIdx="0" presStyleCnt="26"/>
      <dgm:spPr/>
      <dgm:t>
        <a:bodyPr/>
        <a:lstStyle/>
        <a:p>
          <a:endParaRPr lang="nn-NO"/>
        </a:p>
      </dgm:t>
    </dgm:pt>
    <dgm:pt modelId="{056F6DB6-1DDB-42AB-97C3-33529DC2DF0A}" type="pres">
      <dgm:prSet presAssocID="{79AEFC8F-E570-4320-8C33-22BE769238F0}" presName="hierChild4" presStyleCnt="0"/>
      <dgm:spPr/>
    </dgm:pt>
    <dgm:pt modelId="{AE5813E0-1377-4CB0-907C-69293643BCD1}" type="pres">
      <dgm:prSet presAssocID="{79AEFC8F-E570-4320-8C33-22BE769238F0}" presName="hierChild5" presStyleCnt="0"/>
      <dgm:spPr/>
    </dgm:pt>
    <dgm:pt modelId="{BEAABC0A-1BCA-481C-8ECF-026DF57A11DD}" type="pres">
      <dgm:prSet presAssocID="{AB7500BC-6777-4528-9E79-5110B50594DF}" presName="Name37" presStyleLbl="parChTrans1D4" presStyleIdx="1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754"/>
              </a:lnTo>
              <a:lnTo>
                <a:pt x="108814" y="848754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6BC655B3-1E38-45AA-8CF1-3CA07E4AA792}" type="pres">
      <dgm:prSet presAssocID="{442B7699-8056-4E61-82EC-864177150D6F}" presName="hierRoot2" presStyleCnt="0">
        <dgm:presLayoutVars>
          <dgm:hierBranch val="init"/>
        </dgm:presLayoutVars>
      </dgm:prSet>
      <dgm:spPr/>
    </dgm:pt>
    <dgm:pt modelId="{4239B954-1461-47A1-9059-0A5890851933}" type="pres">
      <dgm:prSet presAssocID="{442B7699-8056-4E61-82EC-864177150D6F}" presName="rootComposite" presStyleCnt="0"/>
      <dgm:spPr/>
    </dgm:pt>
    <dgm:pt modelId="{F4F0BF10-1EC0-4C8B-9BE8-FC92827686E6}" type="pres">
      <dgm:prSet presAssocID="{442B7699-8056-4E61-82EC-864177150D6F}" presName="rootText" presStyleLbl="node4" presStyleIdx="1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C077F021-CD78-48B9-8E8C-1E9E31EFB024}" type="pres">
      <dgm:prSet presAssocID="{442B7699-8056-4E61-82EC-864177150D6F}" presName="rootConnector" presStyleLbl="node4" presStyleIdx="1" presStyleCnt="26"/>
      <dgm:spPr/>
      <dgm:t>
        <a:bodyPr/>
        <a:lstStyle/>
        <a:p>
          <a:endParaRPr lang="nn-NO"/>
        </a:p>
      </dgm:t>
    </dgm:pt>
    <dgm:pt modelId="{709F5835-E8B1-4F96-85B1-9DB374C42270}" type="pres">
      <dgm:prSet presAssocID="{442B7699-8056-4E61-82EC-864177150D6F}" presName="hierChild4" presStyleCnt="0"/>
      <dgm:spPr/>
    </dgm:pt>
    <dgm:pt modelId="{51746003-8F25-4E3D-A519-2BD09C4A9F89}" type="pres">
      <dgm:prSet presAssocID="{442B7699-8056-4E61-82EC-864177150D6F}" presName="hierChild5" presStyleCnt="0"/>
      <dgm:spPr/>
    </dgm:pt>
    <dgm:pt modelId="{5901E041-89E8-4505-8BBA-C54779635910}" type="pres">
      <dgm:prSet presAssocID="{66F3F125-D2F2-4DD8-950B-5232C76B2C05}" presName="Name37" presStyleLbl="parChTrans1D4" presStyleIdx="2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810"/>
              </a:lnTo>
              <a:lnTo>
                <a:pt x="108814" y="1363810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C5309751-595B-47F4-BFF5-988BE26A4ABD}" type="pres">
      <dgm:prSet presAssocID="{F3042DC7-042C-4196-928E-288C0334B7FB}" presName="hierRoot2" presStyleCnt="0">
        <dgm:presLayoutVars>
          <dgm:hierBranch val="init"/>
        </dgm:presLayoutVars>
      </dgm:prSet>
      <dgm:spPr/>
    </dgm:pt>
    <dgm:pt modelId="{BBF6623F-8974-438F-94AD-5D1BD82812E6}" type="pres">
      <dgm:prSet presAssocID="{F3042DC7-042C-4196-928E-288C0334B7FB}" presName="rootComposite" presStyleCnt="0"/>
      <dgm:spPr/>
    </dgm:pt>
    <dgm:pt modelId="{24C208AF-A224-4110-A0BC-E5EAA2BF646C}" type="pres">
      <dgm:prSet presAssocID="{F3042DC7-042C-4196-928E-288C0334B7FB}" presName="rootText" presStyleLbl="node4" presStyleIdx="2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D79D2233-3260-4AA6-87DF-E024351E95BC}" type="pres">
      <dgm:prSet presAssocID="{F3042DC7-042C-4196-928E-288C0334B7FB}" presName="rootConnector" presStyleLbl="node4" presStyleIdx="2" presStyleCnt="26"/>
      <dgm:spPr/>
      <dgm:t>
        <a:bodyPr/>
        <a:lstStyle/>
        <a:p>
          <a:endParaRPr lang="nn-NO"/>
        </a:p>
      </dgm:t>
    </dgm:pt>
    <dgm:pt modelId="{A760CB66-ED23-4B29-8992-627E48C81F49}" type="pres">
      <dgm:prSet presAssocID="{F3042DC7-042C-4196-928E-288C0334B7FB}" presName="hierChild4" presStyleCnt="0"/>
      <dgm:spPr/>
    </dgm:pt>
    <dgm:pt modelId="{94315EA2-236D-4A32-95A2-97C05EC2E365}" type="pres">
      <dgm:prSet presAssocID="{F3042DC7-042C-4196-928E-288C0334B7FB}" presName="hierChild5" presStyleCnt="0"/>
      <dgm:spPr/>
    </dgm:pt>
    <dgm:pt modelId="{50CB28E8-3905-4628-8BD7-127B294A1075}" type="pres">
      <dgm:prSet presAssocID="{C71A07EE-C1CE-4631-94F3-0B9E85693C10}" presName="Name37" presStyleLbl="parChTrans1D4" presStyleIdx="3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8866"/>
              </a:lnTo>
              <a:lnTo>
                <a:pt x="108814" y="1878866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DFC10761-85F4-442E-ADFF-0D23DDFDC0E2}" type="pres">
      <dgm:prSet presAssocID="{5B6151E2-B026-4118-BF4E-4F7EB8E3E8FE}" presName="hierRoot2" presStyleCnt="0">
        <dgm:presLayoutVars>
          <dgm:hierBranch val="init"/>
        </dgm:presLayoutVars>
      </dgm:prSet>
      <dgm:spPr/>
    </dgm:pt>
    <dgm:pt modelId="{64B52355-0176-42E6-80D2-6962F8149EBC}" type="pres">
      <dgm:prSet presAssocID="{5B6151E2-B026-4118-BF4E-4F7EB8E3E8FE}" presName="rootComposite" presStyleCnt="0"/>
      <dgm:spPr/>
    </dgm:pt>
    <dgm:pt modelId="{1987EE2F-1227-49D1-BA59-26358903AEFC}" type="pres">
      <dgm:prSet presAssocID="{5B6151E2-B026-4118-BF4E-4F7EB8E3E8FE}" presName="rootText" presStyleLbl="node4" presStyleIdx="3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5FED1346-885D-42F7-988D-37DF2D54FDCF}" type="pres">
      <dgm:prSet presAssocID="{5B6151E2-B026-4118-BF4E-4F7EB8E3E8FE}" presName="rootConnector" presStyleLbl="node4" presStyleIdx="3" presStyleCnt="26"/>
      <dgm:spPr/>
      <dgm:t>
        <a:bodyPr/>
        <a:lstStyle/>
        <a:p>
          <a:endParaRPr lang="nn-NO"/>
        </a:p>
      </dgm:t>
    </dgm:pt>
    <dgm:pt modelId="{9848BB04-CAE7-4BD8-8113-BEAEB728EC3B}" type="pres">
      <dgm:prSet presAssocID="{5B6151E2-B026-4118-BF4E-4F7EB8E3E8FE}" presName="hierChild4" presStyleCnt="0"/>
      <dgm:spPr/>
    </dgm:pt>
    <dgm:pt modelId="{D096DB8A-3965-402D-80A0-B98984BC444F}" type="pres">
      <dgm:prSet presAssocID="{5B6151E2-B026-4118-BF4E-4F7EB8E3E8FE}" presName="hierChild5" presStyleCnt="0"/>
      <dgm:spPr/>
    </dgm:pt>
    <dgm:pt modelId="{F4FE06CC-3B6B-4EF7-8504-90B21FFD59EF}" type="pres">
      <dgm:prSet presAssocID="{534C9DE6-E91C-4147-BED4-1557DA8E38B1}" presName="Name37" presStyleLbl="parChTrans1D4" presStyleIdx="4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922"/>
              </a:lnTo>
              <a:lnTo>
                <a:pt x="108814" y="2393922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A38059F7-E692-4AA6-8B7E-341FA28E39DB}" type="pres">
      <dgm:prSet presAssocID="{0159A65E-1D74-4636-AFB1-47E80A7E119C}" presName="hierRoot2" presStyleCnt="0">
        <dgm:presLayoutVars>
          <dgm:hierBranch val="init"/>
        </dgm:presLayoutVars>
      </dgm:prSet>
      <dgm:spPr/>
    </dgm:pt>
    <dgm:pt modelId="{1142F450-1709-44EB-ACD7-48C5888CAF89}" type="pres">
      <dgm:prSet presAssocID="{0159A65E-1D74-4636-AFB1-47E80A7E119C}" presName="rootComposite" presStyleCnt="0"/>
      <dgm:spPr/>
    </dgm:pt>
    <dgm:pt modelId="{CA44FC5D-93B5-4DAA-8A5B-863C695D2964}" type="pres">
      <dgm:prSet presAssocID="{0159A65E-1D74-4636-AFB1-47E80A7E119C}" presName="rootText" presStyleLbl="node4" presStyleIdx="4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B925A92E-5DF7-4E02-BC97-8F8F790029F2}" type="pres">
      <dgm:prSet presAssocID="{0159A65E-1D74-4636-AFB1-47E80A7E119C}" presName="rootConnector" presStyleLbl="node4" presStyleIdx="4" presStyleCnt="26"/>
      <dgm:spPr/>
      <dgm:t>
        <a:bodyPr/>
        <a:lstStyle/>
        <a:p>
          <a:endParaRPr lang="nn-NO"/>
        </a:p>
      </dgm:t>
    </dgm:pt>
    <dgm:pt modelId="{80A2315E-B83B-4C1B-B860-D743451C5C97}" type="pres">
      <dgm:prSet presAssocID="{0159A65E-1D74-4636-AFB1-47E80A7E119C}" presName="hierChild4" presStyleCnt="0"/>
      <dgm:spPr/>
    </dgm:pt>
    <dgm:pt modelId="{18C3B40E-C552-4033-BF6A-F817EBF7684B}" type="pres">
      <dgm:prSet presAssocID="{0159A65E-1D74-4636-AFB1-47E80A7E119C}" presName="hierChild5" presStyleCnt="0"/>
      <dgm:spPr/>
    </dgm:pt>
    <dgm:pt modelId="{6EAF5A4F-9229-4579-B7C8-6A1192C1EED8}" type="pres">
      <dgm:prSet presAssocID="{E5B3F597-9323-4F65-B339-98ADE5787660}" presName="Name37" presStyleLbl="parChTrans1D4" presStyleIdx="5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8978"/>
              </a:lnTo>
              <a:lnTo>
                <a:pt x="108814" y="2908978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578CD310-E084-4744-8F67-141B84A73D0B}" type="pres">
      <dgm:prSet presAssocID="{93999E65-39B7-4A3F-8AEA-2A1EF8C0DF3A}" presName="hierRoot2" presStyleCnt="0">
        <dgm:presLayoutVars>
          <dgm:hierBranch val="init"/>
        </dgm:presLayoutVars>
      </dgm:prSet>
      <dgm:spPr/>
    </dgm:pt>
    <dgm:pt modelId="{507BB036-9599-4BAF-9409-856A0F5CECA9}" type="pres">
      <dgm:prSet presAssocID="{93999E65-39B7-4A3F-8AEA-2A1EF8C0DF3A}" presName="rootComposite" presStyleCnt="0"/>
      <dgm:spPr/>
    </dgm:pt>
    <dgm:pt modelId="{3132E824-0F3B-4727-8F8B-32B0A65346F4}" type="pres">
      <dgm:prSet presAssocID="{93999E65-39B7-4A3F-8AEA-2A1EF8C0DF3A}" presName="rootText" presStyleLbl="node4" presStyleIdx="5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179AECD8-700E-47FE-A1E2-3A42AC03E081}" type="pres">
      <dgm:prSet presAssocID="{93999E65-39B7-4A3F-8AEA-2A1EF8C0DF3A}" presName="rootConnector" presStyleLbl="node4" presStyleIdx="5" presStyleCnt="26"/>
      <dgm:spPr/>
      <dgm:t>
        <a:bodyPr/>
        <a:lstStyle/>
        <a:p>
          <a:endParaRPr lang="nn-NO"/>
        </a:p>
      </dgm:t>
    </dgm:pt>
    <dgm:pt modelId="{592D0FAD-A6F9-48FB-98AE-16342351381E}" type="pres">
      <dgm:prSet presAssocID="{93999E65-39B7-4A3F-8AEA-2A1EF8C0DF3A}" presName="hierChild4" presStyleCnt="0"/>
      <dgm:spPr/>
    </dgm:pt>
    <dgm:pt modelId="{4329A332-A125-456C-A77C-0470718FC14F}" type="pres">
      <dgm:prSet presAssocID="{93999E65-39B7-4A3F-8AEA-2A1EF8C0DF3A}" presName="hierChild5" presStyleCnt="0"/>
      <dgm:spPr/>
    </dgm:pt>
    <dgm:pt modelId="{8DD68FB1-1B3F-4A36-9E9C-865E996B27E6}" type="pres">
      <dgm:prSet presAssocID="{AADAC137-C12A-4877-951B-C0F89BA53D02}" presName="hierChild5" presStyleCnt="0"/>
      <dgm:spPr/>
    </dgm:pt>
    <dgm:pt modelId="{75B4F210-4EA6-431F-A3CE-6F3FF2660605}" type="pres">
      <dgm:prSet presAssocID="{52C1337B-6943-48D0-B253-4820CB47F0AA}" presName="hierChild5" presStyleCnt="0"/>
      <dgm:spPr/>
    </dgm:pt>
    <dgm:pt modelId="{99838F5F-C3BE-4D83-90D5-059BB0E6B61D}" type="pres">
      <dgm:prSet presAssocID="{A2C060AC-2AF0-4448-9438-F099BB079A6D}" presName="Name37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438885" y="0"/>
              </a:moveTo>
              <a:lnTo>
                <a:pt x="438885" y="76170"/>
              </a:lnTo>
              <a:lnTo>
                <a:pt x="0" y="76170"/>
              </a:lnTo>
              <a:lnTo>
                <a:pt x="0" y="152340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04AF0728-7AFF-43E3-9B3E-7610306648C4}" type="pres">
      <dgm:prSet presAssocID="{A6EE1723-522B-4AAC-A33D-EB262AE58F7C}" presName="hierRoot2" presStyleCnt="0">
        <dgm:presLayoutVars>
          <dgm:hierBranch val="init"/>
        </dgm:presLayoutVars>
      </dgm:prSet>
      <dgm:spPr/>
    </dgm:pt>
    <dgm:pt modelId="{5E53C05A-304E-4E70-9920-4149E2B5C8AD}" type="pres">
      <dgm:prSet presAssocID="{A6EE1723-522B-4AAC-A33D-EB262AE58F7C}" presName="rootComposite" presStyleCnt="0"/>
      <dgm:spPr/>
    </dgm:pt>
    <dgm:pt modelId="{EDC30023-1C38-4EA4-A377-BF2B4D554A19}" type="pres">
      <dgm:prSet presAssocID="{A6EE1723-522B-4AAC-A33D-EB262AE58F7C}" presName="rootText" presStyleLbl="node2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6059B5BA-49C7-405B-AF39-BFF18CA7F43E}" type="pres">
      <dgm:prSet presAssocID="{A6EE1723-522B-4AAC-A33D-EB262AE58F7C}" presName="rootConnector" presStyleLbl="node2" presStyleIdx="1" presStyleCnt="4"/>
      <dgm:spPr/>
      <dgm:t>
        <a:bodyPr/>
        <a:lstStyle/>
        <a:p>
          <a:endParaRPr lang="nn-NO"/>
        </a:p>
      </dgm:t>
    </dgm:pt>
    <dgm:pt modelId="{C2FFD75A-1930-4489-9D5E-29C73146FD41}" type="pres">
      <dgm:prSet presAssocID="{A6EE1723-522B-4AAC-A33D-EB262AE58F7C}" presName="hierChild4" presStyleCnt="0"/>
      <dgm:spPr/>
    </dgm:pt>
    <dgm:pt modelId="{3168C1EA-C38C-4C54-A4D3-49F7AD99DBEC}" type="pres">
      <dgm:prSet presAssocID="{A4F9A0A8-A79F-46BE-A7A6-E08EAA5F68FE}" presName="Name37" presStyleLbl="parChTrans1D3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340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947BE728-5C77-4C1E-B4A8-D45C554CEE64}" type="pres">
      <dgm:prSet presAssocID="{7D69EC24-6F56-40F6-96B8-67A442B5FB0D}" presName="hierRoot2" presStyleCnt="0">
        <dgm:presLayoutVars>
          <dgm:hierBranch val="init"/>
        </dgm:presLayoutVars>
      </dgm:prSet>
      <dgm:spPr/>
    </dgm:pt>
    <dgm:pt modelId="{B25FF73E-DD34-46C8-8B7A-DB9BCBD2F851}" type="pres">
      <dgm:prSet presAssocID="{7D69EC24-6F56-40F6-96B8-67A442B5FB0D}" presName="rootComposite" presStyleCnt="0"/>
      <dgm:spPr/>
    </dgm:pt>
    <dgm:pt modelId="{632F7C73-406F-4137-92F0-09C356241E91}" type="pres">
      <dgm:prSet presAssocID="{7D69EC24-6F56-40F6-96B8-67A442B5FB0D}" presName="rootText" presStyleLbl="node3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1C99A534-0327-48AD-BAC8-CF8339C81212}" type="pres">
      <dgm:prSet presAssocID="{7D69EC24-6F56-40F6-96B8-67A442B5FB0D}" presName="rootConnector" presStyleLbl="node3" presStyleIdx="1" presStyleCnt="4"/>
      <dgm:spPr/>
      <dgm:t>
        <a:bodyPr/>
        <a:lstStyle/>
        <a:p>
          <a:endParaRPr lang="nn-NO"/>
        </a:p>
      </dgm:t>
    </dgm:pt>
    <dgm:pt modelId="{3D014586-A284-431A-9D7A-98304FD6C7E9}" type="pres">
      <dgm:prSet presAssocID="{7D69EC24-6F56-40F6-96B8-67A442B5FB0D}" presName="hierChild4" presStyleCnt="0"/>
      <dgm:spPr/>
    </dgm:pt>
    <dgm:pt modelId="{B66F4206-AE45-421B-A565-7FC4F251D13C}" type="pres">
      <dgm:prSet presAssocID="{E83D3A08-79D5-4698-862D-2DC57A585AAD}" presName="Name37" presStyleLbl="parChTrans1D4" presStyleIdx="6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98"/>
              </a:lnTo>
              <a:lnTo>
                <a:pt x="108814" y="333698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5BD667F0-7B4C-4047-BCDA-D803AF13A970}" type="pres">
      <dgm:prSet presAssocID="{018766C0-0107-46A2-9BDD-06F20C50A919}" presName="hierRoot2" presStyleCnt="0">
        <dgm:presLayoutVars>
          <dgm:hierBranch val="init"/>
        </dgm:presLayoutVars>
      </dgm:prSet>
      <dgm:spPr/>
    </dgm:pt>
    <dgm:pt modelId="{31377868-F558-4B0E-B6DB-BF5804F935DB}" type="pres">
      <dgm:prSet presAssocID="{018766C0-0107-46A2-9BDD-06F20C50A919}" presName="rootComposite" presStyleCnt="0"/>
      <dgm:spPr/>
    </dgm:pt>
    <dgm:pt modelId="{F768BF75-4189-4638-934E-F6C3E379D1BA}" type="pres">
      <dgm:prSet presAssocID="{018766C0-0107-46A2-9BDD-06F20C50A919}" presName="rootText" presStyleLbl="node4" presStyleIdx="6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9AB43653-3E36-46E6-B41B-EC876B07E6FC}" type="pres">
      <dgm:prSet presAssocID="{018766C0-0107-46A2-9BDD-06F20C50A919}" presName="rootConnector" presStyleLbl="node4" presStyleIdx="6" presStyleCnt="26"/>
      <dgm:spPr/>
      <dgm:t>
        <a:bodyPr/>
        <a:lstStyle/>
        <a:p>
          <a:endParaRPr lang="nn-NO"/>
        </a:p>
      </dgm:t>
    </dgm:pt>
    <dgm:pt modelId="{B3757CE7-B21B-49E2-8D46-595DEC688A17}" type="pres">
      <dgm:prSet presAssocID="{018766C0-0107-46A2-9BDD-06F20C50A919}" presName="hierChild4" presStyleCnt="0"/>
      <dgm:spPr/>
    </dgm:pt>
    <dgm:pt modelId="{D17E2D3E-127F-4E40-809E-EC3A77DB2E97}" type="pres">
      <dgm:prSet presAssocID="{018766C0-0107-46A2-9BDD-06F20C50A919}" presName="hierChild5" presStyleCnt="0"/>
      <dgm:spPr/>
    </dgm:pt>
    <dgm:pt modelId="{81DC9889-DA26-4EDF-B81A-061B211B5603}" type="pres">
      <dgm:prSet presAssocID="{81EBD659-E3F8-4CFB-854F-91AA3FA34FDF}" presName="Name37" presStyleLbl="parChTrans1D4" presStyleIdx="7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754"/>
              </a:lnTo>
              <a:lnTo>
                <a:pt x="108814" y="848754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5B62C936-BC0B-42E1-8ABC-B1BE9A463D87}" type="pres">
      <dgm:prSet presAssocID="{92A717B8-7328-4461-A23E-4E018B4C8C8E}" presName="hierRoot2" presStyleCnt="0">
        <dgm:presLayoutVars>
          <dgm:hierBranch val="init"/>
        </dgm:presLayoutVars>
      </dgm:prSet>
      <dgm:spPr/>
    </dgm:pt>
    <dgm:pt modelId="{5640510A-7427-4105-BB20-BDD2DDA79A68}" type="pres">
      <dgm:prSet presAssocID="{92A717B8-7328-4461-A23E-4E018B4C8C8E}" presName="rootComposite" presStyleCnt="0"/>
      <dgm:spPr/>
    </dgm:pt>
    <dgm:pt modelId="{47CF4FDE-EFC8-4710-B44E-C5287F3A9517}" type="pres">
      <dgm:prSet presAssocID="{92A717B8-7328-4461-A23E-4E018B4C8C8E}" presName="rootText" presStyleLbl="node4" presStyleIdx="7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A02E7207-9D72-45AD-9EE9-8731287583AD}" type="pres">
      <dgm:prSet presAssocID="{92A717B8-7328-4461-A23E-4E018B4C8C8E}" presName="rootConnector" presStyleLbl="node4" presStyleIdx="7" presStyleCnt="26"/>
      <dgm:spPr/>
      <dgm:t>
        <a:bodyPr/>
        <a:lstStyle/>
        <a:p>
          <a:endParaRPr lang="nn-NO"/>
        </a:p>
      </dgm:t>
    </dgm:pt>
    <dgm:pt modelId="{D249AA72-81CB-4243-A5CF-CE232424E92B}" type="pres">
      <dgm:prSet presAssocID="{92A717B8-7328-4461-A23E-4E018B4C8C8E}" presName="hierChild4" presStyleCnt="0"/>
      <dgm:spPr/>
    </dgm:pt>
    <dgm:pt modelId="{35C9F3E2-302F-4CC0-B4A9-307052C0B32C}" type="pres">
      <dgm:prSet presAssocID="{92A717B8-7328-4461-A23E-4E018B4C8C8E}" presName="hierChild5" presStyleCnt="0"/>
      <dgm:spPr/>
    </dgm:pt>
    <dgm:pt modelId="{A2E770DE-CD7E-4634-8DD1-AA4D6E22D096}" type="pres">
      <dgm:prSet presAssocID="{28C846DB-2EC6-445C-BBC4-85BBF9379681}" presName="Name37" presStyleLbl="parChTrans1D4" presStyleIdx="8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810"/>
              </a:lnTo>
              <a:lnTo>
                <a:pt x="108814" y="1363810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6B36C566-F6BB-43B4-BC02-DFF46AE7C641}" type="pres">
      <dgm:prSet presAssocID="{886FF548-5A5C-46FF-93A3-685C80A0070F}" presName="hierRoot2" presStyleCnt="0">
        <dgm:presLayoutVars>
          <dgm:hierBranch val="init"/>
        </dgm:presLayoutVars>
      </dgm:prSet>
      <dgm:spPr/>
    </dgm:pt>
    <dgm:pt modelId="{6620968F-E60D-4A45-BCED-432BC7C62911}" type="pres">
      <dgm:prSet presAssocID="{886FF548-5A5C-46FF-93A3-685C80A0070F}" presName="rootComposite" presStyleCnt="0"/>
      <dgm:spPr/>
    </dgm:pt>
    <dgm:pt modelId="{0A86A90A-EBF2-4F2B-AC0B-8C40D675FB65}" type="pres">
      <dgm:prSet presAssocID="{886FF548-5A5C-46FF-93A3-685C80A0070F}" presName="rootText" presStyleLbl="node4" presStyleIdx="8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2B206D73-4F7A-4587-A3A5-93FFBF333AB4}" type="pres">
      <dgm:prSet presAssocID="{886FF548-5A5C-46FF-93A3-685C80A0070F}" presName="rootConnector" presStyleLbl="node4" presStyleIdx="8" presStyleCnt="26"/>
      <dgm:spPr/>
      <dgm:t>
        <a:bodyPr/>
        <a:lstStyle/>
        <a:p>
          <a:endParaRPr lang="nn-NO"/>
        </a:p>
      </dgm:t>
    </dgm:pt>
    <dgm:pt modelId="{293474A8-26F7-4CAF-9788-01FD94212A7A}" type="pres">
      <dgm:prSet presAssocID="{886FF548-5A5C-46FF-93A3-685C80A0070F}" presName="hierChild4" presStyleCnt="0"/>
      <dgm:spPr/>
    </dgm:pt>
    <dgm:pt modelId="{F29E3D17-E49D-4711-A78F-FBC4108B2593}" type="pres">
      <dgm:prSet presAssocID="{886FF548-5A5C-46FF-93A3-685C80A0070F}" presName="hierChild5" presStyleCnt="0"/>
      <dgm:spPr/>
    </dgm:pt>
    <dgm:pt modelId="{01555571-66FB-4DAA-812C-0117D3C64263}" type="pres">
      <dgm:prSet presAssocID="{C3105691-1FB4-4ABB-B41A-474A51587127}" presName="Name37" presStyleLbl="parChTrans1D4" presStyleIdx="9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8866"/>
              </a:lnTo>
              <a:lnTo>
                <a:pt x="108814" y="1878866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5DF81846-B156-4185-872E-29819D31B835}" type="pres">
      <dgm:prSet presAssocID="{553E32D7-DA4D-47B7-8D89-569904CDB073}" presName="hierRoot2" presStyleCnt="0">
        <dgm:presLayoutVars>
          <dgm:hierBranch val="init"/>
        </dgm:presLayoutVars>
      </dgm:prSet>
      <dgm:spPr/>
    </dgm:pt>
    <dgm:pt modelId="{501FBB27-92F5-4F8B-A228-4E01E5725231}" type="pres">
      <dgm:prSet presAssocID="{553E32D7-DA4D-47B7-8D89-569904CDB073}" presName="rootComposite" presStyleCnt="0"/>
      <dgm:spPr/>
    </dgm:pt>
    <dgm:pt modelId="{3AAE8C6D-5F9E-4C34-92DF-47FC7AF8221A}" type="pres">
      <dgm:prSet presAssocID="{553E32D7-DA4D-47B7-8D89-569904CDB073}" presName="rootText" presStyleLbl="node4" presStyleIdx="9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D3BF9FA1-0794-4177-8734-ADED2E0E900C}" type="pres">
      <dgm:prSet presAssocID="{553E32D7-DA4D-47B7-8D89-569904CDB073}" presName="rootConnector" presStyleLbl="node4" presStyleIdx="9" presStyleCnt="26"/>
      <dgm:spPr/>
      <dgm:t>
        <a:bodyPr/>
        <a:lstStyle/>
        <a:p>
          <a:endParaRPr lang="nn-NO"/>
        </a:p>
      </dgm:t>
    </dgm:pt>
    <dgm:pt modelId="{D13A2FF1-A09F-4F1D-9896-E95FBDFD8776}" type="pres">
      <dgm:prSet presAssocID="{553E32D7-DA4D-47B7-8D89-569904CDB073}" presName="hierChild4" presStyleCnt="0"/>
      <dgm:spPr/>
    </dgm:pt>
    <dgm:pt modelId="{5FEF61A4-1514-45DB-AA4D-C3844E21199B}" type="pres">
      <dgm:prSet presAssocID="{553E32D7-DA4D-47B7-8D89-569904CDB073}" presName="hierChild5" presStyleCnt="0"/>
      <dgm:spPr/>
    </dgm:pt>
    <dgm:pt modelId="{8338E779-DCE7-41FE-A0A3-0768B439D3F3}" type="pres">
      <dgm:prSet presAssocID="{6FE3162F-B701-4603-BDAE-1B123ACBAD1B}" presName="Name37" presStyleLbl="parChTrans1D4" presStyleIdx="10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922"/>
              </a:lnTo>
              <a:lnTo>
                <a:pt x="108814" y="2393922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FD336F66-8415-4A65-B730-E2244BA2FF2F}" type="pres">
      <dgm:prSet presAssocID="{C6BBA33F-562F-47CF-8369-9672AF149C2D}" presName="hierRoot2" presStyleCnt="0">
        <dgm:presLayoutVars>
          <dgm:hierBranch val="init"/>
        </dgm:presLayoutVars>
      </dgm:prSet>
      <dgm:spPr/>
    </dgm:pt>
    <dgm:pt modelId="{B8BD3362-F837-47C9-A25A-320B3811A8DC}" type="pres">
      <dgm:prSet presAssocID="{C6BBA33F-562F-47CF-8369-9672AF149C2D}" presName="rootComposite" presStyleCnt="0"/>
      <dgm:spPr/>
    </dgm:pt>
    <dgm:pt modelId="{8B95C8CD-1EFA-4482-B480-5ECC16A4C685}" type="pres">
      <dgm:prSet presAssocID="{C6BBA33F-562F-47CF-8369-9672AF149C2D}" presName="rootText" presStyleLbl="node4" presStyleIdx="10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45388E28-AA52-45D5-9180-C4FA755335EF}" type="pres">
      <dgm:prSet presAssocID="{C6BBA33F-562F-47CF-8369-9672AF149C2D}" presName="rootConnector" presStyleLbl="node4" presStyleIdx="10" presStyleCnt="26"/>
      <dgm:spPr/>
      <dgm:t>
        <a:bodyPr/>
        <a:lstStyle/>
        <a:p>
          <a:endParaRPr lang="nn-NO"/>
        </a:p>
      </dgm:t>
    </dgm:pt>
    <dgm:pt modelId="{6848675B-3955-4E0C-955B-1DB56F092B82}" type="pres">
      <dgm:prSet presAssocID="{C6BBA33F-562F-47CF-8369-9672AF149C2D}" presName="hierChild4" presStyleCnt="0"/>
      <dgm:spPr/>
    </dgm:pt>
    <dgm:pt modelId="{47116F44-6FCE-4644-8E9C-D4E353F020BF}" type="pres">
      <dgm:prSet presAssocID="{C6BBA33F-562F-47CF-8369-9672AF149C2D}" presName="hierChild5" presStyleCnt="0"/>
      <dgm:spPr/>
    </dgm:pt>
    <dgm:pt modelId="{D3179DF0-E7E9-464B-B42C-EF0430FA8D88}" type="pres">
      <dgm:prSet presAssocID="{7D69EC24-6F56-40F6-96B8-67A442B5FB0D}" presName="hierChild5" presStyleCnt="0"/>
      <dgm:spPr/>
    </dgm:pt>
    <dgm:pt modelId="{ABA86659-2ACE-4B43-AC87-04E11F498079}" type="pres">
      <dgm:prSet presAssocID="{A6EE1723-522B-4AAC-A33D-EB262AE58F7C}" presName="hierChild5" presStyleCnt="0"/>
      <dgm:spPr/>
    </dgm:pt>
    <dgm:pt modelId="{FB63460D-1BA0-4C6C-AE03-7A5D8562A94E}" type="pres">
      <dgm:prSet presAssocID="{8AF4217D-7538-47C6-A7D7-73198B448DCB}" presName="Name37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170"/>
              </a:lnTo>
              <a:lnTo>
                <a:pt x="438885" y="76170"/>
              </a:lnTo>
              <a:lnTo>
                <a:pt x="438885" y="152340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08F378C0-9DF2-42FB-9637-95B84813688A}" type="pres">
      <dgm:prSet presAssocID="{6E1F7116-24AB-4246-A0FF-F7E1244A09A7}" presName="hierRoot2" presStyleCnt="0">
        <dgm:presLayoutVars>
          <dgm:hierBranch val="init"/>
        </dgm:presLayoutVars>
      </dgm:prSet>
      <dgm:spPr/>
    </dgm:pt>
    <dgm:pt modelId="{B4574B0B-C515-497C-997D-D1568966254D}" type="pres">
      <dgm:prSet presAssocID="{6E1F7116-24AB-4246-A0FF-F7E1244A09A7}" presName="rootComposite" presStyleCnt="0"/>
      <dgm:spPr/>
    </dgm:pt>
    <dgm:pt modelId="{3F2751C3-8ECF-4451-A181-06673D58B6C2}" type="pres">
      <dgm:prSet presAssocID="{6E1F7116-24AB-4246-A0FF-F7E1244A09A7}" presName="rootText" presStyleLbl="node2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30E5D812-14DA-437C-A1ED-4A03B316C002}" type="pres">
      <dgm:prSet presAssocID="{6E1F7116-24AB-4246-A0FF-F7E1244A09A7}" presName="rootConnector" presStyleLbl="node2" presStyleIdx="2" presStyleCnt="4"/>
      <dgm:spPr/>
      <dgm:t>
        <a:bodyPr/>
        <a:lstStyle/>
        <a:p>
          <a:endParaRPr lang="nn-NO"/>
        </a:p>
      </dgm:t>
    </dgm:pt>
    <dgm:pt modelId="{05C29CD0-909B-43B5-8F3E-E942C760D19D}" type="pres">
      <dgm:prSet presAssocID="{6E1F7116-24AB-4246-A0FF-F7E1244A09A7}" presName="hierChild4" presStyleCnt="0"/>
      <dgm:spPr/>
    </dgm:pt>
    <dgm:pt modelId="{ABDDB639-CD6E-43A4-A240-A34467D84A6C}" type="pres">
      <dgm:prSet presAssocID="{961F8CB9-E9D3-4BF6-82DB-3BB959D91584}" presName="Name37" presStyleLbl="parChTrans1D3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340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75BC8CCD-16B1-4C96-858B-48E2C7229255}" type="pres">
      <dgm:prSet presAssocID="{C26DECC3-E9A7-496D-994C-8E7514903C6B}" presName="hierRoot2" presStyleCnt="0">
        <dgm:presLayoutVars>
          <dgm:hierBranch val="init"/>
        </dgm:presLayoutVars>
      </dgm:prSet>
      <dgm:spPr/>
    </dgm:pt>
    <dgm:pt modelId="{30D51B9B-45E1-45A3-83CA-906BDECFC1C5}" type="pres">
      <dgm:prSet presAssocID="{C26DECC3-E9A7-496D-994C-8E7514903C6B}" presName="rootComposite" presStyleCnt="0"/>
      <dgm:spPr/>
    </dgm:pt>
    <dgm:pt modelId="{067AD846-84B1-4EAB-B5F9-DE7A378ADB4A}" type="pres">
      <dgm:prSet presAssocID="{C26DECC3-E9A7-496D-994C-8E7514903C6B}" presName="rootText" presStyleLbl="node3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FCA07A3F-A3E3-4AE9-9C63-97B8AF4DC5C1}" type="pres">
      <dgm:prSet presAssocID="{C26DECC3-E9A7-496D-994C-8E7514903C6B}" presName="rootConnector" presStyleLbl="node3" presStyleIdx="2" presStyleCnt="4"/>
      <dgm:spPr/>
      <dgm:t>
        <a:bodyPr/>
        <a:lstStyle/>
        <a:p>
          <a:endParaRPr lang="nn-NO"/>
        </a:p>
      </dgm:t>
    </dgm:pt>
    <dgm:pt modelId="{1EA4BA20-0365-4FAF-95D8-5518202CF1F3}" type="pres">
      <dgm:prSet presAssocID="{C26DECC3-E9A7-496D-994C-8E7514903C6B}" presName="hierChild4" presStyleCnt="0"/>
      <dgm:spPr/>
    </dgm:pt>
    <dgm:pt modelId="{A5AD987E-995A-40EC-BAB5-960E7C81E829}" type="pres">
      <dgm:prSet presAssocID="{85FB7A7F-FCAE-48B7-AC14-D9B8080A01AF}" presName="Name37" presStyleLbl="parChTrans1D4" presStyleIdx="11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98"/>
              </a:lnTo>
              <a:lnTo>
                <a:pt x="108814" y="333698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767B5D10-C101-43AD-B2C0-7177450E14FA}" type="pres">
      <dgm:prSet presAssocID="{77EA15AC-E7C1-495E-8AB5-DF371173F6E2}" presName="hierRoot2" presStyleCnt="0">
        <dgm:presLayoutVars>
          <dgm:hierBranch val="init"/>
        </dgm:presLayoutVars>
      </dgm:prSet>
      <dgm:spPr/>
    </dgm:pt>
    <dgm:pt modelId="{87FE0EC4-0AE1-474F-A36B-577702CB1653}" type="pres">
      <dgm:prSet presAssocID="{77EA15AC-E7C1-495E-8AB5-DF371173F6E2}" presName="rootComposite" presStyleCnt="0"/>
      <dgm:spPr/>
    </dgm:pt>
    <dgm:pt modelId="{03E602E2-BAEC-4C22-B7E4-4E4755EF82C6}" type="pres">
      <dgm:prSet presAssocID="{77EA15AC-E7C1-495E-8AB5-DF371173F6E2}" presName="rootText" presStyleLbl="node4" presStyleIdx="11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3E86D86B-3F5C-4B99-8D1C-EA4AD5393578}" type="pres">
      <dgm:prSet presAssocID="{77EA15AC-E7C1-495E-8AB5-DF371173F6E2}" presName="rootConnector" presStyleLbl="node4" presStyleIdx="11" presStyleCnt="26"/>
      <dgm:spPr/>
      <dgm:t>
        <a:bodyPr/>
        <a:lstStyle/>
        <a:p>
          <a:endParaRPr lang="nn-NO"/>
        </a:p>
      </dgm:t>
    </dgm:pt>
    <dgm:pt modelId="{7ED82CD8-EFDC-448C-AEBF-C9209E503801}" type="pres">
      <dgm:prSet presAssocID="{77EA15AC-E7C1-495E-8AB5-DF371173F6E2}" presName="hierChild4" presStyleCnt="0"/>
      <dgm:spPr/>
    </dgm:pt>
    <dgm:pt modelId="{7E2CA76C-95FD-4114-A414-7B6D3872DDB7}" type="pres">
      <dgm:prSet presAssocID="{77EA15AC-E7C1-495E-8AB5-DF371173F6E2}" presName="hierChild5" presStyleCnt="0"/>
      <dgm:spPr/>
    </dgm:pt>
    <dgm:pt modelId="{7ACAEC6A-4DF2-4625-AAB3-BDCCFBE96765}" type="pres">
      <dgm:prSet presAssocID="{8C521C8B-FBFB-4CA0-8547-DCA31144ED68}" presName="Name37" presStyleLbl="parChTrans1D4" presStyleIdx="12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754"/>
              </a:lnTo>
              <a:lnTo>
                <a:pt x="108814" y="848754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77EFFB6A-D4F6-4EE7-A1CE-1FDA28784F7B}" type="pres">
      <dgm:prSet presAssocID="{C51E95C6-0A5E-43F7-8221-066936D37EA8}" presName="hierRoot2" presStyleCnt="0">
        <dgm:presLayoutVars>
          <dgm:hierBranch val="init"/>
        </dgm:presLayoutVars>
      </dgm:prSet>
      <dgm:spPr/>
    </dgm:pt>
    <dgm:pt modelId="{97BF2CF4-96EA-4CD8-BF2E-C5AA76445224}" type="pres">
      <dgm:prSet presAssocID="{C51E95C6-0A5E-43F7-8221-066936D37EA8}" presName="rootComposite" presStyleCnt="0"/>
      <dgm:spPr/>
    </dgm:pt>
    <dgm:pt modelId="{25F8F959-B97F-46B6-AF2A-F358B807BF68}" type="pres">
      <dgm:prSet presAssocID="{C51E95C6-0A5E-43F7-8221-066936D37EA8}" presName="rootText" presStyleLbl="node4" presStyleIdx="12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8592FEA6-7222-422F-86C5-3DA3B3C8E8A6}" type="pres">
      <dgm:prSet presAssocID="{C51E95C6-0A5E-43F7-8221-066936D37EA8}" presName="rootConnector" presStyleLbl="node4" presStyleIdx="12" presStyleCnt="26"/>
      <dgm:spPr/>
      <dgm:t>
        <a:bodyPr/>
        <a:lstStyle/>
        <a:p>
          <a:endParaRPr lang="nn-NO"/>
        </a:p>
      </dgm:t>
    </dgm:pt>
    <dgm:pt modelId="{35141CF9-EA6E-48C7-ABC3-9AC5A05B49C7}" type="pres">
      <dgm:prSet presAssocID="{C51E95C6-0A5E-43F7-8221-066936D37EA8}" presName="hierChild4" presStyleCnt="0"/>
      <dgm:spPr/>
    </dgm:pt>
    <dgm:pt modelId="{CE911048-258E-4F47-B9B1-0A435B835352}" type="pres">
      <dgm:prSet presAssocID="{C51E95C6-0A5E-43F7-8221-066936D37EA8}" presName="hierChild5" presStyleCnt="0"/>
      <dgm:spPr/>
    </dgm:pt>
    <dgm:pt modelId="{E5D2E286-5655-4160-A5B6-F6C5BC2A89EA}" type="pres">
      <dgm:prSet presAssocID="{ACDBC81C-C242-46B8-88C2-69242DF31B0B}" presName="Name37" presStyleLbl="parChTrans1D4" presStyleIdx="13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810"/>
              </a:lnTo>
              <a:lnTo>
                <a:pt x="108814" y="1363810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EF954E2D-087A-49E7-89DE-7427E046707D}" type="pres">
      <dgm:prSet presAssocID="{F4E4C625-E410-4794-B147-46DF6576E5EE}" presName="hierRoot2" presStyleCnt="0">
        <dgm:presLayoutVars>
          <dgm:hierBranch val="init"/>
        </dgm:presLayoutVars>
      </dgm:prSet>
      <dgm:spPr/>
    </dgm:pt>
    <dgm:pt modelId="{35A42AD9-56D7-4864-8469-A63161C3BF88}" type="pres">
      <dgm:prSet presAssocID="{F4E4C625-E410-4794-B147-46DF6576E5EE}" presName="rootComposite" presStyleCnt="0"/>
      <dgm:spPr/>
    </dgm:pt>
    <dgm:pt modelId="{F6EC7E04-9455-4626-8CDE-C491426FF2E9}" type="pres">
      <dgm:prSet presAssocID="{F4E4C625-E410-4794-B147-46DF6576E5EE}" presName="rootText" presStyleLbl="node4" presStyleIdx="13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CE72B6FC-E69C-4312-8305-BD14677B4A89}" type="pres">
      <dgm:prSet presAssocID="{F4E4C625-E410-4794-B147-46DF6576E5EE}" presName="rootConnector" presStyleLbl="node4" presStyleIdx="13" presStyleCnt="26"/>
      <dgm:spPr/>
      <dgm:t>
        <a:bodyPr/>
        <a:lstStyle/>
        <a:p>
          <a:endParaRPr lang="nn-NO"/>
        </a:p>
      </dgm:t>
    </dgm:pt>
    <dgm:pt modelId="{0FEC0A5A-FDAD-4771-82E3-2740C569D454}" type="pres">
      <dgm:prSet presAssocID="{F4E4C625-E410-4794-B147-46DF6576E5EE}" presName="hierChild4" presStyleCnt="0"/>
      <dgm:spPr/>
    </dgm:pt>
    <dgm:pt modelId="{01B3BCE4-562E-4DC0-8ADF-1AED5A329637}" type="pres">
      <dgm:prSet presAssocID="{F4E4C625-E410-4794-B147-46DF6576E5EE}" presName="hierChild5" presStyleCnt="0"/>
      <dgm:spPr/>
    </dgm:pt>
    <dgm:pt modelId="{47B2C080-4BEC-4AA2-A45C-A230331298E8}" type="pres">
      <dgm:prSet presAssocID="{4710B887-4EC8-4FA2-B5C8-13D59150311B}" presName="Name37" presStyleLbl="parChTrans1D4" presStyleIdx="14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8866"/>
              </a:lnTo>
              <a:lnTo>
                <a:pt x="108814" y="1878866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EB82811B-4926-44FD-B34D-D2A92DAA7F92}" type="pres">
      <dgm:prSet presAssocID="{1D027D8D-6887-4FA0-9268-7F468C8B27E8}" presName="hierRoot2" presStyleCnt="0">
        <dgm:presLayoutVars>
          <dgm:hierBranch val="init"/>
        </dgm:presLayoutVars>
      </dgm:prSet>
      <dgm:spPr/>
    </dgm:pt>
    <dgm:pt modelId="{BB52E181-AEFC-488F-B026-BD4367650395}" type="pres">
      <dgm:prSet presAssocID="{1D027D8D-6887-4FA0-9268-7F468C8B27E8}" presName="rootComposite" presStyleCnt="0"/>
      <dgm:spPr/>
    </dgm:pt>
    <dgm:pt modelId="{6C33B1B4-23AA-4D25-85F7-0762DC33D50F}" type="pres">
      <dgm:prSet presAssocID="{1D027D8D-6887-4FA0-9268-7F468C8B27E8}" presName="rootText" presStyleLbl="node4" presStyleIdx="14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B06CA33C-7B40-474F-9BD8-700FABD3D550}" type="pres">
      <dgm:prSet presAssocID="{1D027D8D-6887-4FA0-9268-7F468C8B27E8}" presName="rootConnector" presStyleLbl="node4" presStyleIdx="14" presStyleCnt="26"/>
      <dgm:spPr/>
      <dgm:t>
        <a:bodyPr/>
        <a:lstStyle/>
        <a:p>
          <a:endParaRPr lang="nn-NO"/>
        </a:p>
      </dgm:t>
    </dgm:pt>
    <dgm:pt modelId="{5D112BFA-3415-42F3-92DC-CFA13389DA63}" type="pres">
      <dgm:prSet presAssocID="{1D027D8D-6887-4FA0-9268-7F468C8B27E8}" presName="hierChild4" presStyleCnt="0"/>
      <dgm:spPr/>
    </dgm:pt>
    <dgm:pt modelId="{200BD6D7-4019-49D2-A4E8-CA0B37D08E75}" type="pres">
      <dgm:prSet presAssocID="{1D027D8D-6887-4FA0-9268-7F468C8B27E8}" presName="hierChild5" presStyleCnt="0"/>
      <dgm:spPr/>
    </dgm:pt>
    <dgm:pt modelId="{D786F670-6ED3-4F5D-A646-EE3AB45676A5}" type="pres">
      <dgm:prSet presAssocID="{36D2E883-DB6D-4E88-A42B-9390D626B3D2}" presName="Name37" presStyleLbl="parChTrans1D4" presStyleIdx="15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922"/>
              </a:lnTo>
              <a:lnTo>
                <a:pt x="108814" y="2393922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86EA3F90-BD46-4B43-B73C-452A8A8F8583}" type="pres">
      <dgm:prSet presAssocID="{4BA8DFB2-DE42-4D23-B569-F9F080B828E3}" presName="hierRoot2" presStyleCnt="0">
        <dgm:presLayoutVars>
          <dgm:hierBranch val="init"/>
        </dgm:presLayoutVars>
      </dgm:prSet>
      <dgm:spPr/>
    </dgm:pt>
    <dgm:pt modelId="{77BA2C55-F5B8-467A-B4B7-13468727B507}" type="pres">
      <dgm:prSet presAssocID="{4BA8DFB2-DE42-4D23-B569-F9F080B828E3}" presName="rootComposite" presStyleCnt="0"/>
      <dgm:spPr/>
    </dgm:pt>
    <dgm:pt modelId="{1CAB41C8-831B-4A3F-98C9-2F9C0DAC673C}" type="pres">
      <dgm:prSet presAssocID="{4BA8DFB2-DE42-4D23-B569-F9F080B828E3}" presName="rootText" presStyleLbl="node4" presStyleIdx="15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8127B9A4-0074-4D63-A721-139A42766ADC}" type="pres">
      <dgm:prSet presAssocID="{4BA8DFB2-DE42-4D23-B569-F9F080B828E3}" presName="rootConnector" presStyleLbl="node4" presStyleIdx="15" presStyleCnt="26"/>
      <dgm:spPr/>
      <dgm:t>
        <a:bodyPr/>
        <a:lstStyle/>
        <a:p>
          <a:endParaRPr lang="nn-NO"/>
        </a:p>
      </dgm:t>
    </dgm:pt>
    <dgm:pt modelId="{03D97313-7C73-460F-8567-45873194666E}" type="pres">
      <dgm:prSet presAssocID="{4BA8DFB2-DE42-4D23-B569-F9F080B828E3}" presName="hierChild4" presStyleCnt="0"/>
      <dgm:spPr/>
    </dgm:pt>
    <dgm:pt modelId="{BC4A06BE-7B9D-4971-86BB-727D4FE3F0A7}" type="pres">
      <dgm:prSet presAssocID="{4BA8DFB2-DE42-4D23-B569-F9F080B828E3}" presName="hierChild5" presStyleCnt="0"/>
      <dgm:spPr/>
    </dgm:pt>
    <dgm:pt modelId="{D456F96F-CACE-4F21-AFC4-3018E22504A3}" type="pres">
      <dgm:prSet presAssocID="{76F32525-CA61-405B-A043-38B0D246C767}" presName="Name37" presStyleLbl="parChTrans1D4" presStyleIdx="16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8978"/>
              </a:lnTo>
              <a:lnTo>
                <a:pt x="108814" y="2908978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D52C3B83-1D38-456E-81FD-2A5329092F05}" type="pres">
      <dgm:prSet presAssocID="{83A71F4F-461A-4896-BCC4-8FAD7FF553C3}" presName="hierRoot2" presStyleCnt="0">
        <dgm:presLayoutVars>
          <dgm:hierBranch val="init"/>
        </dgm:presLayoutVars>
      </dgm:prSet>
      <dgm:spPr/>
    </dgm:pt>
    <dgm:pt modelId="{E033B73F-2A4A-42A5-BB2D-8EE16D3A2D07}" type="pres">
      <dgm:prSet presAssocID="{83A71F4F-461A-4896-BCC4-8FAD7FF553C3}" presName="rootComposite" presStyleCnt="0"/>
      <dgm:spPr/>
    </dgm:pt>
    <dgm:pt modelId="{352FFF6E-0469-4452-A03A-5A499C7C7D78}" type="pres">
      <dgm:prSet presAssocID="{83A71F4F-461A-4896-BCC4-8FAD7FF553C3}" presName="rootText" presStyleLbl="node4" presStyleIdx="16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49B5780E-626E-4DF9-90A7-B18841302D48}" type="pres">
      <dgm:prSet presAssocID="{83A71F4F-461A-4896-BCC4-8FAD7FF553C3}" presName="rootConnector" presStyleLbl="node4" presStyleIdx="16" presStyleCnt="26"/>
      <dgm:spPr/>
      <dgm:t>
        <a:bodyPr/>
        <a:lstStyle/>
        <a:p>
          <a:endParaRPr lang="nn-NO"/>
        </a:p>
      </dgm:t>
    </dgm:pt>
    <dgm:pt modelId="{20AE5391-0CEB-49A8-ACC8-CCCCD44FFCCE}" type="pres">
      <dgm:prSet presAssocID="{83A71F4F-461A-4896-BCC4-8FAD7FF553C3}" presName="hierChild4" presStyleCnt="0"/>
      <dgm:spPr/>
    </dgm:pt>
    <dgm:pt modelId="{5034E44F-8821-4C76-97A8-EC9A31C1FF62}" type="pres">
      <dgm:prSet presAssocID="{83A71F4F-461A-4896-BCC4-8FAD7FF553C3}" presName="hierChild5" presStyleCnt="0"/>
      <dgm:spPr/>
    </dgm:pt>
    <dgm:pt modelId="{17D8C95E-1118-4E90-AEB9-340338C7E579}" type="pres">
      <dgm:prSet presAssocID="{2CE558D4-5767-4241-93CD-9F77F1CA7B25}" presName="Name37" presStyleLbl="parChTrans1D4" presStyleIdx="17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4034"/>
              </a:lnTo>
              <a:lnTo>
                <a:pt x="108814" y="3424034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FB50A3E6-D17F-421C-9DB9-A2F4DCDF49ED}" type="pres">
      <dgm:prSet presAssocID="{AAA26D78-33C2-4A24-B7E0-C2FA0DAF2CFD}" presName="hierRoot2" presStyleCnt="0">
        <dgm:presLayoutVars>
          <dgm:hierBranch val="init"/>
        </dgm:presLayoutVars>
      </dgm:prSet>
      <dgm:spPr/>
    </dgm:pt>
    <dgm:pt modelId="{437EBF26-4575-429F-8975-1E5A808C91CE}" type="pres">
      <dgm:prSet presAssocID="{AAA26D78-33C2-4A24-B7E0-C2FA0DAF2CFD}" presName="rootComposite" presStyleCnt="0"/>
      <dgm:spPr/>
    </dgm:pt>
    <dgm:pt modelId="{087511DE-A7D1-4A9D-920C-BCF6B49132ED}" type="pres">
      <dgm:prSet presAssocID="{AAA26D78-33C2-4A24-B7E0-C2FA0DAF2CFD}" presName="rootText" presStyleLbl="node4" presStyleIdx="17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AA34B6BD-9DC9-4131-B958-735A0A2FBF6E}" type="pres">
      <dgm:prSet presAssocID="{AAA26D78-33C2-4A24-B7E0-C2FA0DAF2CFD}" presName="rootConnector" presStyleLbl="node4" presStyleIdx="17" presStyleCnt="26"/>
      <dgm:spPr/>
      <dgm:t>
        <a:bodyPr/>
        <a:lstStyle/>
        <a:p>
          <a:endParaRPr lang="nn-NO"/>
        </a:p>
      </dgm:t>
    </dgm:pt>
    <dgm:pt modelId="{086DCBF0-6A67-4F90-B433-47FD706EAC35}" type="pres">
      <dgm:prSet presAssocID="{AAA26D78-33C2-4A24-B7E0-C2FA0DAF2CFD}" presName="hierChild4" presStyleCnt="0"/>
      <dgm:spPr/>
    </dgm:pt>
    <dgm:pt modelId="{E0543488-5B86-4126-830B-33634588293E}" type="pres">
      <dgm:prSet presAssocID="{AAA26D78-33C2-4A24-B7E0-C2FA0DAF2CFD}" presName="hierChild5" presStyleCnt="0"/>
      <dgm:spPr/>
    </dgm:pt>
    <dgm:pt modelId="{27337E91-4ED7-478E-8622-3CE35D7C572F}" type="pres">
      <dgm:prSet presAssocID="{C26DECC3-E9A7-496D-994C-8E7514903C6B}" presName="hierChild5" presStyleCnt="0"/>
      <dgm:spPr/>
    </dgm:pt>
    <dgm:pt modelId="{606B06CE-2D25-4EED-BB14-124E418F31C1}" type="pres">
      <dgm:prSet presAssocID="{6E1F7116-24AB-4246-A0FF-F7E1244A09A7}" presName="hierChild5" presStyleCnt="0"/>
      <dgm:spPr/>
    </dgm:pt>
    <dgm:pt modelId="{05AB3744-B57B-4F01-955A-390EAED90A45}" type="pres">
      <dgm:prSet presAssocID="{1970E510-9539-46A0-8C29-C8F2802EFDED}" presName="Name37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170"/>
              </a:lnTo>
              <a:lnTo>
                <a:pt x="1316657" y="76170"/>
              </a:lnTo>
              <a:lnTo>
                <a:pt x="1316657" y="152340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B77AD8F1-6637-488B-BCB2-AF7E405CAD06}" type="pres">
      <dgm:prSet presAssocID="{7E6E2C86-DD40-4296-A65E-BCD62187C6C5}" presName="hierRoot2" presStyleCnt="0">
        <dgm:presLayoutVars>
          <dgm:hierBranch val="init"/>
        </dgm:presLayoutVars>
      </dgm:prSet>
      <dgm:spPr/>
    </dgm:pt>
    <dgm:pt modelId="{BA882E58-49B7-49F3-8E29-6DFCD882A496}" type="pres">
      <dgm:prSet presAssocID="{7E6E2C86-DD40-4296-A65E-BCD62187C6C5}" presName="rootComposite" presStyleCnt="0"/>
      <dgm:spPr/>
    </dgm:pt>
    <dgm:pt modelId="{24EC5DAF-12DF-43A1-B40A-610707FE1582}" type="pres">
      <dgm:prSet presAssocID="{7E6E2C86-DD40-4296-A65E-BCD62187C6C5}" presName="rootText" presStyleLbl="node2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C173C5E7-BBFB-422F-835D-B21146F0A771}" type="pres">
      <dgm:prSet presAssocID="{7E6E2C86-DD40-4296-A65E-BCD62187C6C5}" presName="rootConnector" presStyleLbl="node2" presStyleIdx="3" presStyleCnt="4"/>
      <dgm:spPr/>
      <dgm:t>
        <a:bodyPr/>
        <a:lstStyle/>
        <a:p>
          <a:endParaRPr lang="nn-NO"/>
        </a:p>
      </dgm:t>
    </dgm:pt>
    <dgm:pt modelId="{689CC62D-DB78-47BD-A8E2-774A7F142A9C}" type="pres">
      <dgm:prSet presAssocID="{7E6E2C86-DD40-4296-A65E-BCD62187C6C5}" presName="hierChild4" presStyleCnt="0"/>
      <dgm:spPr/>
    </dgm:pt>
    <dgm:pt modelId="{00E74358-C395-4BEF-B3CA-30F3ABC22019}" type="pres">
      <dgm:prSet presAssocID="{38760F9D-238C-4FD3-8FE4-FA6D30F2B93D}" presName="Name37" presStyleLbl="parChTrans1D3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340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14AD21DF-70F3-49F2-80D4-43A94F29812C}" type="pres">
      <dgm:prSet presAssocID="{0ABAD5C9-7624-4780-A0EF-7890D09A42A9}" presName="hierRoot2" presStyleCnt="0">
        <dgm:presLayoutVars>
          <dgm:hierBranch val="init"/>
        </dgm:presLayoutVars>
      </dgm:prSet>
      <dgm:spPr/>
    </dgm:pt>
    <dgm:pt modelId="{4A2F5762-7AAB-4606-B2F1-CED9AA8AB42F}" type="pres">
      <dgm:prSet presAssocID="{0ABAD5C9-7624-4780-A0EF-7890D09A42A9}" presName="rootComposite" presStyleCnt="0"/>
      <dgm:spPr/>
    </dgm:pt>
    <dgm:pt modelId="{B6FA9145-0517-4ADB-A3D3-385E7F278594}" type="pres">
      <dgm:prSet presAssocID="{0ABAD5C9-7624-4780-A0EF-7890D09A42A9}" presName="rootText" presStyleLbl="node3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4D261A22-FEF1-4F97-B0C4-0CA0852C340C}" type="pres">
      <dgm:prSet presAssocID="{0ABAD5C9-7624-4780-A0EF-7890D09A42A9}" presName="rootConnector" presStyleLbl="node3" presStyleIdx="3" presStyleCnt="4"/>
      <dgm:spPr/>
      <dgm:t>
        <a:bodyPr/>
        <a:lstStyle/>
        <a:p>
          <a:endParaRPr lang="nn-NO"/>
        </a:p>
      </dgm:t>
    </dgm:pt>
    <dgm:pt modelId="{33749CAF-F3FD-4244-BFD3-738FA35C1833}" type="pres">
      <dgm:prSet presAssocID="{0ABAD5C9-7624-4780-A0EF-7890D09A42A9}" presName="hierChild4" presStyleCnt="0"/>
      <dgm:spPr/>
    </dgm:pt>
    <dgm:pt modelId="{10BB4B5A-2392-4276-A1FD-06803B088C98}" type="pres">
      <dgm:prSet presAssocID="{19A20DA2-2CEA-4A80-B550-2AB8C4B516A6}" presName="Name37" presStyleLbl="parChTrans1D4" presStyleIdx="18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98"/>
              </a:lnTo>
              <a:lnTo>
                <a:pt x="108814" y="333698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4FAAA726-52DD-4F0C-B370-E59FF25B4223}" type="pres">
      <dgm:prSet presAssocID="{14CB22B1-BFEE-4F31-98CA-0C5180C490EA}" presName="hierRoot2" presStyleCnt="0">
        <dgm:presLayoutVars>
          <dgm:hierBranch val="init"/>
        </dgm:presLayoutVars>
      </dgm:prSet>
      <dgm:spPr/>
    </dgm:pt>
    <dgm:pt modelId="{51ACD55F-F389-4C31-A8E5-234B60A40EE6}" type="pres">
      <dgm:prSet presAssocID="{14CB22B1-BFEE-4F31-98CA-0C5180C490EA}" presName="rootComposite" presStyleCnt="0"/>
      <dgm:spPr/>
    </dgm:pt>
    <dgm:pt modelId="{E77D19E4-404E-40E7-B1E5-DE09D6AB2AD5}" type="pres">
      <dgm:prSet presAssocID="{14CB22B1-BFEE-4F31-98CA-0C5180C490EA}" presName="rootText" presStyleLbl="node4" presStyleIdx="18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5D593201-95EF-4382-9E24-615B5F2E7A51}" type="pres">
      <dgm:prSet presAssocID="{14CB22B1-BFEE-4F31-98CA-0C5180C490EA}" presName="rootConnector" presStyleLbl="node4" presStyleIdx="18" presStyleCnt="26"/>
      <dgm:spPr/>
      <dgm:t>
        <a:bodyPr/>
        <a:lstStyle/>
        <a:p>
          <a:endParaRPr lang="nn-NO"/>
        </a:p>
      </dgm:t>
    </dgm:pt>
    <dgm:pt modelId="{86E98C36-A68C-4118-BA7A-40C8FB663597}" type="pres">
      <dgm:prSet presAssocID="{14CB22B1-BFEE-4F31-98CA-0C5180C490EA}" presName="hierChild4" presStyleCnt="0"/>
      <dgm:spPr/>
    </dgm:pt>
    <dgm:pt modelId="{8D06779E-1FAF-4444-9AEC-05EA4EF34192}" type="pres">
      <dgm:prSet presAssocID="{14CB22B1-BFEE-4F31-98CA-0C5180C490EA}" presName="hierChild5" presStyleCnt="0"/>
      <dgm:spPr/>
    </dgm:pt>
    <dgm:pt modelId="{B3500357-639E-42C3-BC43-3CD5F0854DFA}" type="pres">
      <dgm:prSet presAssocID="{521BABAD-49F9-4479-88AA-9A1D088489B1}" presName="Name37" presStyleLbl="parChTrans1D4" presStyleIdx="19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754"/>
              </a:lnTo>
              <a:lnTo>
                <a:pt x="108814" y="848754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F0656ECD-18EC-460F-ABB2-C241D497B2B2}" type="pres">
      <dgm:prSet presAssocID="{06244497-1449-4F34-80E4-65EEEA5F8679}" presName="hierRoot2" presStyleCnt="0">
        <dgm:presLayoutVars>
          <dgm:hierBranch val="init"/>
        </dgm:presLayoutVars>
      </dgm:prSet>
      <dgm:spPr/>
    </dgm:pt>
    <dgm:pt modelId="{EDC5F674-12F8-49B7-B873-E15D14CC6EBD}" type="pres">
      <dgm:prSet presAssocID="{06244497-1449-4F34-80E4-65EEEA5F8679}" presName="rootComposite" presStyleCnt="0"/>
      <dgm:spPr/>
    </dgm:pt>
    <dgm:pt modelId="{55E20389-AEE9-44C9-918C-98AFB5BFC5C1}" type="pres">
      <dgm:prSet presAssocID="{06244497-1449-4F34-80E4-65EEEA5F8679}" presName="rootText" presStyleLbl="node4" presStyleIdx="19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5C60E870-0D0D-44F9-A234-6D9B3CABFBB3}" type="pres">
      <dgm:prSet presAssocID="{06244497-1449-4F34-80E4-65EEEA5F8679}" presName="rootConnector" presStyleLbl="node4" presStyleIdx="19" presStyleCnt="26"/>
      <dgm:spPr/>
      <dgm:t>
        <a:bodyPr/>
        <a:lstStyle/>
        <a:p>
          <a:endParaRPr lang="nn-NO"/>
        </a:p>
      </dgm:t>
    </dgm:pt>
    <dgm:pt modelId="{438FB0F5-0C76-4A0C-BD04-32A20126C370}" type="pres">
      <dgm:prSet presAssocID="{06244497-1449-4F34-80E4-65EEEA5F8679}" presName="hierChild4" presStyleCnt="0"/>
      <dgm:spPr/>
    </dgm:pt>
    <dgm:pt modelId="{5C2D56EF-772D-45EC-902B-A04546BA6B15}" type="pres">
      <dgm:prSet presAssocID="{06244497-1449-4F34-80E4-65EEEA5F8679}" presName="hierChild5" presStyleCnt="0"/>
      <dgm:spPr/>
    </dgm:pt>
    <dgm:pt modelId="{79550233-0550-44AC-B037-0B33B7695A0D}" type="pres">
      <dgm:prSet presAssocID="{64EA0588-5263-45A8-93DD-76C4D23E3566}" presName="Name37" presStyleLbl="parChTrans1D4" presStyleIdx="20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810"/>
              </a:lnTo>
              <a:lnTo>
                <a:pt x="108814" y="1363810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6D66FDCE-1DF5-4D80-B053-4411ADC4D745}" type="pres">
      <dgm:prSet presAssocID="{30890CC4-47A3-4BF9-B72D-316371E340E8}" presName="hierRoot2" presStyleCnt="0">
        <dgm:presLayoutVars>
          <dgm:hierBranch val="init"/>
        </dgm:presLayoutVars>
      </dgm:prSet>
      <dgm:spPr/>
    </dgm:pt>
    <dgm:pt modelId="{8C524030-905C-40A3-A76F-E1FFA3D92CEE}" type="pres">
      <dgm:prSet presAssocID="{30890CC4-47A3-4BF9-B72D-316371E340E8}" presName="rootComposite" presStyleCnt="0"/>
      <dgm:spPr/>
    </dgm:pt>
    <dgm:pt modelId="{976418D2-807C-4531-9ABE-D99634912075}" type="pres">
      <dgm:prSet presAssocID="{30890CC4-47A3-4BF9-B72D-316371E340E8}" presName="rootText" presStyleLbl="node4" presStyleIdx="20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47DC93B6-D516-4C85-A048-A1DFEF045F48}" type="pres">
      <dgm:prSet presAssocID="{30890CC4-47A3-4BF9-B72D-316371E340E8}" presName="rootConnector" presStyleLbl="node4" presStyleIdx="20" presStyleCnt="26"/>
      <dgm:spPr/>
      <dgm:t>
        <a:bodyPr/>
        <a:lstStyle/>
        <a:p>
          <a:endParaRPr lang="nn-NO"/>
        </a:p>
      </dgm:t>
    </dgm:pt>
    <dgm:pt modelId="{09BDEBEE-6B97-43BA-BD79-830460AB6934}" type="pres">
      <dgm:prSet presAssocID="{30890CC4-47A3-4BF9-B72D-316371E340E8}" presName="hierChild4" presStyleCnt="0"/>
      <dgm:spPr/>
    </dgm:pt>
    <dgm:pt modelId="{AE0FE17C-B61E-42DC-9A7D-09C97CE36ACB}" type="pres">
      <dgm:prSet presAssocID="{30890CC4-47A3-4BF9-B72D-316371E340E8}" presName="hierChild5" presStyleCnt="0"/>
      <dgm:spPr/>
    </dgm:pt>
    <dgm:pt modelId="{8B2D44B0-0E16-48F7-8A62-07594B73E4F2}" type="pres">
      <dgm:prSet presAssocID="{4C5A8AD6-0BEA-4D94-9555-6F504CC8F57A}" presName="Name37" presStyleLbl="parChTrans1D4" presStyleIdx="21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8866"/>
              </a:lnTo>
              <a:lnTo>
                <a:pt x="108814" y="1878866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7B8DFF70-46E9-4F99-A2D3-8D6CA15CBF57}" type="pres">
      <dgm:prSet presAssocID="{C7FB6E00-F336-4820-8237-3AC3AE0D1DCA}" presName="hierRoot2" presStyleCnt="0">
        <dgm:presLayoutVars>
          <dgm:hierBranch val="init"/>
        </dgm:presLayoutVars>
      </dgm:prSet>
      <dgm:spPr/>
    </dgm:pt>
    <dgm:pt modelId="{FD6F19BE-7F9C-48BF-B593-704FD9FBA64C}" type="pres">
      <dgm:prSet presAssocID="{C7FB6E00-F336-4820-8237-3AC3AE0D1DCA}" presName="rootComposite" presStyleCnt="0"/>
      <dgm:spPr/>
    </dgm:pt>
    <dgm:pt modelId="{D35FB0AB-6EF0-4E9E-9D58-AB6439DD1266}" type="pres">
      <dgm:prSet presAssocID="{C7FB6E00-F336-4820-8237-3AC3AE0D1DCA}" presName="rootText" presStyleLbl="node4" presStyleIdx="21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7A7FC153-B86C-481F-8EA9-D99E33B73B31}" type="pres">
      <dgm:prSet presAssocID="{C7FB6E00-F336-4820-8237-3AC3AE0D1DCA}" presName="rootConnector" presStyleLbl="node4" presStyleIdx="21" presStyleCnt="26"/>
      <dgm:spPr/>
      <dgm:t>
        <a:bodyPr/>
        <a:lstStyle/>
        <a:p>
          <a:endParaRPr lang="nn-NO"/>
        </a:p>
      </dgm:t>
    </dgm:pt>
    <dgm:pt modelId="{A37F5BA9-F802-4C82-A5CE-52F099180585}" type="pres">
      <dgm:prSet presAssocID="{C7FB6E00-F336-4820-8237-3AC3AE0D1DCA}" presName="hierChild4" presStyleCnt="0"/>
      <dgm:spPr/>
    </dgm:pt>
    <dgm:pt modelId="{0431A449-8C26-4C1D-BEA7-1E55A0F5AE82}" type="pres">
      <dgm:prSet presAssocID="{C7FB6E00-F336-4820-8237-3AC3AE0D1DCA}" presName="hierChild5" presStyleCnt="0"/>
      <dgm:spPr/>
    </dgm:pt>
    <dgm:pt modelId="{BE177480-DFAC-4F57-A045-463BD57A212C}" type="pres">
      <dgm:prSet presAssocID="{727BECDF-8531-4627-A5BA-202AF955E867}" presName="Name37" presStyleLbl="parChTrans1D4" presStyleIdx="22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922"/>
              </a:lnTo>
              <a:lnTo>
                <a:pt x="108814" y="2393922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3B2C6D3A-9AAD-4E70-9B31-655337D6C427}" type="pres">
      <dgm:prSet presAssocID="{2324F93A-F968-4BF7-B1B6-CD9EB8FFB6CC}" presName="hierRoot2" presStyleCnt="0">
        <dgm:presLayoutVars>
          <dgm:hierBranch val="init"/>
        </dgm:presLayoutVars>
      </dgm:prSet>
      <dgm:spPr/>
    </dgm:pt>
    <dgm:pt modelId="{484FDE41-57C2-4454-8971-F22521629BB6}" type="pres">
      <dgm:prSet presAssocID="{2324F93A-F968-4BF7-B1B6-CD9EB8FFB6CC}" presName="rootComposite" presStyleCnt="0"/>
      <dgm:spPr/>
    </dgm:pt>
    <dgm:pt modelId="{5E4655EF-E196-4CBF-BE83-A1241720153A}" type="pres">
      <dgm:prSet presAssocID="{2324F93A-F968-4BF7-B1B6-CD9EB8FFB6CC}" presName="rootText" presStyleLbl="node4" presStyleIdx="22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40F7B8A7-D7B4-49C4-AA78-776DE09333EB}" type="pres">
      <dgm:prSet presAssocID="{2324F93A-F968-4BF7-B1B6-CD9EB8FFB6CC}" presName="rootConnector" presStyleLbl="node4" presStyleIdx="22" presStyleCnt="26"/>
      <dgm:spPr/>
      <dgm:t>
        <a:bodyPr/>
        <a:lstStyle/>
        <a:p>
          <a:endParaRPr lang="nn-NO"/>
        </a:p>
      </dgm:t>
    </dgm:pt>
    <dgm:pt modelId="{88844B2B-540B-4853-B2D1-17C0C8D91E43}" type="pres">
      <dgm:prSet presAssocID="{2324F93A-F968-4BF7-B1B6-CD9EB8FFB6CC}" presName="hierChild4" presStyleCnt="0"/>
      <dgm:spPr/>
    </dgm:pt>
    <dgm:pt modelId="{43EC0B1B-389D-4F14-9CEC-527883C91B2D}" type="pres">
      <dgm:prSet presAssocID="{2324F93A-F968-4BF7-B1B6-CD9EB8FFB6CC}" presName="hierChild5" presStyleCnt="0"/>
      <dgm:spPr/>
    </dgm:pt>
    <dgm:pt modelId="{9FE45118-9629-4C83-8CDF-AFF8A2F3A074}" type="pres">
      <dgm:prSet presAssocID="{C4B0063D-B201-4B2B-8966-51F72BAE2AB0}" presName="Name37" presStyleLbl="parChTrans1D4" presStyleIdx="23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8978"/>
              </a:lnTo>
              <a:lnTo>
                <a:pt x="108814" y="2908978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1C850FCB-66AD-485D-9AB0-C223A5223FA4}" type="pres">
      <dgm:prSet presAssocID="{7B2759E4-C353-48A3-88C3-39CDA58D192D}" presName="hierRoot2" presStyleCnt="0">
        <dgm:presLayoutVars>
          <dgm:hierBranch val="init"/>
        </dgm:presLayoutVars>
      </dgm:prSet>
      <dgm:spPr/>
    </dgm:pt>
    <dgm:pt modelId="{9302D314-4D9A-4324-920A-1A0B33DB6C16}" type="pres">
      <dgm:prSet presAssocID="{7B2759E4-C353-48A3-88C3-39CDA58D192D}" presName="rootComposite" presStyleCnt="0"/>
      <dgm:spPr/>
    </dgm:pt>
    <dgm:pt modelId="{63AF1693-9FC6-4CEA-8DCD-33256EA813C6}" type="pres">
      <dgm:prSet presAssocID="{7B2759E4-C353-48A3-88C3-39CDA58D192D}" presName="rootText" presStyleLbl="node4" presStyleIdx="23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CCA1B194-DDB5-4DD4-9246-B1155B9A4726}" type="pres">
      <dgm:prSet presAssocID="{7B2759E4-C353-48A3-88C3-39CDA58D192D}" presName="rootConnector" presStyleLbl="node4" presStyleIdx="23" presStyleCnt="26"/>
      <dgm:spPr/>
      <dgm:t>
        <a:bodyPr/>
        <a:lstStyle/>
        <a:p>
          <a:endParaRPr lang="nn-NO"/>
        </a:p>
      </dgm:t>
    </dgm:pt>
    <dgm:pt modelId="{739C33A6-5754-4A21-82A4-B3D2A8CAC8A6}" type="pres">
      <dgm:prSet presAssocID="{7B2759E4-C353-48A3-88C3-39CDA58D192D}" presName="hierChild4" presStyleCnt="0"/>
      <dgm:spPr/>
    </dgm:pt>
    <dgm:pt modelId="{32DC0221-7410-4359-86FB-D13842B4945B}" type="pres">
      <dgm:prSet presAssocID="{7B2759E4-C353-48A3-88C3-39CDA58D192D}" presName="hierChild5" presStyleCnt="0"/>
      <dgm:spPr/>
    </dgm:pt>
    <dgm:pt modelId="{1A048584-50F1-497F-AFA1-409291D39C28}" type="pres">
      <dgm:prSet presAssocID="{A7E69A24-2EF3-4D24-AC6F-D338EC50520C}" presName="Name37" presStyleLbl="parChTrans1D4" presStyleIdx="24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4034"/>
              </a:lnTo>
              <a:lnTo>
                <a:pt x="108814" y="3424034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107B045A-1566-4F11-B34F-26BA0754518D}" type="pres">
      <dgm:prSet presAssocID="{7F34DD17-47C6-42DD-9809-B395DD499609}" presName="hierRoot2" presStyleCnt="0">
        <dgm:presLayoutVars>
          <dgm:hierBranch val="init"/>
        </dgm:presLayoutVars>
      </dgm:prSet>
      <dgm:spPr/>
    </dgm:pt>
    <dgm:pt modelId="{BB1E2413-03EB-408A-8B4D-0E9DDCCB8A60}" type="pres">
      <dgm:prSet presAssocID="{7F34DD17-47C6-42DD-9809-B395DD499609}" presName="rootComposite" presStyleCnt="0"/>
      <dgm:spPr/>
    </dgm:pt>
    <dgm:pt modelId="{31E6EF5D-DD8D-49A1-A79E-1D305699D118}" type="pres">
      <dgm:prSet presAssocID="{7F34DD17-47C6-42DD-9809-B395DD499609}" presName="rootText" presStyleLbl="node4" presStyleIdx="24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A584B982-5BF4-4FAE-9109-DB73ECB2907D}" type="pres">
      <dgm:prSet presAssocID="{7F34DD17-47C6-42DD-9809-B395DD499609}" presName="rootConnector" presStyleLbl="node4" presStyleIdx="24" presStyleCnt="26"/>
      <dgm:spPr/>
      <dgm:t>
        <a:bodyPr/>
        <a:lstStyle/>
        <a:p>
          <a:endParaRPr lang="nn-NO"/>
        </a:p>
      </dgm:t>
    </dgm:pt>
    <dgm:pt modelId="{94577BE8-013B-421D-9177-1AAB6876CF02}" type="pres">
      <dgm:prSet presAssocID="{7F34DD17-47C6-42DD-9809-B395DD499609}" presName="hierChild4" presStyleCnt="0"/>
      <dgm:spPr/>
    </dgm:pt>
    <dgm:pt modelId="{58213A70-845A-47EC-9DA2-98430119C188}" type="pres">
      <dgm:prSet presAssocID="{7F34DD17-47C6-42DD-9809-B395DD499609}" presName="hierChild5" presStyleCnt="0"/>
      <dgm:spPr/>
    </dgm:pt>
    <dgm:pt modelId="{785281DF-FBFB-4D98-8775-AE35695D6063}" type="pres">
      <dgm:prSet presAssocID="{C8D1387E-87C7-4B96-80B2-86BD748DB60B}" presName="Name37" presStyleLbl="parChTrans1D4" presStyleIdx="25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9089"/>
              </a:lnTo>
              <a:lnTo>
                <a:pt x="108814" y="3939089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3A744070-D352-4B0F-8B23-1DE0F42C8F1D}" type="pres">
      <dgm:prSet presAssocID="{FE66645F-07EC-4975-B909-A086AF53A239}" presName="hierRoot2" presStyleCnt="0">
        <dgm:presLayoutVars>
          <dgm:hierBranch val="init"/>
        </dgm:presLayoutVars>
      </dgm:prSet>
      <dgm:spPr/>
    </dgm:pt>
    <dgm:pt modelId="{31FC535D-47C9-43D7-B3ED-46952AAAD7BB}" type="pres">
      <dgm:prSet presAssocID="{FE66645F-07EC-4975-B909-A086AF53A239}" presName="rootComposite" presStyleCnt="0"/>
      <dgm:spPr/>
    </dgm:pt>
    <dgm:pt modelId="{56066827-8C89-4A50-9DE5-4A6D72D5C637}" type="pres">
      <dgm:prSet presAssocID="{FE66645F-07EC-4975-B909-A086AF53A239}" presName="rootText" presStyleLbl="node4" presStyleIdx="25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E1EEA9F6-2481-4251-A1B2-5C1DFE72FF44}" type="pres">
      <dgm:prSet presAssocID="{FE66645F-07EC-4975-B909-A086AF53A239}" presName="rootConnector" presStyleLbl="node4" presStyleIdx="25" presStyleCnt="26"/>
      <dgm:spPr/>
      <dgm:t>
        <a:bodyPr/>
        <a:lstStyle/>
        <a:p>
          <a:endParaRPr lang="nn-NO"/>
        </a:p>
      </dgm:t>
    </dgm:pt>
    <dgm:pt modelId="{161B9935-EF16-458F-9821-F7AD3A04146A}" type="pres">
      <dgm:prSet presAssocID="{FE66645F-07EC-4975-B909-A086AF53A239}" presName="hierChild4" presStyleCnt="0"/>
      <dgm:spPr/>
    </dgm:pt>
    <dgm:pt modelId="{EE013597-6BA7-4B87-81CB-9CC333078C44}" type="pres">
      <dgm:prSet presAssocID="{FE66645F-07EC-4975-B909-A086AF53A239}" presName="hierChild5" presStyleCnt="0"/>
      <dgm:spPr/>
    </dgm:pt>
    <dgm:pt modelId="{67B84896-4269-4BD1-AB51-5AA78FBEA92B}" type="pres">
      <dgm:prSet presAssocID="{0ABAD5C9-7624-4780-A0EF-7890D09A42A9}" presName="hierChild5" presStyleCnt="0"/>
      <dgm:spPr/>
    </dgm:pt>
    <dgm:pt modelId="{762128AC-4C62-46FB-A3CC-BD9E2A984167}" type="pres">
      <dgm:prSet presAssocID="{7E6E2C86-DD40-4296-A65E-BCD62187C6C5}" presName="hierChild5" presStyleCnt="0"/>
      <dgm:spPr/>
    </dgm:pt>
    <dgm:pt modelId="{BEEC404D-BFF2-4B69-8F6D-F0EE3BF5F779}" type="pres">
      <dgm:prSet presAssocID="{A6EA8F8A-D716-4454-9119-1EACA0BD0DC9}" presName="hierChild3" presStyleCnt="0"/>
      <dgm:spPr/>
    </dgm:pt>
  </dgm:ptLst>
  <dgm:cxnLst>
    <dgm:cxn modelId="{4F4182B1-D32C-4C04-9F40-287BB7781FE4}" type="presOf" srcId="{553E32D7-DA4D-47B7-8D89-569904CDB073}" destId="{3AAE8C6D-5F9E-4C34-92DF-47FC7AF8221A}" srcOrd="0" destOrd="0" presId="urn:microsoft.com/office/officeart/2005/8/layout/orgChart1"/>
    <dgm:cxn modelId="{819E9588-9CCE-4925-8D54-91FE2239082A}" srcId="{AADAC137-C12A-4877-951B-C0F89BA53D02}" destId="{93999E65-39B7-4A3F-8AEA-2A1EF8C0DF3A}" srcOrd="5" destOrd="0" parTransId="{E5B3F597-9323-4F65-B339-98ADE5787660}" sibTransId="{E675DC2F-8F77-4370-945F-FD5886FA7091}"/>
    <dgm:cxn modelId="{F69E69ED-75AF-4614-AEE1-60A38E4BDDE1}" type="presOf" srcId="{2324F93A-F968-4BF7-B1B6-CD9EB8FFB6CC}" destId="{40F7B8A7-D7B4-49C4-AA78-776DE09333EB}" srcOrd="1" destOrd="0" presId="urn:microsoft.com/office/officeart/2005/8/layout/orgChart1"/>
    <dgm:cxn modelId="{07DA9B6B-827B-4415-891F-25EB3FD21AA9}" type="presOf" srcId="{81EBD659-E3F8-4CFB-854F-91AA3FA34FDF}" destId="{81DC9889-DA26-4EDF-B81A-061B211B5603}" srcOrd="0" destOrd="0" presId="urn:microsoft.com/office/officeart/2005/8/layout/orgChart1"/>
    <dgm:cxn modelId="{86BF4BCB-2FA0-49CD-A179-CA657E85F7AD}" type="presOf" srcId="{7E6E2C86-DD40-4296-A65E-BCD62187C6C5}" destId="{24EC5DAF-12DF-43A1-B40A-610707FE1582}" srcOrd="0" destOrd="0" presId="urn:microsoft.com/office/officeart/2005/8/layout/orgChart1"/>
    <dgm:cxn modelId="{258920FF-D57A-4017-B27C-66BFC6E6AC94}" srcId="{C26DECC3-E9A7-496D-994C-8E7514903C6B}" destId="{83A71F4F-461A-4896-BCC4-8FAD7FF553C3}" srcOrd="5" destOrd="0" parTransId="{76F32525-CA61-405B-A043-38B0D246C767}" sibTransId="{1E0BE9C2-B78A-4CAC-A16C-9630127E9AFC}"/>
    <dgm:cxn modelId="{08CE418D-5C03-4ACB-88BB-88C5323B7304}" type="presOf" srcId="{0159A65E-1D74-4636-AFB1-47E80A7E119C}" destId="{CA44FC5D-93B5-4DAA-8A5B-863C695D2964}" srcOrd="0" destOrd="0" presId="urn:microsoft.com/office/officeart/2005/8/layout/orgChart1"/>
    <dgm:cxn modelId="{AF01AD45-5923-4B69-A703-5E8EF8C9A2DD}" type="presOf" srcId="{83A71F4F-461A-4896-BCC4-8FAD7FF553C3}" destId="{49B5780E-626E-4DF9-90A7-B18841302D48}" srcOrd="1" destOrd="0" presId="urn:microsoft.com/office/officeart/2005/8/layout/orgChart1"/>
    <dgm:cxn modelId="{2618D977-0710-4F85-A4F8-86246D53BE02}" type="presOf" srcId="{5B6151E2-B026-4118-BF4E-4F7EB8E3E8FE}" destId="{1987EE2F-1227-49D1-BA59-26358903AEFC}" srcOrd="0" destOrd="0" presId="urn:microsoft.com/office/officeart/2005/8/layout/orgChart1"/>
    <dgm:cxn modelId="{7B8C2BCA-C8F6-41CB-B36C-D3B462A2EDAA}" srcId="{0ABAD5C9-7624-4780-A0EF-7890D09A42A9}" destId="{06244497-1449-4F34-80E4-65EEEA5F8679}" srcOrd="1" destOrd="0" parTransId="{521BABAD-49F9-4479-88AA-9A1D088489B1}" sibTransId="{1E8CE619-61C0-4E7E-90D7-7C535E8BF34D}"/>
    <dgm:cxn modelId="{7EA820E0-3D43-4B0E-92D0-87764AB641D5}" type="presOf" srcId="{7B2759E4-C353-48A3-88C3-39CDA58D192D}" destId="{CCA1B194-DDB5-4DD4-9246-B1155B9A4726}" srcOrd="1" destOrd="0" presId="urn:microsoft.com/office/officeart/2005/8/layout/orgChart1"/>
    <dgm:cxn modelId="{DE0C3782-2B54-420A-AD6E-2B580E54C4CE}" type="presOf" srcId="{C6BBA33F-562F-47CF-8369-9672AF149C2D}" destId="{8B95C8CD-1EFA-4482-B480-5ECC16A4C685}" srcOrd="0" destOrd="0" presId="urn:microsoft.com/office/officeart/2005/8/layout/orgChart1"/>
    <dgm:cxn modelId="{495E40E5-3903-47CE-AEFC-EC663191A5FB}" type="presOf" srcId="{AADAC137-C12A-4877-951B-C0F89BA53D02}" destId="{3E32FCC4-E265-4DF7-88CA-9C168781F4A2}" srcOrd="0" destOrd="0" presId="urn:microsoft.com/office/officeart/2005/8/layout/orgChart1"/>
    <dgm:cxn modelId="{094CE3A1-8411-4744-B98F-DB227F1E6492}" type="presOf" srcId="{F4E4C625-E410-4794-B147-46DF6576E5EE}" destId="{CE72B6FC-E69C-4312-8305-BD14677B4A89}" srcOrd="1" destOrd="0" presId="urn:microsoft.com/office/officeart/2005/8/layout/orgChart1"/>
    <dgm:cxn modelId="{D1194474-2D7D-408D-8122-6ADDBEE3D371}" srcId="{A6EA8F8A-D716-4454-9119-1EACA0BD0DC9}" destId="{52C1337B-6943-48D0-B253-4820CB47F0AA}" srcOrd="0" destOrd="0" parTransId="{EF978875-67C3-404B-BB4F-5D446B778EB5}" sibTransId="{0C555B3B-0B83-4A8A-91B0-FEEAE4B29F2A}"/>
    <dgm:cxn modelId="{F3E0833E-FD8D-41B4-A2F5-5C04B9313D9F}" srcId="{AADAC137-C12A-4877-951B-C0F89BA53D02}" destId="{442B7699-8056-4E61-82EC-864177150D6F}" srcOrd="1" destOrd="0" parTransId="{AB7500BC-6777-4528-9E79-5110B50594DF}" sibTransId="{EBFC603D-F904-4F73-8BF8-7A6A33EC6956}"/>
    <dgm:cxn modelId="{814AF9DC-FB65-4016-BF29-F804260B8F69}" type="presOf" srcId="{28C846DB-2EC6-445C-BBC4-85BBF9379681}" destId="{A2E770DE-CD7E-4634-8DD1-AA4D6E22D096}" srcOrd="0" destOrd="0" presId="urn:microsoft.com/office/officeart/2005/8/layout/orgChart1"/>
    <dgm:cxn modelId="{0AD38C24-86A2-481C-B508-DFAF37FF28CD}" srcId="{0ABAD5C9-7624-4780-A0EF-7890D09A42A9}" destId="{C7FB6E00-F336-4820-8237-3AC3AE0D1DCA}" srcOrd="3" destOrd="0" parTransId="{4C5A8AD6-0BEA-4D94-9555-6F504CC8F57A}" sibTransId="{7F46A7A3-0AA9-4D80-8592-36E39DC467A4}"/>
    <dgm:cxn modelId="{FF478B08-5FD0-43F4-B240-DEC6C5AD3CA7}" type="presOf" srcId="{8C521C8B-FBFB-4CA0-8547-DCA31144ED68}" destId="{7ACAEC6A-4DF2-4625-AAB3-BDCCFBE96765}" srcOrd="0" destOrd="0" presId="urn:microsoft.com/office/officeart/2005/8/layout/orgChart1"/>
    <dgm:cxn modelId="{D0E0C01D-CBA7-4904-A535-2820BDA4F421}" type="presOf" srcId="{1D027D8D-6887-4FA0-9268-7F468C8B27E8}" destId="{6C33B1B4-23AA-4D25-85F7-0762DC33D50F}" srcOrd="0" destOrd="0" presId="urn:microsoft.com/office/officeart/2005/8/layout/orgChart1"/>
    <dgm:cxn modelId="{890BBD58-C790-495D-A441-CCA67026A3B5}" type="presOf" srcId="{2B6709EF-8D8F-48A7-BD3C-066F75FFCF91}" destId="{BF1233F5-9B37-4B0C-8E5C-AB3832A18C47}" srcOrd="0" destOrd="0" presId="urn:microsoft.com/office/officeart/2005/8/layout/orgChart1"/>
    <dgm:cxn modelId="{22D67E1B-4D66-4D5C-A868-92836A8A60B8}" srcId="{AADAC137-C12A-4877-951B-C0F89BA53D02}" destId="{F3042DC7-042C-4196-928E-288C0334B7FB}" srcOrd="2" destOrd="0" parTransId="{66F3F125-D2F2-4DD8-950B-5232C76B2C05}" sibTransId="{677A141B-0A6E-473A-97FD-36698F9B6D74}"/>
    <dgm:cxn modelId="{5A813CA4-A385-41F1-A3AC-EE641FCBF66F}" type="presOf" srcId="{C26DECC3-E9A7-496D-994C-8E7514903C6B}" destId="{067AD846-84B1-4EAB-B5F9-DE7A378ADB4A}" srcOrd="0" destOrd="0" presId="urn:microsoft.com/office/officeart/2005/8/layout/orgChart1"/>
    <dgm:cxn modelId="{1E70E00F-089A-4577-8DA4-171A2063267E}" type="presOf" srcId="{F3042DC7-042C-4196-928E-288C0334B7FB}" destId="{D79D2233-3260-4AA6-87DF-E024351E95BC}" srcOrd="1" destOrd="0" presId="urn:microsoft.com/office/officeart/2005/8/layout/orgChart1"/>
    <dgm:cxn modelId="{5B6F74CD-7FB6-4D7A-9470-0466F0DB0723}" type="presOf" srcId="{36D2E883-DB6D-4E88-A42B-9390D626B3D2}" destId="{D786F670-6ED3-4F5D-A646-EE3AB45676A5}" srcOrd="0" destOrd="0" presId="urn:microsoft.com/office/officeart/2005/8/layout/orgChart1"/>
    <dgm:cxn modelId="{F16DD1E5-F765-4C9C-AD3D-DD240C471C27}" srcId="{0ABAD5C9-7624-4780-A0EF-7890D09A42A9}" destId="{FE66645F-07EC-4975-B909-A086AF53A239}" srcOrd="7" destOrd="0" parTransId="{C8D1387E-87C7-4B96-80B2-86BD748DB60B}" sibTransId="{0CF86D58-4E78-4466-B44C-2304B7611CB8}"/>
    <dgm:cxn modelId="{4336ABEB-A743-4365-BAD4-AD208C378E3D}" srcId="{C26DECC3-E9A7-496D-994C-8E7514903C6B}" destId="{C51E95C6-0A5E-43F7-8221-066936D37EA8}" srcOrd="1" destOrd="0" parTransId="{8C521C8B-FBFB-4CA0-8547-DCA31144ED68}" sibTransId="{AF505C91-1243-474B-87AF-64A24FF94D9C}"/>
    <dgm:cxn modelId="{F5D0CF5E-1DEB-4F46-8E6F-33948927670C}" type="presOf" srcId="{77EA15AC-E7C1-495E-8AB5-DF371173F6E2}" destId="{3E86D86B-3F5C-4B99-8D1C-EA4AD5393578}" srcOrd="1" destOrd="0" presId="urn:microsoft.com/office/officeart/2005/8/layout/orgChart1"/>
    <dgm:cxn modelId="{20379BB8-9DF9-4D24-846B-7EFB4F7FB765}" type="presOf" srcId="{30890CC4-47A3-4BF9-B72D-316371E340E8}" destId="{976418D2-807C-4531-9ABE-D99634912075}" srcOrd="0" destOrd="0" presId="urn:microsoft.com/office/officeart/2005/8/layout/orgChart1"/>
    <dgm:cxn modelId="{0EDEFF6C-B395-4DFD-BE4A-0B46DCDE74F6}" type="presOf" srcId="{7E6E2C86-DD40-4296-A65E-BCD62187C6C5}" destId="{C173C5E7-BBFB-422F-835D-B21146F0A771}" srcOrd="1" destOrd="0" presId="urn:microsoft.com/office/officeart/2005/8/layout/orgChart1"/>
    <dgm:cxn modelId="{50971DEF-EA7B-46E8-97A9-EA14A8E27251}" type="presOf" srcId="{C3105691-1FB4-4ABB-B41A-474A51587127}" destId="{01555571-66FB-4DAA-812C-0117D3C64263}" srcOrd="0" destOrd="0" presId="urn:microsoft.com/office/officeart/2005/8/layout/orgChart1"/>
    <dgm:cxn modelId="{19E2D60D-5352-463C-A79B-C6F62BF27AE4}" type="presOf" srcId="{14CB22B1-BFEE-4F31-98CA-0C5180C490EA}" destId="{5D593201-95EF-4382-9E24-615B5F2E7A51}" srcOrd="1" destOrd="0" presId="urn:microsoft.com/office/officeart/2005/8/layout/orgChart1"/>
    <dgm:cxn modelId="{E1461CBE-D567-49BF-8145-F15A1513D5D4}" type="presOf" srcId="{8AF4217D-7538-47C6-A7D7-73198B448DCB}" destId="{FB63460D-1BA0-4C6C-AE03-7A5D8562A94E}" srcOrd="0" destOrd="0" presId="urn:microsoft.com/office/officeart/2005/8/layout/orgChart1"/>
    <dgm:cxn modelId="{EB7BDD8E-C606-4AAA-8BF6-B06A367BBA0C}" type="presOf" srcId="{F3042DC7-042C-4196-928E-288C0334B7FB}" destId="{24C208AF-A224-4110-A0BC-E5EAA2BF646C}" srcOrd="0" destOrd="0" presId="urn:microsoft.com/office/officeart/2005/8/layout/orgChart1"/>
    <dgm:cxn modelId="{BBD8E164-ED59-45F1-949D-1BCB507278C7}" type="presOf" srcId="{5B6151E2-B026-4118-BF4E-4F7EB8E3E8FE}" destId="{5FED1346-885D-42F7-988D-37DF2D54FDCF}" srcOrd="1" destOrd="0" presId="urn:microsoft.com/office/officeart/2005/8/layout/orgChart1"/>
    <dgm:cxn modelId="{86445D77-E956-4F7B-B5A7-076B4616A73A}" type="presOf" srcId="{A6EE1723-522B-4AAC-A33D-EB262AE58F7C}" destId="{6059B5BA-49C7-405B-AF39-BFF18CA7F43E}" srcOrd="1" destOrd="0" presId="urn:microsoft.com/office/officeart/2005/8/layout/orgChart1"/>
    <dgm:cxn modelId="{5CFC6314-3A60-4849-AE1D-197C8D534E8A}" srcId="{0ABAD5C9-7624-4780-A0EF-7890D09A42A9}" destId="{7B2759E4-C353-48A3-88C3-39CDA58D192D}" srcOrd="5" destOrd="0" parTransId="{C4B0063D-B201-4B2B-8966-51F72BAE2AB0}" sibTransId="{74F4E792-3CB5-4F58-A1F5-AA046C09F7E0}"/>
    <dgm:cxn modelId="{E70F920F-813E-49B2-8772-3BDD5D02EE0A}" type="presOf" srcId="{A6EA8F8A-D716-4454-9119-1EACA0BD0DC9}" destId="{49B05AD4-8E4E-42CE-B398-54641146C39B}" srcOrd="0" destOrd="0" presId="urn:microsoft.com/office/officeart/2005/8/layout/orgChart1"/>
    <dgm:cxn modelId="{A754EC3C-DBA0-4C0A-923A-7CEA4ECB4856}" type="presOf" srcId="{C51E95C6-0A5E-43F7-8221-066936D37EA8}" destId="{25F8F959-B97F-46B6-AF2A-F358B807BF68}" srcOrd="0" destOrd="0" presId="urn:microsoft.com/office/officeart/2005/8/layout/orgChart1"/>
    <dgm:cxn modelId="{AB3A3289-7E8F-46CF-A1E4-E80D9024E123}" type="presOf" srcId="{E83D3A08-79D5-4698-862D-2DC57A585AAD}" destId="{B66F4206-AE45-421B-A565-7FC4F251D13C}" srcOrd="0" destOrd="0" presId="urn:microsoft.com/office/officeart/2005/8/layout/orgChart1"/>
    <dgm:cxn modelId="{464547CD-7344-48DD-8B66-F084EFE4BE2C}" type="presOf" srcId="{06244497-1449-4F34-80E4-65EEEA5F8679}" destId="{55E20389-AEE9-44C9-918C-98AFB5BFC5C1}" srcOrd="0" destOrd="0" presId="urn:microsoft.com/office/officeart/2005/8/layout/orgChart1"/>
    <dgm:cxn modelId="{E547D6DF-C7A5-4E69-A3AC-E2F863CF0A95}" type="presOf" srcId="{A6EA8F8A-D716-4454-9119-1EACA0BD0DC9}" destId="{C5AD8DA7-3CEB-41A7-8292-43521E115E70}" srcOrd="1" destOrd="0" presId="urn:microsoft.com/office/officeart/2005/8/layout/orgChart1"/>
    <dgm:cxn modelId="{A6DA5D8A-BF7D-470C-84B8-60B274CCEC0E}" srcId="{AADAC137-C12A-4877-951B-C0F89BA53D02}" destId="{0159A65E-1D74-4636-AFB1-47E80A7E119C}" srcOrd="4" destOrd="0" parTransId="{534C9DE6-E91C-4147-BED4-1557DA8E38B1}" sibTransId="{A326601D-C7F6-4DC9-BB32-849C7F93E8D7}"/>
    <dgm:cxn modelId="{DF03B621-AA71-4703-95CC-D30E57CBD77E}" type="presOf" srcId="{52C1337B-6943-48D0-B253-4820CB47F0AA}" destId="{3BA9945E-7CCA-40A7-8EC8-D778B1A71C6C}" srcOrd="1" destOrd="0" presId="urn:microsoft.com/office/officeart/2005/8/layout/orgChart1"/>
    <dgm:cxn modelId="{3F35E506-A529-4F06-B7B2-C28826D5A9A5}" type="presOf" srcId="{A6EE1723-522B-4AAC-A33D-EB262AE58F7C}" destId="{EDC30023-1C38-4EA4-A377-BF2B4D554A19}" srcOrd="0" destOrd="0" presId="urn:microsoft.com/office/officeart/2005/8/layout/orgChart1"/>
    <dgm:cxn modelId="{50226529-1160-4A34-8FF4-13D9597A83D3}" type="presOf" srcId="{1970E510-9539-46A0-8C29-C8F2802EFDED}" destId="{05AB3744-B57B-4F01-955A-390EAED90A45}" srcOrd="0" destOrd="0" presId="urn:microsoft.com/office/officeart/2005/8/layout/orgChart1"/>
    <dgm:cxn modelId="{21E5EF29-05A5-4F01-BC28-EBF5F98D499F}" type="presOf" srcId="{FE66645F-07EC-4975-B909-A086AF53A239}" destId="{56066827-8C89-4A50-9DE5-4A6D72D5C637}" srcOrd="0" destOrd="0" presId="urn:microsoft.com/office/officeart/2005/8/layout/orgChart1"/>
    <dgm:cxn modelId="{66785369-2C47-409A-A6E2-2E2C13F4BF4A}" srcId="{C26DECC3-E9A7-496D-994C-8E7514903C6B}" destId="{AAA26D78-33C2-4A24-B7E0-C2FA0DAF2CFD}" srcOrd="6" destOrd="0" parTransId="{2CE558D4-5767-4241-93CD-9F77F1CA7B25}" sibTransId="{576E408D-EA86-4A1F-BD4A-2FA50D15A0C3}"/>
    <dgm:cxn modelId="{DD20F843-D7A8-46E9-A27B-6888D1100BD1}" type="presOf" srcId="{727BECDF-8531-4627-A5BA-202AF955E867}" destId="{BE177480-DFAC-4F57-A045-463BD57A212C}" srcOrd="0" destOrd="0" presId="urn:microsoft.com/office/officeart/2005/8/layout/orgChart1"/>
    <dgm:cxn modelId="{95F4A483-E7EB-4471-A9DA-05A414E6DDFD}" type="presOf" srcId="{92A717B8-7328-4461-A23E-4E018B4C8C8E}" destId="{47CF4FDE-EFC8-4710-B44E-C5287F3A9517}" srcOrd="0" destOrd="0" presId="urn:microsoft.com/office/officeart/2005/8/layout/orgChart1"/>
    <dgm:cxn modelId="{41419EC9-BDB8-4543-BF0F-2CF6E946B366}" srcId="{7D69EC24-6F56-40F6-96B8-67A442B5FB0D}" destId="{886FF548-5A5C-46FF-93A3-685C80A0070F}" srcOrd="2" destOrd="0" parTransId="{28C846DB-2EC6-445C-BBC4-85BBF9379681}" sibTransId="{9C38F321-40B0-41A9-A01C-B7E05FB06CF9}"/>
    <dgm:cxn modelId="{F588547C-26AE-4C0F-99AD-814D9CD328A3}" type="presOf" srcId="{553E32D7-DA4D-47B7-8D89-569904CDB073}" destId="{D3BF9FA1-0794-4177-8734-ADED2E0E900C}" srcOrd="1" destOrd="0" presId="urn:microsoft.com/office/officeart/2005/8/layout/orgChart1"/>
    <dgm:cxn modelId="{808E2DF7-84CC-4E06-A72A-5DA73B5C5F1F}" srcId="{7D69EC24-6F56-40F6-96B8-67A442B5FB0D}" destId="{C6BBA33F-562F-47CF-8369-9672AF149C2D}" srcOrd="4" destOrd="0" parTransId="{6FE3162F-B701-4603-BDAE-1B123ACBAD1B}" sibTransId="{9BDD866F-2566-4DC2-A101-5BA87B70590D}"/>
    <dgm:cxn modelId="{C2D217FA-99EA-4AC2-88B1-71F28BAFAA71}" type="presOf" srcId="{85FB7A7F-FCAE-48B7-AC14-D9B8080A01AF}" destId="{A5AD987E-995A-40EC-BAB5-960E7C81E829}" srcOrd="0" destOrd="0" presId="urn:microsoft.com/office/officeart/2005/8/layout/orgChart1"/>
    <dgm:cxn modelId="{FC400379-3A50-413E-AB14-6672C6B54730}" type="presOf" srcId="{52C1337B-6943-48D0-B253-4820CB47F0AA}" destId="{E985ED3C-2A87-4D04-9CD6-7F41C6FA7EFE}" srcOrd="0" destOrd="0" presId="urn:microsoft.com/office/officeart/2005/8/layout/orgChart1"/>
    <dgm:cxn modelId="{8BDD969D-D85B-46D1-BBFD-46CA4E50BFD3}" type="presOf" srcId="{C7FB6E00-F336-4820-8237-3AC3AE0D1DCA}" destId="{7A7FC153-B86C-481F-8EA9-D99E33B73B31}" srcOrd="1" destOrd="0" presId="urn:microsoft.com/office/officeart/2005/8/layout/orgChart1"/>
    <dgm:cxn modelId="{50F8268D-0CAE-4512-8582-A97B9C22812F}" type="presOf" srcId="{C71A07EE-C1CE-4631-94F3-0B9E85693C10}" destId="{50CB28E8-3905-4628-8BD7-127B294A1075}" srcOrd="0" destOrd="0" presId="urn:microsoft.com/office/officeart/2005/8/layout/orgChart1"/>
    <dgm:cxn modelId="{BE874972-5738-42B3-BCBD-E0B85D93F755}" type="presOf" srcId="{A4F9A0A8-A79F-46BE-A7A6-E08EAA5F68FE}" destId="{3168C1EA-C38C-4C54-A4D3-49F7AD99DBEC}" srcOrd="0" destOrd="0" presId="urn:microsoft.com/office/officeart/2005/8/layout/orgChart1"/>
    <dgm:cxn modelId="{F63EB1B4-CE01-4A74-B062-93443CFAE7AD}" type="presOf" srcId="{93999E65-39B7-4A3F-8AEA-2A1EF8C0DF3A}" destId="{3132E824-0F3B-4727-8F8B-32B0A65346F4}" srcOrd="0" destOrd="0" presId="urn:microsoft.com/office/officeart/2005/8/layout/orgChart1"/>
    <dgm:cxn modelId="{916CEB5F-E5BF-4172-84EA-54DC0A2086D1}" type="presOf" srcId="{14CB22B1-BFEE-4F31-98CA-0C5180C490EA}" destId="{E77D19E4-404E-40E7-B1E5-DE09D6AB2AD5}" srcOrd="0" destOrd="0" presId="urn:microsoft.com/office/officeart/2005/8/layout/orgChart1"/>
    <dgm:cxn modelId="{04721080-8451-44DB-93C9-ABC00846B58B}" srcId="{7E6E2C86-DD40-4296-A65E-BCD62187C6C5}" destId="{0ABAD5C9-7624-4780-A0EF-7890D09A42A9}" srcOrd="0" destOrd="0" parTransId="{38760F9D-238C-4FD3-8FE4-FA6D30F2B93D}" sibTransId="{C6D3A9E5-D757-4908-86EE-9D6DC0E17C9D}"/>
    <dgm:cxn modelId="{3A9523BA-B4DC-4599-B418-05FFB3D15D42}" type="presOf" srcId="{C51E95C6-0A5E-43F7-8221-066936D37EA8}" destId="{8592FEA6-7222-422F-86C5-3DA3B3C8E8A6}" srcOrd="1" destOrd="0" presId="urn:microsoft.com/office/officeart/2005/8/layout/orgChart1"/>
    <dgm:cxn modelId="{B28F3840-1AF1-4194-A81A-11F710EA7CAE}" type="presOf" srcId="{2324F93A-F968-4BF7-B1B6-CD9EB8FFB6CC}" destId="{5E4655EF-E196-4CBF-BE83-A1241720153A}" srcOrd="0" destOrd="0" presId="urn:microsoft.com/office/officeart/2005/8/layout/orgChart1"/>
    <dgm:cxn modelId="{CD7240EE-CE1C-4420-986C-DDEA52AE7771}" type="presOf" srcId="{38760F9D-238C-4FD3-8FE4-FA6D30F2B93D}" destId="{00E74358-C395-4BEF-B3CA-30F3ABC22019}" srcOrd="0" destOrd="0" presId="urn:microsoft.com/office/officeart/2005/8/layout/orgChart1"/>
    <dgm:cxn modelId="{17EBECE7-A9F2-449A-83D4-976CB07F2C5F}" type="presOf" srcId="{0ABAD5C9-7624-4780-A0EF-7890D09A42A9}" destId="{4D261A22-FEF1-4F97-B0C4-0CA0852C340C}" srcOrd="1" destOrd="0" presId="urn:microsoft.com/office/officeart/2005/8/layout/orgChart1"/>
    <dgm:cxn modelId="{57D4F485-3058-461C-B962-9592F71025F3}" type="presOf" srcId="{06244497-1449-4F34-80E4-65EEEA5F8679}" destId="{5C60E870-0D0D-44F9-A234-6D9B3CABFBB3}" srcOrd="1" destOrd="0" presId="urn:microsoft.com/office/officeart/2005/8/layout/orgChart1"/>
    <dgm:cxn modelId="{D0D76294-ADEC-4C10-BE68-26D4BA03CAA8}" type="presOf" srcId="{F4E4C625-E410-4794-B147-46DF6576E5EE}" destId="{F6EC7E04-9455-4626-8CDE-C491426FF2E9}" srcOrd="0" destOrd="0" presId="urn:microsoft.com/office/officeart/2005/8/layout/orgChart1"/>
    <dgm:cxn modelId="{8CBF951C-754E-4B8F-8E2D-FF4BE2CB9ECA}" type="presOf" srcId="{4BA8DFB2-DE42-4D23-B569-F9F080B828E3}" destId="{1CAB41C8-831B-4A3F-98C9-2F9C0DAC673C}" srcOrd="0" destOrd="0" presId="urn:microsoft.com/office/officeart/2005/8/layout/orgChart1"/>
    <dgm:cxn modelId="{D6B46219-7585-46CF-AD1F-31E64DCF559B}" type="presOf" srcId="{39FEEDF8-0CEE-4A66-9B32-033DFE2DDD3D}" destId="{0A2671FC-E621-4E01-A7FA-90C406B4598C}" srcOrd="0" destOrd="0" presId="urn:microsoft.com/office/officeart/2005/8/layout/orgChart1"/>
    <dgm:cxn modelId="{8A11022D-B44A-475A-BC01-CD886BE1E634}" type="presOf" srcId="{7D69EC24-6F56-40F6-96B8-67A442B5FB0D}" destId="{632F7C73-406F-4137-92F0-09C356241E91}" srcOrd="0" destOrd="0" presId="urn:microsoft.com/office/officeart/2005/8/layout/orgChart1"/>
    <dgm:cxn modelId="{F7027EAF-D132-4052-AD45-5E587DD29B85}" srcId="{C26DECC3-E9A7-496D-994C-8E7514903C6B}" destId="{1D027D8D-6887-4FA0-9268-7F468C8B27E8}" srcOrd="3" destOrd="0" parTransId="{4710B887-4EC8-4FA2-B5C8-13D59150311B}" sibTransId="{62580375-E850-4F96-926E-A003F4834E57}"/>
    <dgm:cxn modelId="{C79225E9-879A-48E4-A351-71F8182B1C0D}" type="presOf" srcId="{AB7500BC-6777-4528-9E79-5110B50594DF}" destId="{BEAABC0A-1BCA-481C-8ECF-026DF57A11DD}" srcOrd="0" destOrd="0" presId="urn:microsoft.com/office/officeart/2005/8/layout/orgChart1"/>
    <dgm:cxn modelId="{3FB314B7-D7B9-43E1-91E0-30438AC27AB7}" type="presOf" srcId="{4C5A8AD6-0BEA-4D94-9555-6F504CC8F57A}" destId="{8B2D44B0-0E16-48F7-8A62-07594B73E4F2}" srcOrd="0" destOrd="0" presId="urn:microsoft.com/office/officeart/2005/8/layout/orgChart1"/>
    <dgm:cxn modelId="{E9DB15C5-D4B3-4D86-93A8-8C87A32A5DC6}" type="presOf" srcId="{64EA0588-5263-45A8-93DD-76C4D23E3566}" destId="{79550233-0550-44AC-B037-0B33B7695A0D}" srcOrd="0" destOrd="0" presId="urn:microsoft.com/office/officeart/2005/8/layout/orgChart1"/>
    <dgm:cxn modelId="{4F9FB1C5-4475-4AB9-9C96-EC9BD1AD2105}" type="presOf" srcId="{E943CFE3-C74E-4529-9D98-E4BFF91A97AA}" destId="{DA3C340B-8AAD-42A2-8668-32FBE690A657}" srcOrd="0" destOrd="0" presId="urn:microsoft.com/office/officeart/2005/8/layout/orgChart1"/>
    <dgm:cxn modelId="{C3508A64-0C3F-4001-97EB-BDF48260227C}" type="presOf" srcId="{A7E69A24-2EF3-4D24-AC6F-D338EC50520C}" destId="{1A048584-50F1-497F-AFA1-409291D39C28}" srcOrd="0" destOrd="0" presId="urn:microsoft.com/office/officeart/2005/8/layout/orgChart1"/>
    <dgm:cxn modelId="{8A1C7AC8-92C4-4992-B868-F6B63CBB160A}" type="presOf" srcId="{ACDBC81C-C242-46B8-88C2-69242DF31B0B}" destId="{E5D2E286-5655-4160-A5B6-F6C5BC2A89EA}" srcOrd="0" destOrd="0" presId="urn:microsoft.com/office/officeart/2005/8/layout/orgChart1"/>
    <dgm:cxn modelId="{860F7B70-35C6-49A5-93B3-B145D3A9C7F0}" type="presOf" srcId="{886FF548-5A5C-46FF-93A3-685C80A0070F}" destId="{0A86A90A-EBF2-4F2B-AC0B-8C40D675FB65}" srcOrd="0" destOrd="0" presId="urn:microsoft.com/office/officeart/2005/8/layout/orgChart1"/>
    <dgm:cxn modelId="{B43F14B4-680F-4790-9B5D-2D783740557A}" type="presOf" srcId="{A2C060AC-2AF0-4448-9438-F099BB079A6D}" destId="{99838F5F-C3BE-4D83-90D5-059BB0E6B61D}" srcOrd="0" destOrd="0" presId="urn:microsoft.com/office/officeart/2005/8/layout/orgChart1"/>
    <dgm:cxn modelId="{2D4F2B49-BDD1-4B17-BF95-2C8CA14F2A5F}" type="presOf" srcId="{C8D1387E-87C7-4B96-80B2-86BD748DB60B}" destId="{785281DF-FBFB-4D98-8775-AE35695D6063}" srcOrd="0" destOrd="0" presId="urn:microsoft.com/office/officeart/2005/8/layout/orgChart1"/>
    <dgm:cxn modelId="{7DF934F9-8199-401A-9A0E-B483977E327A}" type="presOf" srcId="{0159A65E-1D74-4636-AFB1-47E80A7E119C}" destId="{B925A92E-5DF7-4E02-BC97-8F8F790029F2}" srcOrd="1" destOrd="0" presId="urn:microsoft.com/office/officeart/2005/8/layout/orgChart1"/>
    <dgm:cxn modelId="{A60C9B42-6BD2-47C7-8F61-388A798B6CDC}" srcId="{A6EA8F8A-D716-4454-9119-1EACA0BD0DC9}" destId="{6E1F7116-24AB-4246-A0FF-F7E1244A09A7}" srcOrd="2" destOrd="0" parTransId="{8AF4217D-7538-47C6-A7D7-73198B448DCB}" sibTransId="{06C3EF35-D2D3-423C-844D-26AA29AA08DD}"/>
    <dgm:cxn modelId="{50E9DDE2-C6C6-470F-94EB-FA134979B0BF}" type="presOf" srcId="{521BABAD-49F9-4479-88AA-9A1D088489B1}" destId="{B3500357-639E-42C3-BC43-3CD5F0854DFA}" srcOrd="0" destOrd="0" presId="urn:microsoft.com/office/officeart/2005/8/layout/orgChart1"/>
    <dgm:cxn modelId="{9A7F0B94-2315-4B5A-82E9-F292BF49F839}" srcId="{2B6709EF-8D8F-48A7-BD3C-066F75FFCF91}" destId="{A6EA8F8A-D716-4454-9119-1EACA0BD0DC9}" srcOrd="0" destOrd="0" parTransId="{462ABF8E-97C4-453C-A09E-C48DC7C5E12A}" sibTransId="{44DF0EBD-02BF-4256-9262-011712D4F220}"/>
    <dgm:cxn modelId="{45DCDF84-CCB0-43B5-BB22-D1D08D283FE8}" type="presOf" srcId="{442B7699-8056-4E61-82EC-864177150D6F}" destId="{F4F0BF10-1EC0-4C8B-9BE8-FC92827686E6}" srcOrd="0" destOrd="0" presId="urn:microsoft.com/office/officeart/2005/8/layout/orgChart1"/>
    <dgm:cxn modelId="{C785547D-D005-421D-8298-E8D2EBFF95C6}" srcId="{7D69EC24-6F56-40F6-96B8-67A442B5FB0D}" destId="{018766C0-0107-46A2-9BDD-06F20C50A919}" srcOrd="0" destOrd="0" parTransId="{E83D3A08-79D5-4698-862D-2DC57A585AAD}" sibTransId="{8E732A57-68BF-4AF9-864E-D27F5D299E57}"/>
    <dgm:cxn modelId="{1282DEED-236B-49E7-AFC5-DE8AB89A8DBF}" srcId="{52C1337B-6943-48D0-B253-4820CB47F0AA}" destId="{AADAC137-C12A-4877-951B-C0F89BA53D02}" srcOrd="0" destOrd="0" parTransId="{39FEEDF8-0CEE-4A66-9B32-033DFE2DDD3D}" sibTransId="{40DED832-DEE9-48B3-80CC-7191621A5C51}"/>
    <dgm:cxn modelId="{A270BFDB-143E-4BEE-81AB-50A1A9C412A0}" type="presOf" srcId="{1D027D8D-6887-4FA0-9268-7F468C8B27E8}" destId="{B06CA33C-7B40-474F-9BD8-700FABD3D550}" srcOrd="1" destOrd="0" presId="urn:microsoft.com/office/officeart/2005/8/layout/orgChart1"/>
    <dgm:cxn modelId="{BA875268-2320-42E5-9209-3B892BE18DB3}" type="presOf" srcId="{93999E65-39B7-4A3F-8AEA-2A1EF8C0DF3A}" destId="{179AECD8-700E-47FE-A1E2-3A42AC03E081}" srcOrd="1" destOrd="0" presId="urn:microsoft.com/office/officeart/2005/8/layout/orgChart1"/>
    <dgm:cxn modelId="{7DFB7F66-B005-46DC-AE13-41A8EAB26F63}" type="presOf" srcId="{442B7699-8056-4E61-82EC-864177150D6F}" destId="{C077F021-CD78-48B9-8E8C-1E9E31EFB024}" srcOrd="1" destOrd="0" presId="urn:microsoft.com/office/officeart/2005/8/layout/orgChart1"/>
    <dgm:cxn modelId="{32AC8AD3-91C1-4D86-B157-939FC16376C4}" type="presOf" srcId="{2CE558D4-5767-4241-93CD-9F77F1CA7B25}" destId="{17D8C95E-1118-4E90-AEB9-340338C7E579}" srcOrd="0" destOrd="0" presId="urn:microsoft.com/office/officeart/2005/8/layout/orgChart1"/>
    <dgm:cxn modelId="{D0D58EC6-C346-4A98-B579-B9FE64479026}" type="presOf" srcId="{6E1F7116-24AB-4246-A0FF-F7E1244A09A7}" destId="{30E5D812-14DA-437C-A1ED-4A03B316C002}" srcOrd="1" destOrd="0" presId="urn:microsoft.com/office/officeart/2005/8/layout/orgChart1"/>
    <dgm:cxn modelId="{C888A197-9F91-4B11-A19A-1CAB9792818B}" type="presOf" srcId="{6FE3162F-B701-4603-BDAE-1B123ACBAD1B}" destId="{8338E779-DCE7-41FE-A0A3-0768B439D3F3}" srcOrd="0" destOrd="0" presId="urn:microsoft.com/office/officeart/2005/8/layout/orgChart1"/>
    <dgm:cxn modelId="{DF9D19DF-8109-4A48-954F-22384B363251}" type="presOf" srcId="{018766C0-0107-46A2-9BDD-06F20C50A919}" destId="{9AB43653-3E36-46E6-B41B-EC876B07E6FC}" srcOrd="1" destOrd="0" presId="urn:microsoft.com/office/officeart/2005/8/layout/orgChart1"/>
    <dgm:cxn modelId="{F9274DA9-DA89-4372-B690-FF1FFCBD10DB}" type="presOf" srcId="{C7FB6E00-F336-4820-8237-3AC3AE0D1DCA}" destId="{D35FB0AB-6EF0-4E9E-9D58-AB6439DD1266}" srcOrd="0" destOrd="0" presId="urn:microsoft.com/office/officeart/2005/8/layout/orgChart1"/>
    <dgm:cxn modelId="{A10FB621-54FB-4901-8CB8-1299950C0B3C}" srcId="{A6EA8F8A-D716-4454-9119-1EACA0BD0DC9}" destId="{7E6E2C86-DD40-4296-A65E-BCD62187C6C5}" srcOrd="3" destOrd="0" parTransId="{1970E510-9539-46A0-8C29-C8F2802EFDED}" sibTransId="{C9F4A4DA-646D-4443-BAFC-C6FD2D35CDF1}"/>
    <dgm:cxn modelId="{0CB85897-3D9B-4991-8E33-7E17A906447B}" type="presOf" srcId="{7D69EC24-6F56-40F6-96B8-67A442B5FB0D}" destId="{1C99A534-0327-48AD-BAC8-CF8339C81212}" srcOrd="1" destOrd="0" presId="urn:microsoft.com/office/officeart/2005/8/layout/orgChart1"/>
    <dgm:cxn modelId="{F7D2AF36-5DDD-44CC-8771-1A73BA4D55C9}" type="presOf" srcId="{7B2759E4-C353-48A3-88C3-39CDA58D192D}" destId="{63AF1693-9FC6-4CEA-8DCD-33256EA813C6}" srcOrd="0" destOrd="0" presId="urn:microsoft.com/office/officeart/2005/8/layout/orgChart1"/>
    <dgm:cxn modelId="{B86105F8-C9CC-4F5D-BADE-5EF5BE7F6CFA}" srcId="{0ABAD5C9-7624-4780-A0EF-7890D09A42A9}" destId="{2324F93A-F968-4BF7-B1B6-CD9EB8FFB6CC}" srcOrd="4" destOrd="0" parTransId="{727BECDF-8531-4627-A5BA-202AF955E867}" sibTransId="{FE767448-F7D4-42E2-A706-863AA53F233B}"/>
    <dgm:cxn modelId="{1A6CA4A9-01EF-4DAA-B251-BA063C8EC7D7}" type="presOf" srcId="{4710B887-4EC8-4FA2-B5C8-13D59150311B}" destId="{47B2C080-4BEC-4AA2-A45C-A230331298E8}" srcOrd="0" destOrd="0" presId="urn:microsoft.com/office/officeart/2005/8/layout/orgChart1"/>
    <dgm:cxn modelId="{42B1606D-6BCE-4352-9C23-9EB0B2C929DD}" type="presOf" srcId="{886FF548-5A5C-46FF-93A3-685C80A0070F}" destId="{2B206D73-4F7A-4587-A3A5-93FFBF333AB4}" srcOrd="1" destOrd="0" presId="urn:microsoft.com/office/officeart/2005/8/layout/orgChart1"/>
    <dgm:cxn modelId="{3DA78CDC-22CC-4744-AA2F-E8E697F4D1D0}" type="presOf" srcId="{C26DECC3-E9A7-496D-994C-8E7514903C6B}" destId="{FCA07A3F-A3E3-4AE9-9C63-97B8AF4DC5C1}" srcOrd="1" destOrd="0" presId="urn:microsoft.com/office/officeart/2005/8/layout/orgChart1"/>
    <dgm:cxn modelId="{DAD767FD-46FE-4D4F-896C-6A744F10974E}" srcId="{7D69EC24-6F56-40F6-96B8-67A442B5FB0D}" destId="{92A717B8-7328-4461-A23E-4E018B4C8C8E}" srcOrd="1" destOrd="0" parTransId="{81EBD659-E3F8-4CFB-854F-91AA3FA34FDF}" sibTransId="{4DB0EE1C-1929-4661-A6E8-CD7F9657E719}"/>
    <dgm:cxn modelId="{F2E34029-F69E-40E3-A1D1-DABF47FFED61}" type="presOf" srcId="{C6BBA33F-562F-47CF-8369-9672AF149C2D}" destId="{45388E28-AA52-45D5-9180-C4FA755335EF}" srcOrd="1" destOrd="0" presId="urn:microsoft.com/office/officeart/2005/8/layout/orgChart1"/>
    <dgm:cxn modelId="{B0EFB996-54E7-46DD-93C0-5D2AA7DB6283}" type="presOf" srcId="{77EA15AC-E7C1-495E-8AB5-DF371173F6E2}" destId="{03E602E2-BAEC-4C22-B7E4-4E4755EF82C6}" srcOrd="0" destOrd="0" presId="urn:microsoft.com/office/officeart/2005/8/layout/orgChart1"/>
    <dgm:cxn modelId="{048D8518-DD99-44A7-91D8-A4C1D070234A}" srcId="{0ABAD5C9-7624-4780-A0EF-7890D09A42A9}" destId="{30890CC4-47A3-4BF9-B72D-316371E340E8}" srcOrd="2" destOrd="0" parTransId="{64EA0588-5263-45A8-93DD-76C4D23E3566}" sibTransId="{58BD69DA-93D7-4D99-AFC8-366C35AA29CB}"/>
    <dgm:cxn modelId="{F79F4443-E9F5-4BCF-8458-E956D3DE44D3}" type="presOf" srcId="{4BA8DFB2-DE42-4D23-B569-F9F080B828E3}" destId="{8127B9A4-0074-4D63-A721-139A42766ADC}" srcOrd="1" destOrd="0" presId="urn:microsoft.com/office/officeart/2005/8/layout/orgChart1"/>
    <dgm:cxn modelId="{A0BBF5C9-F1C6-49F6-AC81-C8843CD9017D}" type="presOf" srcId="{7F34DD17-47C6-42DD-9809-B395DD499609}" destId="{A584B982-5BF4-4FAE-9109-DB73ECB2907D}" srcOrd="1" destOrd="0" presId="urn:microsoft.com/office/officeart/2005/8/layout/orgChart1"/>
    <dgm:cxn modelId="{12556D1A-532A-4FED-882F-AAA71BD72A87}" srcId="{0ABAD5C9-7624-4780-A0EF-7890D09A42A9}" destId="{14CB22B1-BFEE-4F31-98CA-0C5180C490EA}" srcOrd="0" destOrd="0" parTransId="{19A20DA2-2CEA-4A80-B550-2AB8C4B516A6}" sibTransId="{72467A9D-0517-41DA-9654-EB584A63E53B}"/>
    <dgm:cxn modelId="{CE2A95EA-4E4E-4E0C-B39A-44FA5DF061F0}" type="presOf" srcId="{AADAC137-C12A-4877-951B-C0F89BA53D02}" destId="{D8F6F803-9FEC-4EED-89F1-EC3D6FD7BF09}" srcOrd="1" destOrd="0" presId="urn:microsoft.com/office/officeart/2005/8/layout/orgChart1"/>
    <dgm:cxn modelId="{08133F5E-46EC-4AB8-8AC2-6F5FD01C1E71}" type="presOf" srcId="{961F8CB9-E9D3-4BF6-82DB-3BB959D91584}" destId="{ABDDB639-CD6E-43A4-A240-A34467D84A6C}" srcOrd="0" destOrd="0" presId="urn:microsoft.com/office/officeart/2005/8/layout/orgChart1"/>
    <dgm:cxn modelId="{E5CDD234-65E1-412F-94D6-FF6B6585FD2F}" srcId="{AADAC137-C12A-4877-951B-C0F89BA53D02}" destId="{79AEFC8F-E570-4320-8C33-22BE769238F0}" srcOrd="0" destOrd="0" parTransId="{E943CFE3-C74E-4529-9D98-E4BFF91A97AA}" sibTransId="{D06F8AE5-71F6-44A9-B9E9-04C943D9F615}"/>
    <dgm:cxn modelId="{5391225E-9349-409D-AC28-CBC000BBEE7D}" srcId="{0ABAD5C9-7624-4780-A0EF-7890D09A42A9}" destId="{7F34DD17-47C6-42DD-9809-B395DD499609}" srcOrd="6" destOrd="0" parTransId="{A7E69A24-2EF3-4D24-AC6F-D338EC50520C}" sibTransId="{A596FD66-3086-494C-9466-A3FD46759B38}"/>
    <dgm:cxn modelId="{969012EF-C485-4555-9433-604D8773BFAB}" type="presOf" srcId="{534C9DE6-E91C-4147-BED4-1557DA8E38B1}" destId="{F4FE06CC-3B6B-4EF7-8504-90B21FFD59EF}" srcOrd="0" destOrd="0" presId="urn:microsoft.com/office/officeart/2005/8/layout/orgChart1"/>
    <dgm:cxn modelId="{C9B9D0E3-6438-45F1-8271-8585E496F0B4}" type="presOf" srcId="{19A20DA2-2CEA-4A80-B550-2AB8C4B516A6}" destId="{10BB4B5A-2392-4276-A1FD-06803B088C98}" srcOrd="0" destOrd="0" presId="urn:microsoft.com/office/officeart/2005/8/layout/orgChart1"/>
    <dgm:cxn modelId="{76E6CEE4-4876-4937-8342-76330C953CAE}" type="presOf" srcId="{79AEFC8F-E570-4320-8C33-22BE769238F0}" destId="{2A5BA400-4F59-4D06-93CA-97735E9C43BB}" srcOrd="0" destOrd="0" presId="urn:microsoft.com/office/officeart/2005/8/layout/orgChart1"/>
    <dgm:cxn modelId="{67496288-FF27-4E00-AF95-E670BAB6495B}" type="presOf" srcId="{83A71F4F-461A-4896-BCC4-8FAD7FF553C3}" destId="{352FFF6E-0469-4452-A03A-5A499C7C7D78}" srcOrd="0" destOrd="0" presId="urn:microsoft.com/office/officeart/2005/8/layout/orgChart1"/>
    <dgm:cxn modelId="{CFA1E772-902B-4D3B-8537-0D21C02F06C4}" srcId="{AADAC137-C12A-4877-951B-C0F89BA53D02}" destId="{5B6151E2-B026-4118-BF4E-4F7EB8E3E8FE}" srcOrd="3" destOrd="0" parTransId="{C71A07EE-C1CE-4631-94F3-0B9E85693C10}" sibTransId="{BE6EBB01-A670-41E2-88DB-6CFEAE7B943E}"/>
    <dgm:cxn modelId="{CB1C270A-2A87-40B6-922B-36E905BE197E}" type="presOf" srcId="{7F34DD17-47C6-42DD-9809-B395DD499609}" destId="{31E6EF5D-DD8D-49A1-A79E-1D305699D118}" srcOrd="0" destOrd="0" presId="urn:microsoft.com/office/officeart/2005/8/layout/orgChart1"/>
    <dgm:cxn modelId="{AE07F91C-6957-44A1-9BE1-50600A5E56A1}" type="presOf" srcId="{AAA26D78-33C2-4A24-B7E0-C2FA0DAF2CFD}" destId="{087511DE-A7D1-4A9D-920C-BCF6B49132ED}" srcOrd="0" destOrd="0" presId="urn:microsoft.com/office/officeart/2005/8/layout/orgChart1"/>
    <dgm:cxn modelId="{F475F2C6-0588-47E7-A88E-D723E1DD078D}" type="presOf" srcId="{EF978875-67C3-404B-BB4F-5D446B778EB5}" destId="{D020CEDE-046A-46C4-A616-D7DF06A66571}" srcOrd="0" destOrd="0" presId="urn:microsoft.com/office/officeart/2005/8/layout/orgChart1"/>
    <dgm:cxn modelId="{D18EB336-9804-4323-9AA2-4C11F438323A}" type="presOf" srcId="{79AEFC8F-E570-4320-8C33-22BE769238F0}" destId="{658E6357-3024-4CFF-B594-E3AD5B632920}" srcOrd="1" destOrd="0" presId="urn:microsoft.com/office/officeart/2005/8/layout/orgChart1"/>
    <dgm:cxn modelId="{1F7A00DC-8EA9-4606-827A-F3BA3125CCFF}" type="presOf" srcId="{76F32525-CA61-405B-A043-38B0D246C767}" destId="{D456F96F-CACE-4F21-AFC4-3018E22504A3}" srcOrd="0" destOrd="0" presId="urn:microsoft.com/office/officeart/2005/8/layout/orgChart1"/>
    <dgm:cxn modelId="{41751DEA-0392-4DA2-827B-E16BDC6D726B}" type="presOf" srcId="{018766C0-0107-46A2-9BDD-06F20C50A919}" destId="{F768BF75-4189-4638-934E-F6C3E379D1BA}" srcOrd="0" destOrd="0" presId="urn:microsoft.com/office/officeart/2005/8/layout/orgChart1"/>
    <dgm:cxn modelId="{849D708A-6B82-4147-B24F-EB32B329E2CC}" type="presOf" srcId="{6E1F7116-24AB-4246-A0FF-F7E1244A09A7}" destId="{3F2751C3-8ECF-4451-A181-06673D58B6C2}" srcOrd="0" destOrd="0" presId="urn:microsoft.com/office/officeart/2005/8/layout/orgChart1"/>
    <dgm:cxn modelId="{3133A8C1-3598-4D50-A1AB-C3C2AC135655}" type="presOf" srcId="{C4B0063D-B201-4B2B-8966-51F72BAE2AB0}" destId="{9FE45118-9629-4C83-8CDF-AFF8A2F3A074}" srcOrd="0" destOrd="0" presId="urn:microsoft.com/office/officeart/2005/8/layout/orgChart1"/>
    <dgm:cxn modelId="{2E93F1D2-D723-4ADC-8F37-112DE6F55D58}" type="presOf" srcId="{FE66645F-07EC-4975-B909-A086AF53A239}" destId="{E1EEA9F6-2481-4251-A1B2-5C1DFE72FF44}" srcOrd="1" destOrd="0" presId="urn:microsoft.com/office/officeart/2005/8/layout/orgChart1"/>
    <dgm:cxn modelId="{C688FA23-204F-4E00-B0B3-EEB2631EFEB0}" srcId="{7D69EC24-6F56-40F6-96B8-67A442B5FB0D}" destId="{553E32D7-DA4D-47B7-8D89-569904CDB073}" srcOrd="3" destOrd="0" parTransId="{C3105691-1FB4-4ABB-B41A-474A51587127}" sibTransId="{FF83FB36-C76C-4B97-99D4-BAD6F2624728}"/>
    <dgm:cxn modelId="{6391D994-580B-4C4F-879C-89F705597A2A}" type="presOf" srcId="{66F3F125-D2F2-4DD8-950B-5232C76B2C05}" destId="{5901E041-89E8-4505-8BBA-C54779635910}" srcOrd="0" destOrd="0" presId="urn:microsoft.com/office/officeart/2005/8/layout/orgChart1"/>
    <dgm:cxn modelId="{C952132B-A036-4A6A-A979-6ACA5BE9A23D}" type="presOf" srcId="{92A717B8-7328-4461-A23E-4E018B4C8C8E}" destId="{A02E7207-9D72-45AD-9EE9-8731287583AD}" srcOrd="1" destOrd="0" presId="urn:microsoft.com/office/officeart/2005/8/layout/orgChart1"/>
    <dgm:cxn modelId="{1DDDA22E-F2F4-45B5-8996-E4E256701854}" srcId="{6E1F7116-24AB-4246-A0FF-F7E1244A09A7}" destId="{C26DECC3-E9A7-496D-994C-8E7514903C6B}" srcOrd="0" destOrd="0" parTransId="{961F8CB9-E9D3-4BF6-82DB-3BB959D91584}" sibTransId="{6763C121-7BDA-4370-A6E1-0553C781CEA9}"/>
    <dgm:cxn modelId="{3A207EBB-D28E-4E7F-A664-E0E801F8C7E5}" srcId="{A6EE1723-522B-4AAC-A33D-EB262AE58F7C}" destId="{7D69EC24-6F56-40F6-96B8-67A442B5FB0D}" srcOrd="0" destOrd="0" parTransId="{A4F9A0A8-A79F-46BE-A7A6-E08EAA5F68FE}" sibTransId="{7DB24AB0-0D16-484C-A064-44ABB7F830F7}"/>
    <dgm:cxn modelId="{03A67A8F-434E-4638-B48B-FDFDC3D9533F}" srcId="{C26DECC3-E9A7-496D-994C-8E7514903C6B}" destId="{F4E4C625-E410-4794-B147-46DF6576E5EE}" srcOrd="2" destOrd="0" parTransId="{ACDBC81C-C242-46B8-88C2-69242DF31B0B}" sibTransId="{6FCEE38B-405E-46DD-87B3-621EE5B6385E}"/>
    <dgm:cxn modelId="{73B5E833-6A71-4277-AD83-AE953FE6CCF0}" srcId="{A6EA8F8A-D716-4454-9119-1EACA0BD0DC9}" destId="{A6EE1723-522B-4AAC-A33D-EB262AE58F7C}" srcOrd="1" destOrd="0" parTransId="{A2C060AC-2AF0-4448-9438-F099BB079A6D}" sibTransId="{5A326CD3-F079-4ED3-A662-7904BEEAE2A6}"/>
    <dgm:cxn modelId="{E696D081-33C1-4029-A40F-7EDD5D51DE9E}" type="presOf" srcId="{E5B3F597-9323-4F65-B339-98ADE5787660}" destId="{6EAF5A4F-9229-4579-B7C8-6A1192C1EED8}" srcOrd="0" destOrd="0" presId="urn:microsoft.com/office/officeart/2005/8/layout/orgChart1"/>
    <dgm:cxn modelId="{0AA67CCD-2369-4796-9342-E9BA3A646205}" type="presOf" srcId="{30890CC4-47A3-4BF9-B72D-316371E340E8}" destId="{47DC93B6-D516-4C85-A048-A1DFEF045F48}" srcOrd="1" destOrd="0" presId="urn:microsoft.com/office/officeart/2005/8/layout/orgChart1"/>
    <dgm:cxn modelId="{32AAA0D4-0FD3-4CA0-857F-B68A30A21F7B}" type="presOf" srcId="{0ABAD5C9-7624-4780-A0EF-7890D09A42A9}" destId="{B6FA9145-0517-4ADB-A3D3-385E7F278594}" srcOrd="0" destOrd="0" presId="urn:microsoft.com/office/officeart/2005/8/layout/orgChart1"/>
    <dgm:cxn modelId="{2BD3CA5D-D85E-4844-BEF0-FC17CB2502CC}" type="presOf" srcId="{AAA26D78-33C2-4A24-B7E0-C2FA0DAF2CFD}" destId="{AA34B6BD-9DC9-4131-B958-735A0A2FBF6E}" srcOrd="1" destOrd="0" presId="urn:microsoft.com/office/officeart/2005/8/layout/orgChart1"/>
    <dgm:cxn modelId="{D29138A6-9555-40B0-AD63-64AA4B6876D5}" srcId="{C26DECC3-E9A7-496D-994C-8E7514903C6B}" destId="{77EA15AC-E7C1-495E-8AB5-DF371173F6E2}" srcOrd="0" destOrd="0" parTransId="{85FB7A7F-FCAE-48B7-AC14-D9B8080A01AF}" sibTransId="{DF2B86B9-FAE7-43D7-9709-87AA6AA1AD96}"/>
    <dgm:cxn modelId="{A0279A97-40AC-45A6-8FD4-5A4B7094F715}" srcId="{C26DECC3-E9A7-496D-994C-8E7514903C6B}" destId="{4BA8DFB2-DE42-4D23-B569-F9F080B828E3}" srcOrd="4" destOrd="0" parTransId="{36D2E883-DB6D-4E88-A42B-9390D626B3D2}" sibTransId="{B5F68DEA-5F5A-4523-BED5-DE7C15BD837D}"/>
    <dgm:cxn modelId="{B403BA08-A1D5-44A4-A7BD-7E3636A23080}" type="presParOf" srcId="{BF1233F5-9B37-4B0C-8E5C-AB3832A18C47}" destId="{377616BC-0E3C-4676-9FFA-CAAD99922413}" srcOrd="0" destOrd="0" presId="urn:microsoft.com/office/officeart/2005/8/layout/orgChart1"/>
    <dgm:cxn modelId="{E746EF7E-CF33-44D4-9F36-7FD00C5CC563}" type="presParOf" srcId="{377616BC-0E3C-4676-9FFA-CAAD99922413}" destId="{402D2284-BB9E-419C-ABD0-9526B6A54F8C}" srcOrd="0" destOrd="0" presId="urn:microsoft.com/office/officeart/2005/8/layout/orgChart1"/>
    <dgm:cxn modelId="{770F08B9-9E18-4625-B729-ADF667658F1A}" type="presParOf" srcId="{402D2284-BB9E-419C-ABD0-9526B6A54F8C}" destId="{49B05AD4-8E4E-42CE-B398-54641146C39B}" srcOrd="0" destOrd="0" presId="urn:microsoft.com/office/officeart/2005/8/layout/orgChart1"/>
    <dgm:cxn modelId="{D8904494-AFC0-49A0-85F4-C73B951791B2}" type="presParOf" srcId="{402D2284-BB9E-419C-ABD0-9526B6A54F8C}" destId="{C5AD8DA7-3CEB-41A7-8292-43521E115E70}" srcOrd="1" destOrd="0" presId="urn:microsoft.com/office/officeart/2005/8/layout/orgChart1"/>
    <dgm:cxn modelId="{9354A8F6-A668-420D-AF34-A9AC18999BF6}" type="presParOf" srcId="{377616BC-0E3C-4676-9FFA-CAAD99922413}" destId="{D570932B-1F9B-4A33-A688-62E122E90DEB}" srcOrd="1" destOrd="0" presId="urn:microsoft.com/office/officeart/2005/8/layout/orgChart1"/>
    <dgm:cxn modelId="{66357D57-5207-44CE-B362-BACED2B71C49}" type="presParOf" srcId="{D570932B-1F9B-4A33-A688-62E122E90DEB}" destId="{D020CEDE-046A-46C4-A616-D7DF06A66571}" srcOrd="0" destOrd="0" presId="urn:microsoft.com/office/officeart/2005/8/layout/orgChart1"/>
    <dgm:cxn modelId="{0BA89291-7F2A-4E49-994E-C910F17755D4}" type="presParOf" srcId="{D570932B-1F9B-4A33-A688-62E122E90DEB}" destId="{94CA6144-FE51-41CB-9257-3054A0F7AB4C}" srcOrd="1" destOrd="0" presId="urn:microsoft.com/office/officeart/2005/8/layout/orgChart1"/>
    <dgm:cxn modelId="{4F45ACCA-06E5-4903-A59F-4F26229CA405}" type="presParOf" srcId="{94CA6144-FE51-41CB-9257-3054A0F7AB4C}" destId="{DAF726B4-E7FA-4ECC-8BB8-B07EA0D2495F}" srcOrd="0" destOrd="0" presId="urn:microsoft.com/office/officeart/2005/8/layout/orgChart1"/>
    <dgm:cxn modelId="{7343FF3F-3F23-4EE1-8E4A-64265889F4D5}" type="presParOf" srcId="{DAF726B4-E7FA-4ECC-8BB8-B07EA0D2495F}" destId="{E985ED3C-2A87-4D04-9CD6-7F41C6FA7EFE}" srcOrd="0" destOrd="0" presId="urn:microsoft.com/office/officeart/2005/8/layout/orgChart1"/>
    <dgm:cxn modelId="{5D3286E1-8BAF-4953-A0EE-DC5B8A8932FB}" type="presParOf" srcId="{DAF726B4-E7FA-4ECC-8BB8-B07EA0D2495F}" destId="{3BA9945E-7CCA-40A7-8EC8-D778B1A71C6C}" srcOrd="1" destOrd="0" presId="urn:microsoft.com/office/officeart/2005/8/layout/orgChart1"/>
    <dgm:cxn modelId="{8346577C-7792-494D-B1FA-C938DE96C979}" type="presParOf" srcId="{94CA6144-FE51-41CB-9257-3054A0F7AB4C}" destId="{E6989845-53C7-4CEF-883E-FCB2A2B48C00}" srcOrd="1" destOrd="0" presId="urn:microsoft.com/office/officeart/2005/8/layout/orgChart1"/>
    <dgm:cxn modelId="{FFDB7AA0-B33E-4EFD-B024-D8F43EED97C3}" type="presParOf" srcId="{E6989845-53C7-4CEF-883E-FCB2A2B48C00}" destId="{0A2671FC-E621-4E01-A7FA-90C406B4598C}" srcOrd="0" destOrd="0" presId="urn:microsoft.com/office/officeart/2005/8/layout/orgChart1"/>
    <dgm:cxn modelId="{81774283-F847-4D3E-9FA8-E6AAEC8687F8}" type="presParOf" srcId="{E6989845-53C7-4CEF-883E-FCB2A2B48C00}" destId="{E5D1DD87-75E7-4E11-92D1-7A5FD194152A}" srcOrd="1" destOrd="0" presId="urn:microsoft.com/office/officeart/2005/8/layout/orgChart1"/>
    <dgm:cxn modelId="{E807839B-D4CE-48F5-A328-447F22DE7520}" type="presParOf" srcId="{E5D1DD87-75E7-4E11-92D1-7A5FD194152A}" destId="{E5AFCA92-A40B-4E92-8B70-730FE148A99E}" srcOrd="0" destOrd="0" presId="urn:microsoft.com/office/officeart/2005/8/layout/orgChart1"/>
    <dgm:cxn modelId="{D3EA1C56-5AF0-4718-B938-8CC3F0F55E1C}" type="presParOf" srcId="{E5AFCA92-A40B-4E92-8B70-730FE148A99E}" destId="{3E32FCC4-E265-4DF7-88CA-9C168781F4A2}" srcOrd="0" destOrd="0" presId="urn:microsoft.com/office/officeart/2005/8/layout/orgChart1"/>
    <dgm:cxn modelId="{8262D865-3620-4660-B53A-21D9CA900156}" type="presParOf" srcId="{E5AFCA92-A40B-4E92-8B70-730FE148A99E}" destId="{D8F6F803-9FEC-4EED-89F1-EC3D6FD7BF09}" srcOrd="1" destOrd="0" presId="urn:microsoft.com/office/officeart/2005/8/layout/orgChart1"/>
    <dgm:cxn modelId="{42FCD3AB-AF96-4D4C-9C1B-A53405FB9F6E}" type="presParOf" srcId="{E5D1DD87-75E7-4E11-92D1-7A5FD194152A}" destId="{7D822FCC-621A-44D6-8E68-D2152C52CFB4}" srcOrd="1" destOrd="0" presId="urn:microsoft.com/office/officeart/2005/8/layout/orgChart1"/>
    <dgm:cxn modelId="{FF2671D6-00C1-4D9D-AB05-D943C47816CA}" type="presParOf" srcId="{7D822FCC-621A-44D6-8E68-D2152C52CFB4}" destId="{DA3C340B-8AAD-42A2-8668-32FBE690A657}" srcOrd="0" destOrd="0" presId="urn:microsoft.com/office/officeart/2005/8/layout/orgChart1"/>
    <dgm:cxn modelId="{2FC0DCC0-8F1E-40F9-B470-5F9732C7ABFE}" type="presParOf" srcId="{7D822FCC-621A-44D6-8E68-D2152C52CFB4}" destId="{DC55BF3A-C537-499C-BD86-3D5E49735180}" srcOrd="1" destOrd="0" presId="urn:microsoft.com/office/officeart/2005/8/layout/orgChart1"/>
    <dgm:cxn modelId="{D61AD1F8-DAD0-485F-8261-D6AD9C438EAF}" type="presParOf" srcId="{DC55BF3A-C537-499C-BD86-3D5E49735180}" destId="{75D30C8A-6E8A-4B08-9D41-15592A4C2E33}" srcOrd="0" destOrd="0" presId="urn:microsoft.com/office/officeart/2005/8/layout/orgChart1"/>
    <dgm:cxn modelId="{78286DCB-E00A-48D5-8BCF-1742427B0AA6}" type="presParOf" srcId="{75D30C8A-6E8A-4B08-9D41-15592A4C2E33}" destId="{2A5BA400-4F59-4D06-93CA-97735E9C43BB}" srcOrd="0" destOrd="0" presId="urn:microsoft.com/office/officeart/2005/8/layout/orgChart1"/>
    <dgm:cxn modelId="{8BC52667-84B4-420E-AF28-ACA66485C34A}" type="presParOf" srcId="{75D30C8A-6E8A-4B08-9D41-15592A4C2E33}" destId="{658E6357-3024-4CFF-B594-E3AD5B632920}" srcOrd="1" destOrd="0" presId="urn:microsoft.com/office/officeart/2005/8/layout/orgChart1"/>
    <dgm:cxn modelId="{2705F3E4-7A7E-41B8-B9EF-B489AA76FAB2}" type="presParOf" srcId="{DC55BF3A-C537-499C-BD86-3D5E49735180}" destId="{056F6DB6-1DDB-42AB-97C3-33529DC2DF0A}" srcOrd="1" destOrd="0" presId="urn:microsoft.com/office/officeart/2005/8/layout/orgChart1"/>
    <dgm:cxn modelId="{54870EAF-5C76-4C3E-9FA2-C0714E478EBD}" type="presParOf" srcId="{DC55BF3A-C537-499C-BD86-3D5E49735180}" destId="{AE5813E0-1377-4CB0-907C-69293643BCD1}" srcOrd="2" destOrd="0" presId="urn:microsoft.com/office/officeart/2005/8/layout/orgChart1"/>
    <dgm:cxn modelId="{4B8B411A-64C2-4574-BA44-F96549A3D5FD}" type="presParOf" srcId="{7D822FCC-621A-44D6-8E68-D2152C52CFB4}" destId="{BEAABC0A-1BCA-481C-8ECF-026DF57A11DD}" srcOrd="2" destOrd="0" presId="urn:microsoft.com/office/officeart/2005/8/layout/orgChart1"/>
    <dgm:cxn modelId="{198319C9-F31A-42D1-A09E-4650BB2C06CC}" type="presParOf" srcId="{7D822FCC-621A-44D6-8E68-D2152C52CFB4}" destId="{6BC655B3-1E38-45AA-8CF1-3CA07E4AA792}" srcOrd="3" destOrd="0" presId="urn:microsoft.com/office/officeart/2005/8/layout/orgChart1"/>
    <dgm:cxn modelId="{5C8AEA75-985F-4C9A-954A-EBB3F3718CE5}" type="presParOf" srcId="{6BC655B3-1E38-45AA-8CF1-3CA07E4AA792}" destId="{4239B954-1461-47A1-9059-0A5890851933}" srcOrd="0" destOrd="0" presId="urn:microsoft.com/office/officeart/2005/8/layout/orgChart1"/>
    <dgm:cxn modelId="{7B726DCD-D5AF-4DE4-A3AF-3773BAA0D3AA}" type="presParOf" srcId="{4239B954-1461-47A1-9059-0A5890851933}" destId="{F4F0BF10-1EC0-4C8B-9BE8-FC92827686E6}" srcOrd="0" destOrd="0" presId="urn:microsoft.com/office/officeart/2005/8/layout/orgChart1"/>
    <dgm:cxn modelId="{D36F12D6-D174-47A1-96EC-33423ED0C97F}" type="presParOf" srcId="{4239B954-1461-47A1-9059-0A5890851933}" destId="{C077F021-CD78-48B9-8E8C-1E9E31EFB024}" srcOrd="1" destOrd="0" presId="urn:microsoft.com/office/officeart/2005/8/layout/orgChart1"/>
    <dgm:cxn modelId="{D5EA4C71-5B89-4EE4-986C-C5CBBA6A7589}" type="presParOf" srcId="{6BC655B3-1E38-45AA-8CF1-3CA07E4AA792}" destId="{709F5835-E8B1-4F96-85B1-9DB374C42270}" srcOrd="1" destOrd="0" presId="urn:microsoft.com/office/officeart/2005/8/layout/orgChart1"/>
    <dgm:cxn modelId="{4C781B0F-4FAC-42BA-A745-3A4F03E20224}" type="presParOf" srcId="{6BC655B3-1E38-45AA-8CF1-3CA07E4AA792}" destId="{51746003-8F25-4E3D-A519-2BD09C4A9F89}" srcOrd="2" destOrd="0" presId="urn:microsoft.com/office/officeart/2005/8/layout/orgChart1"/>
    <dgm:cxn modelId="{C08553F5-5F90-4A79-8186-6EE67E06A06F}" type="presParOf" srcId="{7D822FCC-621A-44D6-8E68-D2152C52CFB4}" destId="{5901E041-89E8-4505-8BBA-C54779635910}" srcOrd="4" destOrd="0" presId="urn:microsoft.com/office/officeart/2005/8/layout/orgChart1"/>
    <dgm:cxn modelId="{7BC51470-DB5F-46D1-96E6-04573872EDA2}" type="presParOf" srcId="{7D822FCC-621A-44D6-8E68-D2152C52CFB4}" destId="{C5309751-595B-47F4-BFF5-988BE26A4ABD}" srcOrd="5" destOrd="0" presId="urn:microsoft.com/office/officeart/2005/8/layout/orgChart1"/>
    <dgm:cxn modelId="{41ED117D-8873-4698-A764-361CF51D7089}" type="presParOf" srcId="{C5309751-595B-47F4-BFF5-988BE26A4ABD}" destId="{BBF6623F-8974-438F-94AD-5D1BD82812E6}" srcOrd="0" destOrd="0" presId="urn:microsoft.com/office/officeart/2005/8/layout/orgChart1"/>
    <dgm:cxn modelId="{A36A197A-5EC2-4BE1-900E-4F8C7B1C29A0}" type="presParOf" srcId="{BBF6623F-8974-438F-94AD-5D1BD82812E6}" destId="{24C208AF-A224-4110-A0BC-E5EAA2BF646C}" srcOrd="0" destOrd="0" presId="urn:microsoft.com/office/officeart/2005/8/layout/orgChart1"/>
    <dgm:cxn modelId="{09D6538E-2B24-4091-9F06-EA08483C1DD7}" type="presParOf" srcId="{BBF6623F-8974-438F-94AD-5D1BD82812E6}" destId="{D79D2233-3260-4AA6-87DF-E024351E95BC}" srcOrd="1" destOrd="0" presId="urn:microsoft.com/office/officeart/2005/8/layout/orgChart1"/>
    <dgm:cxn modelId="{536504AE-37FC-4AAF-81F5-7478F76CA322}" type="presParOf" srcId="{C5309751-595B-47F4-BFF5-988BE26A4ABD}" destId="{A760CB66-ED23-4B29-8992-627E48C81F49}" srcOrd="1" destOrd="0" presId="urn:microsoft.com/office/officeart/2005/8/layout/orgChart1"/>
    <dgm:cxn modelId="{55C48E1E-563D-4683-9E5F-9AC152896752}" type="presParOf" srcId="{C5309751-595B-47F4-BFF5-988BE26A4ABD}" destId="{94315EA2-236D-4A32-95A2-97C05EC2E365}" srcOrd="2" destOrd="0" presId="urn:microsoft.com/office/officeart/2005/8/layout/orgChart1"/>
    <dgm:cxn modelId="{D92FF8FE-7FA8-4C33-B57D-D733E60ADA54}" type="presParOf" srcId="{7D822FCC-621A-44D6-8E68-D2152C52CFB4}" destId="{50CB28E8-3905-4628-8BD7-127B294A1075}" srcOrd="6" destOrd="0" presId="urn:microsoft.com/office/officeart/2005/8/layout/orgChart1"/>
    <dgm:cxn modelId="{F99B2BDA-BF4B-4E46-9123-D94A02FE29BC}" type="presParOf" srcId="{7D822FCC-621A-44D6-8E68-D2152C52CFB4}" destId="{DFC10761-85F4-442E-ADFF-0D23DDFDC0E2}" srcOrd="7" destOrd="0" presId="urn:microsoft.com/office/officeart/2005/8/layout/orgChart1"/>
    <dgm:cxn modelId="{215F15AD-2AED-4781-B4CD-E4D8069E8FDB}" type="presParOf" srcId="{DFC10761-85F4-442E-ADFF-0D23DDFDC0E2}" destId="{64B52355-0176-42E6-80D2-6962F8149EBC}" srcOrd="0" destOrd="0" presId="urn:microsoft.com/office/officeart/2005/8/layout/orgChart1"/>
    <dgm:cxn modelId="{DBDF86B3-FAD2-4A0A-B7A4-AF892E7BB6C5}" type="presParOf" srcId="{64B52355-0176-42E6-80D2-6962F8149EBC}" destId="{1987EE2F-1227-49D1-BA59-26358903AEFC}" srcOrd="0" destOrd="0" presId="urn:microsoft.com/office/officeart/2005/8/layout/orgChart1"/>
    <dgm:cxn modelId="{E091EC57-1226-4F68-8FAF-F930D971D270}" type="presParOf" srcId="{64B52355-0176-42E6-80D2-6962F8149EBC}" destId="{5FED1346-885D-42F7-988D-37DF2D54FDCF}" srcOrd="1" destOrd="0" presId="urn:microsoft.com/office/officeart/2005/8/layout/orgChart1"/>
    <dgm:cxn modelId="{FFD210F5-807A-44D1-A365-88C174D180F1}" type="presParOf" srcId="{DFC10761-85F4-442E-ADFF-0D23DDFDC0E2}" destId="{9848BB04-CAE7-4BD8-8113-BEAEB728EC3B}" srcOrd="1" destOrd="0" presId="urn:microsoft.com/office/officeart/2005/8/layout/orgChart1"/>
    <dgm:cxn modelId="{DF1C70B5-F5B0-4369-9A19-EC9427BE7936}" type="presParOf" srcId="{DFC10761-85F4-442E-ADFF-0D23DDFDC0E2}" destId="{D096DB8A-3965-402D-80A0-B98984BC444F}" srcOrd="2" destOrd="0" presId="urn:microsoft.com/office/officeart/2005/8/layout/orgChart1"/>
    <dgm:cxn modelId="{C8190A58-AAFB-40B0-A997-A9BA95BF6008}" type="presParOf" srcId="{7D822FCC-621A-44D6-8E68-D2152C52CFB4}" destId="{F4FE06CC-3B6B-4EF7-8504-90B21FFD59EF}" srcOrd="8" destOrd="0" presId="urn:microsoft.com/office/officeart/2005/8/layout/orgChart1"/>
    <dgm:cxn modelId="{AB30AA7E-BB1C-40DF-867E-D30216E4387D}" type="presParOf" srcId="{7D822FCC-621A-44D6-8E68-D2152C52CFB4}" destId="{A38059F7-E692-4AA6-8B7E-341FA28E39DB}" srcOrd="9" destOrd="0" presId="urn:microsoft.com/office/officeart/2005/8/layout/orgChart1"/>
    <dgm:cxn modelId="{3CC45C0D-E77B-49C8-8A7D-BC254EB072FE}" type="presParOf" srcId="{A38059F7-E692-4AA6-8B7E-341FA28E39DB}" destId="{1142F450-1709-44EB-ACD7-48C5888CAF89}" srcOrd="0" destOrd="0" presId="urn:microsoft.com/office/officeart/2005/8/layout/orgChart1"/>
    <dgm:cxn modelId="{C8A34645-2D5D-4888-BC8F-0C952C425A2E}" type="presParOf" srcId="{1142F450-1709-44EB-ACD7-48C5888CAF89}" destId="{CA44FC5D-93B5-4DAA-8A5B-863C695D2964}" srcOrd="0" destOrd="0" presId="urn:microsoft.com/office/officeart/2005/8/layout/orgChart1"/>
    <dgm:cxn modelId="{7F92BF74-7354-456E-ADB3-E0E0424A2E73}" type="presParOf" srcId="{1142F450-1709-44EB-ACD7-48C5888CAF89}" destId="{B925A92E-5DF7-4E02-BC97-8F8F790029F2}" srcOrd="1" destOrd="0" presId="urn:microsoft.com/office/officeart/2005/8/layout/orgChart1"/>
    <dgm:cxn modelId="{4097B06B-9E7D-4829-8255-8467DD87A04F}" type="presParOf" srcId="{A38059F7-E692-4AA6-8B7E-341FA28E39DB}" destId="{80A2315E-B83B-4C1B-B860-D743451C5C97}" srcOrd="1" destOrd="0" presId="urn:microsoft.com/office/officeart/2005/8/layout/orgChart1"/>
    <dgm:cxn modelId="{79F7EB59-D885-44BE-9AD4-98A89D3F8C41}" type="presParOf" srcId="{A38059F7-E692-4AA6-8B7E-341FA28E39DB}" destId="{18C3B40E-C552-4033-BF6A-F817EBF7684B}" srcOrd="2" destOrd="0" presId="urn:microsoft.com/office/officeart/2005/8/layout/orgChart1"/>
    <dgm:cxn modelId="{F9DFE884-AC95-4C71-A08D-54DDE9A2014A}" type="presParOf" srcId="{7D822FCC-621A-44D6-8E68-D2152C52CFB4}" destId="{6EAF5A4F-9229-4579-B7C8-6A1192C1EED8}" srcOrd="10" destOrd="0" presId="urn:microsoft.com/office/officeart/2005/8/layout/orgChart1"/>
    <dgm:cxn modelId="{1AC73CFB-D98B-4168-A5C2-C14A0E4CCA2A}" type="presParOf" srcId="{7D822FCC-621A-44D6-8E68-D2152C52CFB4}" destId="{578CD310-E084-4744-8F67-141B84A73D0B}" srcOrd="11" destOrd="0" presId="urn:microsoft.com/office/officeart/2005/8/layout/orgChart1"/>
    <dgm:cxn modelId="{B008D5FA-FC51-4388-8882-80F1B82A822E}" type="presParOf" srcId="{578CD310-E084-4744-8F67-141B84A73D0B}" destId="{507BB036-9599-4BAF-9409-856A0F5CECA9}" srcOrd="0" destOrd="0" presId="urn:microsoft.com/office/officeart/2005/8/layout/orgChart1"/>
    <dgm:cxn modelId="{F5C64577-3FE8-43F2-91A7-5C02CEF95200}" type="presParOf" srcId="{507BB036-9599-4BAF-9409-856A0F5CECA9}" destId="{3132E824-0F3B-4727-8F8B-32B0A65346F4}" srcOrd="0" destOrd="0" presId="urn:microsoft.com/office/officeart/2005/8/layout/orgChart1"/>
    <dgm:cxn modelId="{470C58CA-1225-4774-87D2-E9C1E79F1D85}" type="presParOf" srcId="{507BB036-9599-4BAF-9409-856A0F5CECA9}" destId="{179AECD8-700E-47FE-A1E2-3A42AC03E081}" srcOrd="1" destOrd="0" presId="urn:microsoft.com/office/officeart/2005/8/layout/orgChart1"/>
    <dgm:cxn modelId="{DB4B88C7-6995-48EA-ACEE-60468A27231F}" type="presParOf" srcId="{578CD310-E084-4744-8F67-141B84A73D0B}" destId="{592D0FAD-A6F9-48FB-98AE-16342351381E}" srcOrd="1" destOrd="0" presId="urn:microsoft.com/office/officeart/2005/8/layout/orgChart1"/>
    <dgm:cxn modelId="{94C61E54-64CB-4AC8-8C64-7212C87F7C85}" type="presParOf" srcId="{578CD310-E084-4744-8F67-141B84A73D0B}" destId="{4329A332-A125-456C-A77C-0470718FC14F}" srcOrd="2" destOrd="0" presId="urn:microsoft.com/office/officeart/2005/8/layout/orgChart1"/>
    <dgm:cxn modelId="{99A7AB5F-D18E-4DCF-A321-85365BD8D9D6}" type="presParOf" srcId="{E5D1DD87-75E7-4E11-92D1-7A5FD194152A}" destId="{8DD68FB1-1B3F-4A36-9E9C-865E996B27E6}" srcOrd="2" destOrd="0" presId="urn:microsoft.com/office/officeart/2005/8/layout/orgChart1"/>
    <dgm:cxn modelId="{76A71AF5-0966-48B8-A766-3C147D151D9D}" type="presParOf" srcId="{94CA6144-FE51-41CB-9257-3054A0F7AB4C}" destId="{75B4F210-4EA6-431F-A3CE-6F3FF2660605}" srcOrd="2" destOrd="0" presId="urn:microsoft.com/office/officeart/2005/8/layout/orgChart1"/>
    <dgm:cxn modelId="{982D745E-9374-4651-AB25-2D959DFC7239}" type="presParOf" srcId="{D570932B-1F9B-4A33-A688-62E122E90DEB}" destId="{99838F5F-C3BE-4D83-90D5-059BB0E6B61D}" srcOrd="2" destOrd="0" presId="urn:microsoft.com/office/officeart/2005/8/layout/orgChart1"/>
    <dgm:cxn modelId="{4A6BDC9A-8619-42C4-AF6D-27FEDDF5EE0D}" type="presParOf" srcId="{D570932B-1F9B-4A33-A688-62E122E90DEB}" destId="{04AF0728-7AFF-43E3-9B3E-7610306648C4}" srcOrd="3" destOrd="0" presId="urn:microsoft.com/office/officeart/2005/8/layout/orgChart1"/>
    <dgm:cxn modelId="{B2807A7D-F31A-4D2D-BBC5-83C074B11A0B}" type="presParOf" srcId="{04AF0728-7AFF-43E3-9B3E-7610306648C4}" destId="{5E53C05A-304E-4E70-9920-4149E2B5C8AD}" srcOrd="0" destOrd="0" presId="urn:microsoft.com/office/officeart/2005/8/layout/orgChart1"/>
    <dgm:cxn modelId="{0C3C200F-DF16-4A82-A3C2-C41DFAE57889}" type="presParOf" srcId="{5E53C05A-304E-4E70-9920-4149E2B5C8AD}" destId="{EDC30023-1C38-4EA4-A377-BF2B4D554A19}" srcOrd="0" destOrd="0" presId="urn:microsoft.com/office/officeart/2005/8/layout/orgChart1"/>
    <dgm:cxn modelId="{ABC78A09-8BBE-4E26-BFEB-D7177FBB4462}" type="presParOf" srcId="{5E53C05A-304E-4E70-9920-4149E2B5C8AD}" destId="{6059B5BA-49C7-405B-AF39-BFF18CA7F43E}" srcOrd="1" destOrd="0" presId="urn:microsoft.com/office/officeart/2005/8/layout/orgChart1"/>
    <dgm:cxn modelId="{C918DF87-4B9B-4E1B-A0A3-E61E22D8CC32}" type="presParOf" srcId="{04AF0728-7AFF-43E3-9B3E-7610306648C4}" destId="{C2FFD75A-1930-4489-9D5E-29C73146FD41}" srcOrd="1" destOrd="0" presId="urn:microsoft.com/office/officeart/2005/8/layout/orgChart1"/>
    <dgm:cxn modelId="{F817E975-248F-493D-A1D2-70E8E34396D3}" type="presParOf" srcId="{C2FFD75A-1930-4489-9D5E-29C73146FD41}" destId="{3168C1EA-C38C-4C54-A4D3-49F7AD99DBEC}" srcOrd="0" destOrd="0" presId="urn:microsoft.com/office/officeart/2005/8/layout/orgChart1"/>
    <dgm:cxn modelId="{3053E645-3DDD-4E2C-AA54-7323658B21B4}" type="presParOf" srcId="{C2FFD75A-1930-4489-9D5E-29C73146FD41}" destId="{947BE728-5C77-4C1E-B4A8-D45C554CEE64}" srcOrd="1" destOrd="0" presId="urn:microsoft.com/office/officeart/2005/8/layout/orgChart1"/>
    <dgm:cxn modelId="{2EE537D9-ED0C-4E41-98A3-4DBAA34A59F2}" type="presParOf" srcId="{947BE728-5C77-4C1E-B4A8-D45C554CEE64}" destId="{B25FF73E-DD34-46C8-8B7A-DB9BCBD2F851}" srcOrd="0" destOrd="0" presId="urn:microsoft.com/office/officeart/2005/8/layout/orgChart1"/>
    <dgm:cxn modelId="{553C4BF2-6E5D-4524-9483-B877046C2758}" type="presParOf" srcId="{B25FF73E-DD34-46C8-8B7A-DB9BCBD2F851}" destId="{632F7C73-406F-4137-92F0-09C356241E91}" srcOrd="0" destOrd="0" presId="urn:microsoft.com/office/officeart/2005/8/layout/orgChart1"/>
    <dgm:cxn modelId="{F3B6BA66-B493-4264-97D7-EDFA72D40C97}" type="presParOf" srcId="{B25FF73E-DD34-46C8-8B7A-DB9BCBD2F851}" destId="{1C99A534-0327-48AD-BAC8-CF8339C81212}" srcOrd="1" destOrd="0" presId="urn:microsoft.com/office/officeart/2005/8/layout/orgChart1"/>
    <dgm:cxn modelId="{C17D48A0-E950-4131-B80C-7265C430879F}" type="presParOf" srcId="{947BE728-5C77-4C1E-B4A8-D45C554CEE64}" destId="{3D014586-A284-431A-9D7A-98304FD6C7E9}" srcOrd="1" destOrd="0" presId="urn:microsoft.com/office/officeart/2005/8/layout/orgChart1"/>
    <dgm:cxn modelId="{A7002363-1AAE-47B2-83FB-9B8E65BB5D8F}" type="presParOf" srcId="{3D014586-A284-431A-9D7A-98304FD6C7E9}" destId="{B66F4206-AE45-421B-A565-7FC4F251D13C}" srcOrd="0" destOrd="0" presId="urn:microsoft.com/office/officeart/2005/8/layout/orgChart1"/>
    <dgm:cxn modelId="{334DB5F1-4193-4540-8F30-177DAC4D2976}" type="presParOf" srcId="{3D014586-A284-431A-9D7A-98304FD6C7E9}" destId="{5BD667F0-7B4C-4047-BCDA-D803AF13A970}" srcOrd="1" destOrd="0" presId="urn:microsoft.com/office/officeart/2005/8/layout/orgChart1"/>
    <dgm:cxn modelId="{FE934C1E-DF85-4DB3-96FE-EC7300768A41}" type="presParOf" srcId="{5BD667F0-7B4C-4047-BCDA-D803AF13A970}" destId="{31377868-F558-4B0E-B6DB-BF5804F935DB}" srcOrd="0" destOrd="0" presId="urn:microsoft.com/office/officeart/2005/8/layout/orgChart1"/>
    <dgm:cxn modelId="{A6AC1FF4-3A30-4416-97C7-A868397F9A26}" type="presParOf" srcId="{31377868-F558-4B0E-B6DB-BF5804F935DB}" destId="{F768BF75-4189-4638-934E-F6C3E379D1BA}" srcOrd="0" destOrd="0" presId="urn:microsoft.com/office/officeart/2005/8/layout/orgChart1"/>
    <dgm:cxn modelId="{2795E7D4-77A7-4A83-9814-E5A9568F2D75}" type="presParOf" srcId="{31377868-F558-4B0E-B6DB-BF5804F935DB}" destId="{9AB43653-3E36-46E6-B41B-EC876B07E6FC}" srcOrd="1" destOrd="0" presId="urn:microsoft.com/office/officeart/2005/8/layout/orgChart1"/>
    <dgm:cxn modelId="{9A2DABF7-D8A2-4BDA-8A29-9B32C9859CFD}" type="presParOf" srcId="{5BD667F0-7B4C-4047-BCDA-D803AF13A970}" destId="{B3757CE7-B21B-49E2-8D46-595DEC688A17}" srcOrd="1" destOrd="0" presId="urn:microsoft.com/office/officeart/2005/8/layout/orgChart1"/>
    <dgm:cxn modelId="{531E7CC9-EFFF-4783-9ABD-8C819FEA22AA}" type="presParOf" srcId="{5BD667F0-7B4C-4047-BCDA-D803AF13A970}" destId="{D17E2D3E-127F-4E40-809E-EC3A77DB2E97}" srcOrd="2" destOrd="0" presId="urn:microsoft.com/office/officeart/2005/8/layout/orgChart1"/>
    <dgm:cxn modelId="{9CAD233E-50C9-4C20-9FD6-15DAB38BB46F}" type="presParOf" srcId="{3D014586-A284-431A-9D7A-98304FD6C7E9}" destId="{81DC9889-DA26-4EDF-B81A-061B211B5603}" srcOrd="2" destOrd="0" presId="urn:microsoft.com/office/officeart/2005/8/layout/orgChart1"/>
    <dgm:cxn modelId="{50BD3D81-FF24-44BD-B071-D2AF2D24E4A2}" type="presParOf" srcId="{3D014586-A284-431A-9D7A-98304FD6C7E9}" destId="{5B62C936-BC0B-42E1-8ABC-B1BE9A463D87}" srcOrd="3" destOrd="0" presId="urn:microsoft.com/office/officeart/2005/8/layout/orgChart1"/>
    <dgm:cxn modelId="{199A568A-3FB8-4BCF-910C-6BD9340B4005}" type="presParOf" srcId="{5B62C936-BC0B-42E1-8ABC-B1BE9A463D87}" destId="{5640510A-7427-4105-BB20-BDD2DDA79A68}" srcOrd="0" destOrd="0" presId="urn:microsoft.com/office/officeart/2005/8/layout/orgChart1"/>
    <dgm:cxn modelId="{49691400-84AF-4A73-9BDB-3FCC31D9B94B}" type="presParOf" srcId="{5640510A-7427-4105-BB20-BDD2DDA79A68}" destId="{47CF4FDE-EFC8-4710-B44E-C5287F3A9517}" srcOrd="0" destOrd="0" presId="urn:microsoft.com/office/officeart/2005/8/layout/orgChart1"/>
    <dgm:cxn modelId="{137E41CF-FE2C-4126-9492-6239EE4B9A57}" type="presParOf" srcId="{5640510A-7427-4105-BB20-BDD2DDA79A68}" destId="{A02E7207-9D72-45AD-9EE9-8731287583AD}" srcOrd="1" destOrd="0" presId="urn:microsoft.com/office/officeart/2005/8/layout/orgChart1"/>
    <dgm:cxn modelId="{4458E6A8-3A83-4431-8569-DF7604C8B0DA}" type="presParOf" srcId="{5B62C936-BC0B-42E1-8ABC-B1BE9A463D87}" destId="{D249AA72-81CB-4243-A5CF-CE232424E92B}" srcOrd="1" destOrd="0" presId="urn:microsoft.com/office/officeart/2005/8/layout/orgChart1"/>
    <dgm:cxn modelId="{40D8637C-1D84-4477-AC30-B997FAC4E105}" type="presParOf" srcId="{5B62C936-BC0B-42E1-8ABC-B1BE9A463D87}" destId="{35C9F3E2-302F-4CC0-B4A9-307052C0B32C}" srcOrd="2" destOrd="0" presId="urn:microsoft.com/office/officeart/2005/8/layout/orgChart1"/>
    <dgm:cxn modelId="{E7432C3E-A2FD-453B-846B-F9259FD35DCC}" type="presParOf" srcId="{3D014586-A284-431A-9D7A-98304FD6C7E9}" destId="{A2E770DE-CD7E-4634-8DD1-AA4D6E22D096}" srcOrd="4" destOrd="0" presId="urn:microsoft.com/office/officeart/2005/8/layout/orgChart1"/>
    <dgm:cxn modelId="{7CD2DE5E-515E-49FE-808C-7BF418B6B924}" type="presParOf" srcId="{3D014586-A284-431A-9D7A-98304FD6C7E9}" destId="{6B36C566-F6BB-43B4-BC02-DFF46AE7C641}" srcOrd="5" destOrd="0" presId="urn:microsoft.com/office/officeart/2005/8/layout/orgChart1"/>
    <dgm:cxn modelId="{ADF3CEF7-A887-4B0B-9D9A-3159E29B5F65}" type="presParOf" srcId="{6B36C566-F6BB-43B4-BC02-DFF46AE7C641}" destId="{6620968F-E60D-4A45-BCED-432BC7C62911}" srcOrd="0" destOrd="0" presId="urn:microsoft.com/office/officeart/2005/8/layout/orgChart1"/>
    <dgm:cxn modelId="{CDD4525D-8815-45C5-8361-A24846345F5F}" type="presParOf" srcId="{6620968F-E60D-4A45-BCED-432BC7C62911}" destId="{0A86A90A-EBF2-4F2B-AC0B-8C40D675FB65}" srcOrd="0" destOrd="0" presId="urn:microsoft.com/office/officeart/2005/8/layout/orgChart1"/>
    <dgm:cxn modelId="{CDB61EB7-F08C-493A-A527-90F551BCAC30}" type="presParOf" srcId="{6620968F-E60D-4A45-BCED-432BC7C62911}" destId="{2B206D73-4F7A-4587-A3A5-93FFBF333AB4}" srcOrd="1" destOrd="0" presId="urn:microsoft.com/office/officeart/2005/8/layout/orgChart1"/>
    <dgm:cxn modelId="{69B692F3-793F-4779-9758-6FC93A7F7639}" type="presParOf" srcId="{6B36C566-F6BB-43B4-BC02-DFF46AE7C641}" destId="{293474A8-26F7-4CAF-9788-01FD94212A7A}" srcOrd="1" destOrd="0" presId="urn:microsoft.com/office/officeart/2005/8/layout/orgChart1"/>
    <dgm:cxn modelId="{D548B581-C6A5-4EAA-9551-5F27764ED871}" type="presParOf" srcId="{6B36C566-F6BB-43B4-BC02-DFF46AE7C641}" destId="{F29E3D17-E49D-4711-A78F-FBC4108B2593}" srcOrd="2" destOrd="0" presId="urn:microsoft.com/office/officeart/2005/8/layout/orgChart1"/>
    <dgm:cxn modelId="{06E20B30-F5C7-45E4-90C4-38F7EB10CB6F}" type="presParOf" srcId="{3D014586-A284-431A-9D7A-98304FD6C7E9}" destId="{01555571-66FB-4DAA-812C-0117D3C64263}" srcOrd="6" destOrd="0" presId="urn:microsoft.com/office/officeart/2005/8/layout/orgChart1"/>
    <dgm:cxn modelId="{C298085E-7E29-4C28-8145-4D6534BC252A}" type="presParOf" srcId="{3D014586-A284-431A-9D7A-98304FD6C7E9}" destId="{5DF81846-B156-4185-872E-29819D31B835}" srcOrd="7" destOrd="0" presId="urn:microsoft.com/office/officeart/2005/8/layout/orgChart1"/>
    <dgm:cxn modelId="{9E99C992-4DAA-4EA3-88B9-04EBD5D5B9B5}" type="presParOf" srcId="{5DF81846-B156-4185-872E-29819D31B835}" destId="{501FBB27-92F5-4F8B-A228-4E01E5725231}" srcOrd="0" destOrd="0" presId="urn:microsoft.com/office/officeart/2005/8/layout/orgChart1"/>
    <dgm:cxn modelId="{13F9E23F-DF75-4A7B-880C-D568F9B0D036}" type="presParOf" srcId="{501FBB27-92F5-4F8B-A228-4E01E5725231}" destId="{3AAE8C6D-5F9E-4C34-92DF-47FC7AF8221A}" srcOrd="0" destOrd="0" presId="urn:microsoft.com/office/officeart/2005/8/layout/orgChart1"/>
    <dgm:cxn modelId="{64F13349-B608-4667-8909-D2426A704C33}" type="presParOf" srcId="{501FBB27-92F5-4F8B-A228-4E01E5725231}" destId="{D3BF9FA1-0794-4177-8734-ADED2E0E900C}" srcOrd="1" destOrd="0" presId="urn:microsoft.com/office/officeart/2005/8/layout/orgChart1"/>
    <dgm:cxn modelId="{66C01485-7F16-46D6-B17F-6CBA3D20C18E}" type="presParOf" srcId="{5DF81846-B156-4185-872E-29819D31B835}" destId="{D13A2FF1-A09F-4F1D-9896-E95FBDFD8776}" srcOrd="1" destOrd="0" presId="urn:microsoft.com/office/officeart/2005/8/layout/orgChart1"/>
    <dgm:cxn modelId="{BBB7E543-7D0D-4C2B-85E1-3354F02F50E4}" type="presParOf" srcId="{5DF81846-B156-4185-872E-29819D31B835}" destId="{5FEF61A4-1514-45DB-AA4D-C3844E21199B}" srcOrd="2" destOrd="0" presId="urn:microsoft.com/office/officeart/2005/8/layout/orgChart1"/>
    <dgm:cxn modelId="{9132C6E2-A36C-4342-B602-05A68D85A6E9}" type="presParOf" srcId="{3D014586-A284-431A-9D7A-98304FD6C7E9}" destId="{8338E779-DCE7-41FE-A0A3-0768B439D3F3}" srcOrd="8" destOrd="0" presId="urn:microsoft.com/office/officeart/2005/8/layout/orgChart1"/>
    <dgm:cxn modelId="{756DA854-79FC-4F56-9D01-09411D8E666E}" type="presParOf" srcId="{3D014586-A284-431A-9D7A-98304FD6C7E9}" destId="{FD336F66-8415-4A65-B730-E2244BA2FF2F}" srcOrd="9" destOrd="0" presId="urn:microsoft.com/office/officeart/2005/8/layout/orgChart1"/>
    <dgm:cxn modelId="{8B1BC453-C55F-414E-BBA0-8DDF63A9EEB7}" type="presParOf" srcId="{FD336F66-8415-4A65-B730-E2244BA2FF2F}" destId="{B8BD3362-F837-47C9-A25A-320B3811A8DC}" srcOrd="0" destOrd="0" presId="urn:microsoft.com/office/officeart/2005/8/layout/orgChart1"/>
    <dgm:cxn modelId="{58BC0300-246D-451D-952C-37D14F2C0D0F}" type="presParOf" srcId="{B8BD3362-F837-47C9-A25A-320B3811A8DC}" destId="{8B95C8CD-1EFA-4482-B480-5ECC16A4C685}" srcOrd="0" destOrd="0" presId="urn:microsoft.com/office/officeart/2005/8/layout/orgChart1"/>
    <dgm:cxn modelId="{22C6564E-7998-4128-80A0-38E6121097CA}" type="presParOf" srcId="{B8BD3362-F837-47C9-A25A-320B3811A8DC}" destId="{45388E28-AA52-45D5-9180-C4FA755335EF}" srcOrd="1" destOrd="0" presId="urn:microsoft.com/office/officeart/2005/8/layout/orgChart1"/>
    <dgm:cxn modelId="{D16F042A-AA1A-4478-9F1D-774C56B14443}" type="presParOf" srcId="{FD336F66-8415-4A65-B730-E2244BA2FF2F}" destId="{6848675B-3955-4E0C-955B-1DB56F092B82}" srcOrd="1" destOrd="0" presId="urn:microsoft.com/office/officeart/2005/8/layout/orgChart1"/>
    <dgm:cxn modelId="{5BF38515-EC33-4BF3-A015-DD83598BCE8B}" type="presParOf" srcId="{FD336F66-8415-4A65-B730-E2244BA2FF2F}" destId="{47116F44-6FCE-4644-8E9C-D4E353F020BF}" srcOrd="2" destOrd="0" presId="urn:microsoft.com/office/officeart/2005/8/layout/orgChart1"/>
    <dgm:cxn modelId="{F39F19E8-F80D-4DAD-9755-4711A6614AF0}" type="presParOf" srcId="{947BE728-5C77-4C1E-B4A8-D45C554CEE64}" destId="{D3179DF0-E7E9-464B-B42C-EF0430FA8D88}" srcOrd="2" destOrd="0" presId="urn:microsoft.com/office/officeart/2005/8/layout/orgChart1"/>
    <dgm:cxn modelId="{3695F637-4C42-4A1B-97C0-B4E6DB183198}" type="presParOf" srcId="{04AF0728-7AFF-43E3-9B3E-7610306648C4}" destId="{ABA86659-2ACE-4B43-AC87-04E11F498079}" srcOrd="2" destOrd="0" presId="urn:microsoft.com/office/officeart/2005/8/layout/orgChart1"/>
    <dgm:cxn modelId="{570C5490-48D6-47D2-99FA-329F85749390}" type="presParOf" srcId="{D570932B-1F9B-4A33-A688-62E122E90DEB}" destId="{FB63460D-1BA0-4C6C-AE03-7A5D8562A94E}" srcOrd="4" destOrd="0" presId="urn:microsoft.com/office/officeart/2005/8/layout/orgChart1"/>
    <dgm:cxn modelId="{8B460C50-7DB5-4E0F-8F4E-427AA783AB2A}" type="presParOf" srcId="{D570932B-1F9B-4A33-A688-62E122E90DEB}" destId="{08F378C0-9DF2-42FB-9637-95B84813688A}" srcOrd="5" destOrd="0" presId="urn:microsoft.com/office/officeart/2005/8/layout/orgChart1"/>
    <dgm:cxn modelId="{FA8E229B-172F-496F-ACDE-167F7AB0B5B9}" type="presParOf" srcId="{08F378C0-9DF2-42FB-9637-95B84813688A}" destId="{B4574B0B-C515-497C-997D-D1568966254D}" srcOrd="0" destOrd="0" presId="urn:microsoft.com/office/officeart/2005/8/layout/orgChart1"/>
    <dgm:cxn modelId="{AC9D507D-F279-4DFE-9FF3-6E0C2F96F600}" type="presParOf" srcId="{B4574B0B-C515-497C-997D-D1568966254D}" destId="{3F2751C3-8ECF-4451-A181-06673D58B6C2}" srcOrd="0" destOrd="0" presId="urn:microsoft.com/office/officeart/2005/8/layout/orgChart1"/>
    <dgm:cxn modelId="{78170D39-7859-4483-8C68-B9A91A3DD243}" type="presParOf" srcId="{B4574B0B-C515-497C-997D-D1568966254D}" destId="{30E5D812-14DA-437C-A1ED-4A03B316C002}" srcOrd="1" destOrd="0" presId="urn:microsoft.com/office/officeart/2005/8/layout/orgChart1"/>
    <dgm:cxn modelId="{24E549C8-25F8-48AB-8CBC-5E6B13A9DB0A}" type="presParOf" srcId="{08F378C0-9DF2-42FB-9637-95B84813688A}" destId="{05C29CD0-909B-43B5-8F3E-E942C760D19D}" srcOrd="1" destOrd="0" presId="urn:microsoft.com/office/officeart/2005/8/layout/orgChart1"/>
    <dgm:cxn modelId="{D401BA3E-9556-46E9-89A6-F0E6D680F3F3}" type="presParOf" srcId="{05C29CD0-909B-43B5-8F3E-E942C760D19D}" destId="{ABDDB639-CD6E-43A4-A240-A34467D84A6C}" srcOrd="0" destOrd="0" presId="urn:microsoft.com/office/officeart/2005/8/layout/orgChart1"/>
    <dgm:cxn modelId="{A7F6F5D8-B701-4A95-ABB7-81D3052794F3}" type="presParOf" srcId="{05C29CD0-909B-43B5-8F3E-E942C760D19D}" destId="{75BC8CCD-16B1-4C96-858B-48E2C7229255}" srcOrd="1" destOrd="0" presId="urn:microsoft.com/office/officeart/2005/8/layout/orgChart1"/>
    <dgm:cxn modelId="{8390C392-82BE-48C3-8DB7-EE7EB487054F}" type="presParOf" srcId="{75BC8CCD-16B1-4C96-858B-48E2C7229255}" destId="{30D51B9B-45E1-45A3-83CA-906BDECFC1C5}" srcOrd="0" destOrd="0" presId="urn:microsoft.com/office/officeart/2005/8/layout/orgChart1"/>
    <dgm:cxn modelId="{4F5AACAA-D267-4CB4-8C50-10F34A5BDD9D}" type="presParOf" srcId="{30D51B9B-45E1-45A3-83CA-906BDECFC1C5}" destId="{067AD846-84B1-4EAB-B5F9-DE7A378ADB4A}" srcOrd="0" destOrd="0" presId="urn:microsoft.com/office/officeart/2005/8/layout/orgChart1"/>
    <dgm:cxn modelId="{078C1BB1-3CC2-4DD8-8A85-7C393126C555}" type="presParOf" srcId="{30D51B9B-45E1-45A3-83CA-906BDECFC1C5}" destId="{FCA07A3F-A3E3-4AE9-9C63-97B8AF4DC5C1}" srcOrd="1" destOrd="0" presId="urn:microsoft.com/office/officeart/2005/8/layout/orgChart1"/>
    <dgm:cxn modelId="{0766CDA8-EB73-4382-AE2A-B00346473D5B}" type="presParOf" srcId="{75BC8CCD-16B1-4C96-858B-48E2C7229255}" destId="{1EA4BA20-0365-4FAF-95D8-5518202CF1F3}" srcOrd="1" destOrd="0" presId="urn:microsoft.com/office/officeart/2005/8/layout/orgChart1"/>
    <dgm:cxn modelId="{59CD041D-B088-465D-A325-145FD3BDDFDA}" type="presParOf" srcId="{1EA4BA20-0365-4FAF-95D8-5518202CF1F3}" destId="{A5AD987E-995A-40EC-BAB5-960E7C81E829}" srcOrd="0" destOrd="0" presId="urn:microsoft.com/office/officeart/2005/8/layout/orgChart1"/>
    <dgm:cxn modelId="{BED65797-C0D3-4D4A-800D-07B7E90F2C76}" type="presParOf" srcId="{1EA4BA20-0365-4FAF-95D8-5518202CF1F3}" destId="{767B5D10-C101-43AD-B2C0-7177450E14FA}" srcOrd="1" destOrd="0" presId="urn:microsoft.com/office/officeart/2005/8/layout/orgChart1"/>
    <dgm:cxn modelId="{B8C0701A-A0B5-4FD4-A193-D61D687DD52C}" type="presParOf" srcId="{767B5D10-C101-43AD-B2C0-7177450E14FA}" destId="{87FE0EC4-0AE1-474F-A36B-577702CB1653}" srcOrd="0" destOrd="0" presId="urn:microsoft.com/office/officeart/2005/8/layout/orgChart1"/>
    <dgm:cxn modelId="{7F2B7DDE-2E2B-432E-8636-CDE2C15CC9C7}" type="presParOf" srcId="{87FE0EC4-0AE1-474F-A36B-577702CB1653}" destId="{03E602E2-BAEC-4C22-B7E4-4E4755EF82C6}" srcOrd="0" destOrd="0" presId="urn:microsoft.com/office/officeart/2005/8/layout/orgChart1"/>
    <dgm:cxn modelId="{7B43CA03-8A07-4560-933C-29C398E547D8}" type="presParOf" srcId="{87FE0EC4-0AE1-474F-A36B-577702CB1653}" destId="{3E86D86B-3F5C-4B99-8D1C-EA4AD5393578}" srcOrd="1" destOrd="0" presId="urn:microsoft.com/office/officeart/2005/8/layout/orgChart1"/>
    <dgm:cxn modelId="{11F919E1-6493-4CD4-B56E-5DDBFC7F6BEB}" type="presParOf" srcId="{767B5D10-C101-43AD-B2C0-7177450E14FA}" destId="{7ED82CD8-EFDC-448C-AEBF-C9209E503801}" srcOrd="1" destOrd="0" presId="urn:microsoft.com/office/officeart/2005/8/layout/orgChart1"/>
    <dgm:cxn modelId="{5D40080D-71B3-4209-8EFA-0B9E5DE6DAC3}" type="presParOf" srcId="{767B5D10-C101-43AD-B2C0-7177450E14FA}" destId="{7E2CA76C-95FD-4114-A414-7B6D3872DDB7}" srcOrd="2" destOrd="0" presId="urn:microsoft.com/office/officeart/2005/8/layout/orgChart1"/>
    <dgm:cxn modelId="{1C252CE1-A50E-4AA7-AD96-445FE73C38B1}" type="presParOf" srcId="{1EA4BA20-0365-4FAF-95D8-5518202CF1F3}" destId="{7ACAEC6A-4DF2-4625-AAB3-BDCCFBE96765}" srcOrd="2" destOrd="0" presId="urn:microsoft.com/office/officeart/2005/8/layout/orgChart1"/>
    <dgm:cxn modelId="{8B45C365-A36B-4C11-BBA4-E7A0A8FCDCD1}" type="presParOf" srcId="{1EA4BA20-0365-4FAF-95D8-5518202CF1F3}" destId="{77EFFB6A-D4F6-4EE7-A1CE-1FDA28784F7B}" srcOrd="3" destOrd="0" presId="urn:microsoft.com/office/officeart/2005/8/layout/orgChart1"/>
    <dgm:cxn modelId="{8AD87D1C-83D1-44CB-B014-0EF3F2C3A855}" type="presParOf" srcId="{77EFFB6A-D4F6-4EE7-A1CE-1FDA28784F7B}" destId="{97BF2CF4-96EA-4CD8-BF2E-C5AA76445224}" srcOrd="0" destOrd="0" presId="urn:microsoft.com/office/officeart/2005/8/layout/orgChart1"/>
    <dgm:cxn modelId="{3588DDB4-DDF9-4BB9-BB9B-B9F5C0C309E7}" type="presParOf" srcId="{97BF2CF4-96EA-4CD8-BF2E-C5AA76445224}" destId="{25F8F959-B97F-46B6-AF2A-F358B807BF68}" srcOrd="0" destOrd="0" presId="urn:microsoft.com/office/officeart/2005/8/layout/orgChart1"/>
    <dgm:cxn modelId="{048318C3-A4D1-440E-B668-7231480F4E46}" type="presParOf" srcId="{97BF2CF4-96EA-4CD8-BF2E-C5AA76445224}" destId="{8592FEA6-7222-422F-86C5-3DA3B3C8E8A6}" srcOrd="1" destOrd="0" presId="urn:microsoft.com/office/officeart/2005/8/layout/orgChart1"/>
    <dgm:cxn modelId="{863C6CF0-4257-438F-B901-5BEC802978CD}" type="presParOf" srcId="{77EFFB6A-D4F6-4EE7-A1CE-1FDA28784F7B}" destId="{35141CF9-EA6E-48C7-ABC3-9AC5A05B49C7}" srcOrd="1" destOrd="0" presId="urn:microsoft.com/office/officeart/2005/8/layout/orgChart1"/>
    <dgm:cxn modelId="{CBA3FAC5-A42E-4A48-98E3-E3B25CC0E6BA}" type="presParOf" srcId="{77EFFB6A-D4F6-4EE7-A1CE-1FDA28784F7B}" destId="{CE911048-258E-4F47-B9B1-0A435B835352}" srcOrd="2" destOrd="0" presId="urn:microsoft.com/office/officeart/2005/8/layout/orgChart1"/>
    <dgm:cxn modelId="{5BF35953-DFA7-4487-BDD7-BA4D75A54C6B}" type="presParOf" srcId="{1EA4BA20-0365-4FAF-95D8-5518202CF1F3}" destId="{E5D2E286-5655-4160-A5B6-F6C5BC2A89EA}" srcOrd="4" destOrd="0" presId="urn:microsoft.com/office/officeart/2005/8/layout/orgChart1"/>
    <dgm:cxn modelId="{1BCC8BD0-BBB7-4E30-A6A4-54E0B8BADF9B}" type="presParOf" srcId="{1EA4BA20-0365-4FAF-95D8-5518202CF1F3}" destId="{EF954E2D-087A-49E7-89DE-7427E046707D}" srcOrd="5" destOrd="0" presId="urn:microsoft.com/office/officeart/2005/8/layout/orgChart1"/>
    <dgm:cxn modelId="{CD2DFA4A-AAF0-4FF7-978B-049AC2C23B62}" type="presParOf" srcId="{EF954E2D-087A-49E7-89DE-7427E046707D}" destId="{35A42AD9-56D7-4864-8469-A63161C3BF88}" srcOrd="0" destOrd="0" presId="urn:microsoft.com/office/officeart/2005/8/layout/orgChart1"/>
    <dgm:cxn modelId="{71AA2285-67DF-4786-B91F-10EB7408CA1E}" type="presParOf" srcId="{35A42AD9-56D7-4864-8469-A63161C3BF88}" destId="{F6EC7E04-9455-4626-8CDE-C491426FF2E9}" srcOrd="0" destOrd="0" presId="urn:microsoft.com/office/officeart/2005/8/layout/orgChart1"/>
    <dgm:cxn modelId="{7FA7CE55-B474-4371-B10C-38732A8417B9}" type="presParOf" srcId="{35A42AD9-56D7-4864-8469-A63161C3BF88}" destId="{CE72B6FC-E69C-4312-8305-BD14677B4A89}" srcOrd="1" destOrd="0" presId="urn:microsoft.com/office/officeart/2005/8/layout/orgChart1"/>
    <dgm:cxn modelId="{9BC93B25-B9C8-4D5E-BFDD-0D15EF239235}" type="presParOf" srcId="{EF954E2D-087A-49E7-89DE-7427E046707D}" destId="{0FEC0A5A-FDAD-4771-82E3-2740C569D454}" srcOrd="1" destOrd="0" presId="urn:microsoft.com/office/officeart/2005/8/layout/orgChart1"/>
    <dgm:cxn modelId="{C22D8C34-F7D0-467F-883F-0C39EDF30F39}" type="presParOf" srcId="{EF954E2D-087A-49E7-89DE-7427E046707D}" destId="{01B3BCE4-562E-4DC0-8ADF-1AED5A329637}" srcOrd="2" destOrd="0" presId="urn:microsoft.com/office/officeart/2005/8/layout/orgChart1"/>
    <dgm:cxn modelId="{8288B02D-2E26-426C-9B81-CFDD076DFF82}" type="presParOf" srcId="{1EA4BA20-0365-4FAF-95D8-5518202CF1F3}" destId="{47B2C080-4BEC-4AA2-A45C-A230331298E8}" srcOrd="6" destOrd="0" presId="urn:microsoft.com/office/officeart/2005/8/layout/orgChart1"/>
    <dgm:cxn modelId="{6D8F99B8-8EE8-4A5B-B13E-BC8708BA1481}" type="presParOf" srcId="{1EA4BA20-0365-4FAF-95D8-5518202CF1F3}" destId="{EB82811B-4926-44FD-B34D-D2A92DAA7F92}" srcOrd="7" destOrd="0" presId="urn:microsoft.com/office/officeart/2005/8/layout/orgChart1"/>
    <dgm:cxn modelId="{CC3C9A39-EDD4-4D02-A60D-64AEFA1AB176}" type="presParOf" srcId="{EB82811B-4926-44FD-B34D-D2A92DAA7F92}" destId="{BB52E181-AEFC-488F-B026-BD4367650395}" srcOrd="0" destOrd="0" presId="urn:microsoft.com/office/officeart/2005/8/layout/orgChart1"/>
    <dgm:cxn modelId="{92EE57DB-FD86-4627-B230-B16D5FA954CC}" type="presParOf" srcId="{BB52E181-AEFC-488F-B026-BD4367650395}" destId="{6C33B1B4-23AA-4D25-85F7-0762DC33D50F}" srcOrd="0" destOrd="0" presId="urn:microsoft.com/office/officeart/2005/8/layout/orgChart1"/>
    <dgm:cxn modelId="{A2F1C38C-817B-4471-A2BB-65295A7DC2BC}" type="presParOf" srcId="{BB52E181-AEFC-488F-B026-BD4367650395}" destId="{B06CA33C-7B40-474F-9BD8-700FABD3D550}" srcOrd="1" destOrd="0" presId="urn:microsoft.com/office/officeart/2005/8/layout/orgChart1"/>
    <dgm:cxn modelId="{C093F29D-A2C0-4E07-BD85-8E32C7887D5D}" type="presParOf" srcId="{EB82811B-4926-44FD-B34D-D2A92DAA7F92}" destId="{5D112BFA-3415-42F3-92DC-CFA13389DA63}" srcOrd="1" destOrd="0" presId="urn:microsoft.com/office/officeart/2005/8/layout/orgChart1"/>
    <dgm:cxn modelId="{6442FDE5-C5AC-4844-9B15-4860009B611A}" type="presParOf" srcId="{EB82811B-4926-44FD-B34D-D2A92DAA7F92}" destId="{200BD6D7-4019-49D2-A4E8-CA0B37D08E75}" srcOrd="2" destOrd="0" presId="urn:microsoft.com/office/officeart/2005/8/layout/orgChart1"/>
    <dgm:cxn modelId="{37F3BDCC-23A7-4F8B-B439-B7C4C51833DC}" type="presParOf" srcId="{1EA4BA20-0365-4FAF-95D8-5518202CF1F3}" destId="{D786F670-6ED3-4F5D-A646-EE3AB45676A5}" srcOrd="8" destOrd="0" presId="urn:microsoft.com/office/officeart/2005/8/layout/orgChart1"/>
    <dgm:cxn modelId="{55AAE7EC-B248-4083-87C2-B26E716DBB3C}" type="presParOf" srcId="{1EA4BA20-0365-4FAF-95D8-5518202CF1F3}" destId="{86EA3F90-BD46-4B43-B73C-452A8A8F8583}" srcOrd="9" destOrd="0" presId="urn:microsoft.com/office/officeart/2005/8/layout/orgChart1"/>
    <dgm:cxn modelId="{AEC43121-02B8-4FA7-B524-E5E38016038E}" type="presParOf" srcId="{86EA3F90-BD46-4B43-B73C-452A8A8F8583}" destId="{77BA2C55-F5B8-467A-B4B7-13468727B507}" srcOrd="0" destOrd="0" presId="urn:microsoft.com/office/officeart/2005/8/layout/orgChart1"/>
    <dgm:cxn modelId="{84CC003E-45DE-4468-8D9A-DE5670F6DF85}" type="presParOf" srcId="{77BA2C55-F5B8-467A-B4B7-13468727B507}" destId="{1CAB41C8-831B-4A3F-98C9-2F9C0DAC673C}" srcOrd="0" destOrd="0" presId="urn:microsoft.com/office/officeart/2005/8/layout/orgChart1"/>
    <dgm:cxn modelId="{7B6B32DC-697C-492A-A6CD-EBDAA5F47FAE}" type="presParOf" srcId="{77BA2C55-F5B8-467A-B4B7-13468727B507}" destId="{8127B9A4-0074-4D63-A721-139A42766ADC}" srcOrd="1" destOrd="0" presId="urn:microsoft.com/office/officeart/2005/8/layout/orgChart1"/>
    <dgm:cxn modelId="{CFA75F11-81DF-4945-B0A7-457E2F555340}" type="presParOf" srcId="{86EA3F90-BD46-4B43-B73C-452A8A8F8583}" destId="{03D97313-7C73-460F-8567-45873194666E}" srcOrd="1" destOrd="0" presId="urn:microsoft.com/office/officeart/2005/8/layout/orgChart1"/>
    <dgm:cxn modelId="{CFD8D3A7-0D2B-40E8-9B62-7775266C44B4}" type="presParOf" srcId="{86EA3F90-BD46-4B43-B73C-452A8A8F8583}" destId="{BC4A06BE-7B9D-4971-86BB-727D4FE3F0A7}" srcOrd="2" destOrd="0" presId="urn:microsoft.com/office/officeart/2005/8/layout/orgChart1"/>
    <dgm:cxn modelId="{5C5F766C-D5CB-413E-AAD6-A3C2BF9B4F65}" type="presParOf" srcId="{1EA4BA20-0365-4FAF-95D8-5518202CF1F3}" destId="{D456F96F-CACE-4F21-AFC4-3018E22504A3}" srcOrd="10" destOrd="0" presId="urn:microsoft.com/office/officeart/2005/8/layout/orgChart1"/>
    <dgm:cxn modelId="{F15B529B-1862-464B-80B0-C44DFF7D1FF0}" type="presParOf" srcId="{1EA4BA20-0365-4FAF-95D8-5518202CF1F3}" destId="{D52C3B83-1D38-456E-81FD-2A5329092F05}" srcOrd="11" destOrd="0" presId="urn:microsoft.com/office/officeart/2005/8/layout/orgChart1"/>
    <dgm:cxn modelId="{8F70D1EA-0E4A-46F6-9A37-320C4F1C3068}" type="presParOf" srcId="{D52C3B83-1D38-456E-81FD-2A5329092F05}" destId="{E033B73F-2A4A-42A5-BB2D-8EE16D3A2D07}" srcOrd="0" destOrd="0" presId="urn:microsoft.com/office/officeart/2005/8/layout/orgChart1"/>
    <dgm:cxn modelId="{DC9CDB92-4318-4AA7-8E67-C7DA5098D692}" type="presParOf" srcId="{E033B73F-2A4A-42A5-BB2D-8EE16D3A2D07}" destId="{352FFF6E-0469-4452-A03A-5A499C7C7D78}" srcOrd="0" destOrd="0" presId="urn:microsoft.com/office/officeart/2005/8/layout/orgChart1"/>
    <dgm:cxn modelId="{0BAA791A-902F-4CFE-8B85-B1358F0934A1}" type="presParOf" srcId="{E033B73F-2A4A-42A5-BB2D-8EE16D3A2D07}" destId="{49B5780E-626E-4DF9-90A7-B18841302D48}" srcOrd="1" destOrd="0" presId="urn:microsoft.com/office/officeart/2005/8/layout/orgChart1"/>
    <dgm:cxn modelId="{87090A67-0E80-4F26-B1E4-5A50D8DE104A}" type="presParOf" srcId="{D52C3B83-1D38-456E-81FD-2A5329092F05}" destId="{20AE5391-0CEB-49A8-ACC8-CCCCD44FFCCE}" srcOrd="1" destOrd="0" presId="urn:microsoft.com/office/officeart/2005/8/layout/orgChart1"/>
    <dgm:cxn modelId="{EAD3A572-2360-4263-8BE8-92F68854138F}" type="presParOf" srcId="{D52C3B83-1D38-456E-81FD-2A5329092F05}" destId="{5034E44F-8821-4C76-97A8-EC9A31C1FF62}" srcOrd="2" destOrd="0" presId="urn:microsoft.com/office/officeart/2005/8/layout/orgChart1"/>
    <dgm:cxn modelId="{AB89D3AA-81A6-4B72-9CEC-D05B9EE18EBA}" type="presParOf" srcId="{1EA4BA20-0365-4FAF-95D8-5518202CF1F3}" destId="{17D8C95E-1118-4E90-AEB9-340338C7E579}" srcOrd="12" destOrd="0" presId="urn:microsoft.com/office/officeart/2005/8/layout/orgChart1"/>
    <dgm:cxn modelId="{C8A949FC-6A7D-407D-BA59-D0E6129854A5}" type="presParOf" srcId="{1EA4BA20-0365-4FAF-95D8-5518202CF1F3}" destId="{FB50A3E6-D17F-421C-9DB9-A2F4DCDF49ED}" srcOrd="13" destOrd="0" presId="urn:microsoft.com/office/officeart/2005/8/layout/orgChart1"/>
    <dgm:cxn modelId="{155128EF-0626-4F92-93C9-2AA196F5613B}" type="presParOf" srcId="{FB50A3E6-D17F-421C-9DB9-A2F4DCDF49ED}" destId="{437EBF26-4575-429F-8975-1E5A808C91CE}" srcOrd="0" destOrd="0" presId="urn:microsoft.com/office/officeart/2005/8/layout/orgChart1"/>
    <dgm:cxn modelId="{72661CF7-78AB-4D3B-A781-38370360104B}" type="presParOf" srcId="{437EBF26-4575-429F-8975-1E5A808C91CE}" destId="{087511DE-A7D1-4A9D-920C-BCF6B49132ED}" srcOrd="0" destOrd="0" presId="urn:microsoft.com/office/officeart/2005/8/layout/orgChart1"/>
    <dgm:cxn modelId="{5BC2C444-46A8-4408-89E1-D4B0B251CD56}" type="presParOf" srcId="{437EBF26-4575-429F-8975-1E5A808C91CE}" destId="{AA34B6BD-9DC9-4131-B958-735A0A2FBF6E}" srcOrd="1" destOrd="0" presId="urn:microsoft.com/office/officeart/2005/8/layout/orgChart1"/>
    <dgm:cxn modelId="{0F517F05-9EDF-4868-857D-80A17952C3A4}" type="presParOf" srcId="{FB50A3E6-D17F-421C-9DB9-A2F4DCDF49ED}" destId="{086DCBF0-6A67-4F90-B433-47FD706EAC35}" srcOrd="1" destOrd="0" presId="urn:microsoft.com/office/officeart/2005/8/layout/orgChart1"/>
    <dgm:cxn modelId="{0B8A8F66-42D5-46EB-AA0E-CB4A528527F9}" type="presParOf" srcId="{FB50A3E6-D17F-421C-9DB9-A2F4DCDF49ED}" destId="{E0543488-5B86-4126-830B-33634588293E}" srcOrd="2" destOrd="0" presId="urn:microsoft.com/office/officeart/2005/8/layout/orgChart1"/>
    <dgm:cxn modelId="{1CCEC247-DE53-4936-9701-5AAD3A485A99}" type="presParOf" srcId="{75BC8CCD-16B1-4C96-858B-48E2C7229255}" destId="{27337E91-4ED7-478E-8622-3CE35D7C572F}" srcOrd="2" destOrd="0" presId="urn:microsoft.com/office/officeart/2005/8/layout/orgChart1"/>
    <dgm:cxn modelId="{7E015D04-52EB-4BD2-8ACF-993651E5EB00}" type="presParOf" srcId="{08F378C0-9DF2-42FB-9637-95B84813688A}" destId="{606B06CE-2D25-4EED-BB14-124E418F31C1}" srcOrd="2" destOrd="0" presId="urn:microsoft.com/office/officeart/2005/8/layout/orgChart1"/>
    <dgm:cxn modelId="{9DF791C1-2175-4E34-B504-A9A15DEACC76}" type="presParOf" srcId="{D570932B-1F9B-4A33-A688-62E122E90DEB}" destId="{05AB3744-B57B-4F01-955A-390EAED90A45}" srcOrd="6" destOrd="0" presId="urn:microsoft.com/office/officeart/2005/8/layout/orgChart1"/>
    <dgm:cxn modelId="{299C1A21-0C87-46CA-B577-34B75F418BE3}" type="presParOf" srcId="{D570932B-1F9B-4A33-A688-62E122E90DEB}" destId="{B77AD8F1-6637-488B-BCB2-AF7E405CAD06}" srcOrd="7" destOrd="0" presId="urn:microsoft.com/office/officeart/2005/8/layout/orgChart1"/>
    <dgm:cxn modelId="{435D451C-39B1-4624-8371-1F026BFE59DB}" type="presParOf" srcId="{B77AD8F1-6637-488B-BCB2-AF7E405CAD06}" destId="{BA882E58-49B7-49F3-8E29-6DFCD882A496}" srcOrd="0" destOrd="0" presId="urn:microsoft.com/office/officeart/2005/8/layout/orgChart1"/>
    <dgm:cxn modelId="{0B1F367B-9617-4E31-B58A-F1CCAA25B138}" type="presParOf" srcId="{BA882E58-49B7-49F3-8E29-6DFCD882A496}" destId="{24EC5DAF-12DF-43A1-B40A-610707FE1582}" srcOrd="0" destOrd="0" presId="urn:microsoft.com/office/officeart/2005/8/layout/orgChart1"/>
    <dgm:cxn modelId="{708365A3-0FDE-461C-81F2-4F0C72D9794C}" type="presParOf" srcId="{BA882E58-49B7-49F3-8E29-6DFCD882A496}" destId="{C173C5E7-BBFB-422F-835D-B21146F0A771}" srcOrd="1" destOrd="0" presId="urn:microsoft.com/office/officeart/2005/8/layout/orgChart1"/>
    <dgm:cxn modelId="{600CCDBF-4DE5-4702-BA34-A564E9EDE201}" type="presParOf" srcId="{B77AD8F1-6637-488B-BCB2-AF7E405CAD06}" destId="{689CC62D-DB78-47BD-A8E2-774A7F142A9C}" srcOrd="1" destOrd="0" presId="urn:microsoft.com/office/officeart/2005/8/layout/orgChart1"/>
    <dgm:cxn modelId="{E2CABC28-E0BF-44C6-9FED-32062504072F}" type="presParOf" srcId="{689CC62D-DB78-47BD-A8E2-774A7F142A9C}" destId="{00E74358-C395-4BEF-B3CA-30F3ABC22019}" srcOrd="0" destOrd="0" presId="urn:microsoft.com/office/officeart/2005/8/layout/orgChart1"/>
    <dgm:cxn modelId="{F0480279-07EE-47BD-95C1-803B35A2D2CA}" type="presParOf" srcId="{689CC62D-DB78-47BD-A8E2-774A7F142A9C}" destId="{14AD21DF-70F3-49F2-80D4-43A94F29812C}" srcOrd="1" destOrd="0" presId="urn:microsoft.com/office/officeart/2005/8/layout/orgChart1"/>
    <dgm:cxn modelId="{25CE7EB7-8812-4AAD-8B90-8822227CD7CC}" type="presParOf" srcId="{14AD21DF-70F3-49F2-80D4-43A94F29812C}" destId="{4A2F5762-7AAB-4606-B2F1-CED9AA8AB42F}" srcOrd="0" destOrd="0" presId="urn:microsoft.com/office/officeart/2005/8/layout/orgChart1"/>
    <dgm:cxn modelId="{D620A11C-2ABA-4238-A5D2-43E799317304}" type="presParOf" srcId="{4A2F5762-7AAB-4606-B2F1-CED9AA8AB42F}" destId="{B6FA9145-0517-4ADB-A3D3-385E7F278594}" srcOrd="0" destOrd="0" presId="urn:microsoft.com/office/officeart/2005/8/layout/orgChart1"/>
    <dgm:cxn modelId="{14312C28-3747-4476-8549-6CD58CA4EF07}" type="presParOf" srcId="{4A2F5762-7AAB-4606-B2F1-CED9AA8AB42F}" destId="{4D261A22-FEF1-4F97-B0C4-0CA0852C340C}" srcOrd="1" destOrd="0" presId="urn:microsoft.com/office/officeart/2005/8/layout/orgChart1"/>
    <dgm:cxn modelId="{03EC5F56-1578-402E-897F-5E9C90EBDDF7}" type="presParOf" srcId="{14AD21DF-70F3-49F2-80D4-43A94F29812C}" destId="{33749CAF-F3FD-4244-BFD3-738FA35C1833}" srcOrd="1" destOrd="0" presId="urn:microsoft.com/office/officeart/2005/8/layout/orgChart1"/>
    <dgm:cxn modelId="{5ABB3FFA-8F75-43AB-8EA8-A39E9A7EEBA3}" type="presParOf" srcId="{33749CAF-F3FD-4244-BFD3-738FA35C1833}" destId="{10BB4B5A-2392-4276-A1FD-06803B088C98}" srcOrd="0" destOrd="0" presId="urn:microsoft.com/office/officeart/2005/8/layout/orgChart1"/>
    <dgm:cxn modelId="{ADEB5F23-9197-48F7-91FC-C90DA5EC14B0}" type="presParOf" srcId="{33749CAF-F3FD-4244-BFD3-738FA35C1833}" destId="{4FAAA726-52DD-4F0C-B370-E59FF25B4223}" srcOrd="1" destOrd="0" presId="urn:microsoft.com/office/officeart/2005/8/layout/orgChart1"/>
    <dgm:cxn modelId="{C700B6D2-A7F2-45F5-9DC4-209B111C1CF5}" type="presParOf" srcId="{4FAAA726-52DD-4F0C-B370-E59FF25B4223}" destId="{51ACD55F-F389-4C31-A8E5-234B60A40EE6}" srcOrd="0" destOrd="0" presId="urn:microsoft.com/office/officeart/2005/8/layout/orgChart1"/>
    <dgm:cxn modelId="{FD320B26-0555-4102-A97E-F8403DD79A7A}" type="presParOf" srcId="{51ACD55F-F389-4C31-A8E5-234B60A40EE6}" destId="{E77D19E4-404E-40E7-B1E5-DE09D6AB2AD5}" srcOrd="0" destOrd="0" presId="urn:microsoft.com/office/officeart/2005/8/layout/orgChart1"/>
    <dgm:cxn modelId="{0CD6B65D-5172-4D1E-9DBA-23E64F6F2736}" type="presParOf" srcId="{51ACD55F-F389-4C31-A8E5-234B60A40EE6}" destId="{5D593201-95EF-4382-9E24-615B5F2E7A51}" srcOrd="1" destOrd="0" presId="urn:microsoft.com/office/officeart/2005/8/layout/orgChart1"/>
    <dgm:cxn modelId="{49102560-A0A5-4E18-8D4B-4CF72A26A558}" type="presParOf" srcId="{4FAAA726-52DD-4F0C-B370-E59FF25B4223}" destId="{86E98C36-A68C-4118-BA7A-40C8FB663597}" srcOrd="1" destOrd="0" presId="urn:microsoft.com/office/officeart/2005/8/layout/orgChart1"/>
    <dgm:cxn modelId="{62E96074-3717-4413-A06B-ACCB4ADBFA90}" type="presParOf" srcId="{4FAAA726-52DD-4F0C-B370-E59FF25B4223}" destId="{8D06779E-1FAF-4444-9AEC-05EA4EF34192}" srcOrd="2" destOrd="0" presId="urn:microsoft.com/office/officeart/2005/8/layout/orgChart1"/>
    <dgm:cxn modelId="{23E04529-80CA-45DB-924C-FF428E842901}" type="presParOf" srcId="{33749CAF-F3FD-4244-BFD3-738FA35C1833}" destId="{B3500357-639E-42C3-BC43-3CD5F0854DFA}" srcOrd="2" destOrd="0" presId="urn:microsoft.com/office/officeart/2005/8/layout/orgChart1"/>
    <dgm:cxn modelId="{3CD6EF51-D3C3-48D8-9C98-F5D83033C194}" type="presParOf" srcId="{33749CAF-F3FD-4244-BFD3-738FA35C1833}" destId="{F0656ECD-18EC-460F-ABB2-C241D497B2B2}" srcOrd="3" destOrd="0" presId="urn:microsoft.com/office/officeart/2005/8/layout/orgChart1"/>
    <dgm:cxn modelId="{E5812A7C-5E3F-42F2-87D4-43B9A1C4382E}" type="presParOf" srcId="{F0656ECD-18EC-460F-ABB2-C241D497B2B2}" destId="{EDC5F674-12F8-49B7-B873-E15D14CC6EBD}" srcOrd="0" destOrd="0" presId="urn:microsoft.com/office/officeart/2005/8/layout/orgChart1"/>
    <dgm:cxn modelId="{74A036C7-4F39-4218-883C-A2A22ED27535}" type="presParOf" srcId="{EDC5F674-12F8-49B7-B873-E15D14CC6EBD}" destId="{55E20389-AEE9-44C9-918C-98AFB5BFC5C1}" srcOrd="0" destOrd="0" presId="urn:microsoft.com/office/officeart/2005/8/layout/orgChart1"/>
    <dgm:cxn modelId="{27F97F41-277E-4C3C-B0F2-12E1371C2E80}" type="presParOf" srcId="{EDC5F674-12F8-49B7-B873-E15D14CC6EBD}" destId="{5C60E870-0D0D-44F9-A234-6D9B3CABFBB3}" srcOrd="1" destOrd="0" presId="urn:microsoft.com/office/officeart/2005/8/layout/orgChart1"/>
    <dgm:cxn modelId="{6585E3C3-7DBD-42D5-8F8D-FF6CF7DA2F4E}" type="presParOf" srcId="{F0656ECD-18EC-460F-ABB2-C241D497B2B2}" destId="{438FB0F5-0C76-4A0C-BD04-32A20126C370}" srcOrd="1" destOrd="0" presId="urn:microsoft.com/office/officeart/2005/8/layout/orgChart1"/>
    <dgm:cxn modelId="{30566AA2-9CCA-417A-B8E8-F4B480D0A68B}" type="presParOf" srcId="{F0656ECD-18EC-460F-ABB2-C241D497B2B2}" destId="{5C2D56EF-772D-45EC-902B-A04546BA6B15}" srcOrd="2" destOrd="0" presId="urn:microsoft.com/office/officeart/2005/8/layout/orgChart1"/>
    <dgm:cxn modelId="{4850F9F8-6D1D-4AA6-99A9-D9B651740475}" type="presParOf" srcId="{33749CAF-F3FD-4244-BFD3-738FA35C1833}" destId="{79550233-0550-44AC-B037-0B33B7695A0D}" srcOrd="4" destOrd="0" presId="urn:microsoft.com/office/officeart/2005/8/layout/orgChart1"/>
    <dgm:cxn modelId="{4253B6F7-FBE3-4438-9B1D-1240EFB443CD}" type="presParOf" srcId="{33749CAF-F3FD-4244-BFD3-738FA35C1833}" destId="{6D66FDCE-1DF5-4D80-B053-4411ADC4D745}" srcOrd="5" destOrd="0" presId="urn:microsoft.com/office/officeart/2005/8/layout/orgChart1"/>
    <dgm:cxn modelId="{21EAEA9D-8111-4B26-9306-75E84F3865F6}" type="presParOf" srcId="{6D66FDCE-1DF5-4D80-B053-4411ADC4D745}" destId="{8C524030-905C-40A3-A76F-E1FFA3D92CEE}" srcOrd="0" destOrd="0" presId="urn:microsoft.com/office/officeart/2005/8/layout/orgChart1"/>
    <dgm:cxn modelId="{6212EC15-467E-4167-8836-9768B349A18E}" type="presParOf" srcId="{8C524030-905C-40A3-A76F-E1FFA3D92CEE}" destId="{976418D2-807C-4531-9ABE-D99634912075}" srcOrd="0" destOrd="0" presId="urn:microsoft.com/office/officeart/2005/8/layout/orgChart1"/>
    <dgm:cxn modelId="{C80EB88F-E198-4AC6-B66C-62928424D227}" type="presParOf" srcId="{8C524030-905C-40A3-A76F-E1FFA3D92CEE}" destId="{47DC93B6-D516-4C85-A048-A1DFEF045F48}" srcOrd="1" destOrd="0" presId="urn:microsoft.com/office/officeart/2005/8/layout/orgChart1"/>
    <dgm:cxn modelId="{6FA0D033-4C36-4D9F-877E-B25ADC960817}" type="presParOf" srcId="{6D66FDCE-1DF5-4D80-B053-4411ADC4D745}" destId="{09BDEBEE-6B97-43BA-BD79-830460AB6934}" srcOrd="1" destOrd="0" presId="urn:microsoft.com/office/officeart/2005/8/layout/orgChart1"/>
    <dgm:cxn modelId="{1E258C5B-9EF8-48D1-8300-F7EE73BDABD0}" type="presParOf" srcId="{6D66FDCE-1DF5-4D80-B053-4411ADC4D745}" destId="{AE0FE17C-B61E-42DC-9A7D-09C97CE36ACB}" srcOrd="2" destOrd="0" presId="urn:microsoft.com/office/officeart/2005/8/layout/orgChart1"/>
    <dgm:cxn modelId="{A0344833-71A0-4003-A454-689109533D36}" type="presParOf" srcId="{33749CAF-F3FD-4244-BFD3-738FA35C1833}" destId="{8B2D44B0-0E16-48F7-8A62-07594B73E4F2}" srcOrd="6" destOrd="0" presId="urn:microsoft.com/office/officeart/2005/8/layout/orgChart1"/>
    <dgm:cxn modelId="{90DB2B55-294E-4C76-888F-F2F906A925E0}" type="presParOf" srcId="{33749CAF-F3FD-4244-BFD3-738FA35C1833}" destId="{7B8DFF70-46E9-4F99-A2D3-8D6CA15CBF57}" srcOrd="7" destOrd="0" presId="urn:microsoft.com/office/officeart/2005/8/layout/orgChart1"/>
    <dgm:cxn modelId="{F4FBE06F-059E-4177-96D2-EF7D845FEBDA}" type="presParOf" srcId="{7B8DFF70-46E9-4F99-A2D3-8D6CA15CBF57}" destId="{FD6F19BE-7F9C-48BF-B593-704FD9FBA64C}" srcOrd="0" destOrd="0" presId="urn:microsoft.com/office/officeart/2005/8/layout/orgChart1"/>
    <dgm:cxn modelId="{919CDFDC-00FF-4927-9490-516454F8D88B}" type="presParOf" srcId="{FD6F19BE-7F9C-48BF-B593-704FD9FBA64C}" destId="{D35FB0AB-6EF0-4E9E-9D58-AB6439DD1266}" srcOrd="0" destOrd="0" presId="urn:microsoft.com/office/officeart/2005/8/layout/orgChart1"/>
    <dgm:cxn modelId="{8A1624F8-A57B-49C7-AB12-D2FC1B3619A5}" type="presParOf" srcId="{FD6F19BE-7F9C-48BF-B593-704FD9FBA64C}" destId="{7A7FC153-B86C-481F-8EA9-D99E33B73B31}" srcOrd="1" destOrd="0" presId="urn:microsoft.com/office/officeart/2005/8/layout/orgChart1"/>
    <dgm:cxn modelId="{8B5AA236-3BF6-42B5-9928-634815EB2E7D}" type="presParOf" srcId="{7B8DFF70-46E9-4F99-A2D3-8D6CA15CBF57}" destId="{A37F5BA9-F802-4C82-A5CE-52F099180585}" srcOrd="1" destOrd="0" presId="urn:microsoft.com/office/officeart/2005/8/layout/orgChart1"/>
    <dgm:cxn modelId="{64647DDF-41FF-4AB9-8C3C-85EECEBAE3EF}" type="presParOf" srcId="{7B8DFF70-46E9-4F99-A2D3-8D6CA15CBF57}" destId="{0431A449-8C26-4C1D-BEA7-1E55A0F5AE82}" srcOrd="2" destOrd="0" presId="urn:microsoft.com/office/officeart/2005/8/layout/orgChart1"/>
    <dgm:cxn modelId="{90D90D2C-0A39-4D6C-850F-1976901B130B}" type="presParOf" srcId="{33749CAF-F3FD-4244-BFD3-738FA35C1833}" destId="{BE177480-DFAC-4F57-A045-463BD57A212C}" srcOrd="8" destOrd="0" presId="urn:microsoft.com/office/officeart/2005/8/layout/orgChart1"/>
    <dgm:cxn modelId="{2D3E5B28-0FDC-4E26-8A2F-B19213F1E7DF}" type="presParOf" srcId="{33749CAF-F3FD-4244-BFD3-738FA35C1833}" destId="{3B2C6D3A-9AAD-4E70-9B31-655337D6C427}" srcOrd="9" destOrd="0" presId="urn:microsoft.com/office/officeart/2005/8/layout/orgChart1"/>
    <dgm:cxn modelId="{05EF0758-A73D-4819-869A-4B69C8457157}" type="presParOf" srcId="{3B2C6D3A-9AAD-4E70-9B31-655337D6C427}" destId="{484FDE41-57C2-4454-8971-F22521629BB6}" srcOrd="0" destOrd="0" presId="urn:microsoft.com/office/officeart/2005/8/layout/orgChart1"/>
    <dgm:cxn modelId="{0EDC08BC-28D5-454F-A937-A7250A564950}" type="presParOf" srcId="{484FDE41-57C2-4454-8971-F22521629BB6}" destId="{5E4655EF-E196-4CBF-BE83-A1241720153A}" srcOrd="0" destOrd="0" presId="urn:microsoft.com/office/officeart/2005/8/layout/orgChart1"/>
    <dgm:cxn modelId="{F9B30838-DFC0-4832-9826-304A9CF09956}" type="presParOf" srcId="{484FDE41-57C2-4454-8971-F22521629BB6}" destId="{40F7B8A7-D7B4-49C4-AA78-776DE09333EB}" srcOrd="1" destOrd="0" presId="urn:microsoft.com/office/officeart/2005/8/layout/orgChart1"/>
    <dgm:cxn modelId="{195D7B4B-DEE9-4567-A581-4136D4C75EF9}" type="presParOf" srcId="{3B2C6D3A-9AAD-4E70-9B31-655337D6C427}" destId="{88844B2B-540B-4853-B2D1-17C0C8D91E43}" srcOrd="1" destOrd="0" presId="urn:microsoft.com/office/officeart/2005/8/layout/orgChart1"/>
    <dgm:cxn modelId="{B3C0B8DC-37C8-42D0-8D9F-EEF0403A8A4C}" type="presParOf" srcId="{3B2C6D3A-9AAD-4E70-9B31-655337D6C427}" destId="{43EC0B1B-389D-4F14-9CEC-527883C91B2D}" srcOrd="2" destOrd="0" presId="urn:microsoft.com/office/officeart/2005/8/layout/orgChart1"/>
    <dgm:cxn modelId="{9C5F7167-156E-48AB-81B1-F8C83AD6C3FA}" type="presParOf" srcId="{33749CAF-F3FD-4244-BFD3-738FA35C1833}" destId="{9FE45118-9629-4C83-8CDF-AFF8A2F3A074}" srcOrd="10" destOrd="0" presId="urn:microsoft.com/office/officeart/2005/8/layout/orgChart1"/>
    <dgm:cxn modelId="{A275E296-6DDF-4FB8-92B1-522CAD9EBC33}" type="presParOf" srcId="{33749CAF-F3FD-4244-BFD3-738FA35C1833}" destId="{1C850FCB-66AD-485D-9AB0-C223A5223FA4}" srcOrd="11" destOrd="0" presId="urn:microsoft.com/office/officeart/2005/8/layout/orgChart1"/>
    <dgm:cxn modelId="{8967F06B-EDAA-49C3-81B7-24EBE729B5EC}" type="presParOf" srcId="{1C850FCB-66AD-485D-9AB0-C223A5223FA4}" destId="{9302D314-4D9A-4324-920A-1A0B33DB6C16}" srcOrd="0" destOrd="0" presId="urn:microsoft.com/office/officeart/2005/8/layout/orgChart1"/>
    <dgm:cxn modelId="{C7E137BB-513D-4E03-988D-029976F1C242}" type="presParOf" srcId="{9302D314-4D9A-4324-920A-1A0B33DB6C16}" destId="{63AF1693-9FC6-4CEA-8DCD-33256EA813C6}" srcOrd="0" destOrd="0" presId="urn:microsoft.com/office/officeart/2005/8/layout/orgChart1"/>
    <dgm:cxn modelId="{71396087-383E-44DE-961B-79860F30256A}" type="presParOf" srcId="{9302D314-4D9A-4324-920A-1A0B33DB6C16}" destId="{CCA1B194-DDB5-4DD4-9246-B1155B9A4726}" srcOrd="1" destOrd="0" presId="urn:microsoft.com/office/officeart/2005/8/layout/orgChart1"/>
    <dgm:cxn modelId="{65F9CF2C-1BE4-44B6-984D-CC506DD05AFC}" type="presParOf" srcId="{1C850FCB-66AD-485D-9AB0-C223A5223FA4}" destId="{739C33A6-5754-4A21-82A4-B3D2A8CAC8A6}" srcOrd="1" destOrd="0" presId="urn:microsoft.com/office/officeart/2005/8/layout/orgChart1"/>
    <dgm:cxn modelId="{38D9E04D-6B64-4ECE-B0D6-A10DA3A536BD}" type="presParOf" srcId="{1C850FCB-66AD-485D-9AB0-C223A5223FA4}" destId="{32DC0221-7410-4359-86FB-D13842B4945B}" srcOrd="2" destOrd="0" presId="urn:microsoft.com/office/officeart/2005/8/layout/orgChart1"/>
    <dgm:cxn modelId="{1CB7A6F8-79ED-4490-A4F7-37A5EC89B1F4}" type="presParOf" srcId="{33749CAF-F3FD-4244-BFD3-738FA35C1833}" destId="{1A048584-50F1-497F-AFA1-409291D39C28}" srcOrd="12" destOrd="0" presId="urn:microsoft.com/office/officeart/2005/8/layout/orgChart1"/>
    <dgm:cxn modelId="{B840578B-435F-42FE-8F9B-32D0E636C0A9}" type="presParOf" srcId="{33749CAF-F3FD-4244-BFD3-738FA35C1833}" destId="{107B045A-1566-4F11-B34F-26BA0754518D}" srcOrd="13" destOrd="0" presId="urn:microsoft.com/office/officeart/2005/8/layout/orgChart1"/>
    <dgm:cxn modelId="{C62A5CF5-5526-44A5-8D23-D590E68BCA5A}" type="presParOf" srcId="{107B045A-1566-4F11-B34F-26BA0754518D}" destId="{BB1E2413-03EB-408A-8B4D-0E9DDCCB8A60}" srcOrd="0" destOrd="0" presId="urn:microsoft.com/office/officeart/2005/8/layout/orgChart1"/>
    <dgm:cxn modelId="{3FD1D125-93EA-47B5-91AA-5D090DBD0F13}" type="presParOf" srcId="{BB1E2413-03EB-408A-8B4D-0E9DDCCB8A60}" destId="{31E6EF5D-DD8D-49A1-A79E-1D305699D118}" srcOrd="0" destOrd="0" presId="urn:microsoft.com/office/officeart/2005/8/layout/orgChart1"/>
    <dgm:cxn modelId="{CD3B7677-7E5B-418F-A495-1B62C4F6B1E3}" type="presParOf" srcId="{BB1E2413-03EB-408A-8B4D-0E9DDCCB8A60}" destId="{A584B982-5BF4-4FAE-9109-DB73ECB2907D}" srcOrd="1" destOrd="0" presId="urn:microsoft.com/office/officeart/2005/8/layout/orgChart1"/>
    <dgm:cxn modelId="{3DB84F78-0954-4A50-9D1F-4A8D39FD7DF0}" type="presParOf" srcId="{107B045A-1566-4F11-B34F-26BA0754518D}" destId="{94577BE8-013B-421D-9177-1AAB6876CF02}" srcOrd="1" destOrd="0" presId="urn:microsoft.com/office/officeart/2005/8/layout/orgChart1"/>
    <dgm:cxn modelId="{658F4B6D-D3E1-4475-9814-65C331CF5B95}" type="presParOf" srcId="{107B045A-1566-4F11-B34F-26BA0754518D}" destId="{58213A70-845A-47EC-9DA2-98430119C188}" srcOrd="2" destOrd="0" presId="urn:microsoft.com/office/officeart/2005/8/layout/orgChart1"/>
    <dgm:cxn modelId="{B581B2B9-78B7-4F53-81EC-FFD0EFA8F620}" type="presParOf" srcId="{33749CAF-F3FD-4244-BFD3-738FA35C1833}" destId="{785281DF-FBFB-4D98-8775-AE35695D6063}" srcOrd="14" destOrd="0" presId="urn:microsoft.com/office/officeart/2005/8/layout/orgChart1"/>
    <dgm:cxn modelId="{860D973E-D23A-4C7D-B992-146992502DA4}" type="presParOf" srcId="{33749CAF-F3FD-4244-BFD3-738FA35C1833}" destId="{3A744070-D352-4B0F-8B23-1DE0F42C8F1D}" srcOrd="15" destOrd="0" presId="urn:microsoft.com/office/officeart/2005/8/layout/orgChart1"/>
    <dgm:cxn modelId="{FF867AD3-268A-410F-A462-534004ACEF79}" type="presParOf" srcId="{3A744070-D352-4B0F-8B23-1DE0F42C8F1D}" destId="{31FC535D-47C9-43D7-B3ED-46952AAAD7BB}" srcOrd="0" destOrd="0" presId="urn:microsoft.com/office/officeart/2005/8/layout/orgChart1"/>
    <dgm:cxn modelId="{72664D70-0A6D-41A6-90C4-65AECF0A7428}" type="presParOf" srcId="{31FC535D-47C9-43D7-B3ED-46952AAAD7BB}" destId="{56066827-8C89-4A50-9DE5-4A6D72D5C637}" srcOrd="0" destOrd="0" presId="urn:microsoft.com/office/officeart/2005/8/layout/orgChart1"/>
    <dgm:cxn modelId="{C691C0CC-FDD3-4F73-B319-F59E791A1103}" type="presParOf" srcId="{31FC535D-47C9-43D7-B3ED-46952AAAD7BB}" destId="{E1EEA9F6-2481-4251-A1B2-5C1DFE72FF44}" srcOrd="1" destOrd="0" presId="urn:microsoft.com/office/officeart/2005/8/layout/orgChart1"/>
    <dgm:cxn modelId="{1CB036B0-DBC6-40B1-92B0-5A446D583BB4}" type="presParOf" srcId="{3A744070-D352-4B0F-8B23-1DE0F42C8F1D}" destId="{161B9935-EF16-458F-9821-F7AD3A04146A}" srcOrd="1" destOrd="0" presId="urn:microsoft.com/office/officeart/2005/8/layout/orgChart1"/>
    <dgm:cxn modelId="{C9D9016C-5323-47BA-808E-198E073B8591}" type="presParOf" srcId="{3A744070-D352-4B0F-8B23-1DE0F42C8F1D}" destId="{EE013597-6BA7-4B87-81CB-9CC333078C44}" srcOrd="2" destOrd="0" presId="urn:microsoft.com/office/officeart/2005/8/layout/orgChart1"/>
    <dgm:cxn modelId="{88667863-17FF-4DAA-80B0-B6911272A875}" type="presParOf" srcId="{14AD21DF-70F3-49F2-80D4-43A94F29812C}" destId="{67B84896-4269-4BD1-AB51-5AA78FBEA92B}" srcOrd="2" destOrd="0" presId="urn:microsoft.com/office/officeart/2005/8/layout/orgChart1"/>
    <dgm:cxn modelId="{AC1A230B-65F8-42E3-9F78-5DA132084171}" type="presParOf" srcId="{B77AD8F1-6637-488B-BCB2-AF7E405CAD06}" destId="{762128AC-4C62-46FB-A3CC-BD9E2A984167}" srcOrd="2" destOrd="0" presId="urn:microsoft.com/office/officeart/2005/8/layout/orgChart1"/>
    <dgm:cxn modelId="{05639B63-8018-4E82-A04F-8B9488DCE5CA}" type="presParOf" srcId="{377616BC-0E3C-4676-9FFA-CAAD99922413}" destId="{BEEC404D-BFF2-4B69-8F6D-F0EE3BF5F7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74358-C395-4BEF-B3CA-30F3ABC22019}">
      <dsp:nvSpPr>
        <dsp:cNvPr id="0" name=""/>
        <dsp:cNvSpPr/>
      </dsp:nvSpPr>
      <dsp:spPr>
        <a:xfrm>
          <a:off x="5942745" y="3026414"/>
          <a:ext cx="238873" cy="732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2546"/>
              </a:lnTo>
              <a:lnTo>
                <a:pt x="238873" y="7325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AB3744-B57B-4F01-955A-390EAED90A45}">
      <dsp:nvSpPr>
        <dsp:cNvPr id="0" name=""/>
        <dsp:cNvSpPr/>
      </dsp:nvSpPr>
      <dsp:spPr>
        <a:xfrm>
          <a:off x="3689370" y="1895745"/>
          <a:ext cx="2890371" cy="334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211"/>
              </a:lnTo>
              <a:lnTo>
                <a:pt x="2890371" y="167211"/>
              </a:lnTo>
              <a:lnTo>
                <a:pt x="2890371" y="33442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DDB639-CD6E-43A4-A240-A34467D84A6C}">
      <dsp:nvSpPr>
        <dsp:cNvPr id="0" name=""/>
        <dsp:cNvSpPr/>
      </dsp:nvSpPr>
      <dsp:spPr>
        <a:xfrm>
          <a:off x="4015831" y="3026414"/>
          <a:ext cx="238873" cy="732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2546"/>
              </a:lnTo>
              <a:lnTo>
                <a:pt x="238873" y="7325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3460D-1BA0-4C6C-AE03-7A5D8562A94E}">
      <dsp:nvSpPr>
        <dsp:cNvPr id="0" name=""/>
        <dsp:cNvSpPr/>
      </dsp:nvSpPr>
      <dsp:spPr>
        <a:xfrm>
          <a:off x="3689370" y="1895745"/>
          <a:ext cx="963457" cy="334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211"/>
              </a:lnTo>
              <a:lnTo>
                <a:pt x="963457" y="167211"/>
              </a:lnTo>
              <a:lnTo>
                <a:pt x="963457" y="33442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8C1EA-C38C-4C54-A4D3-49F7AD99DBEC}">
      <dsp:nvSpPr>
        <dsp:cNvPr id="0" name=""/>
        <dsp:cNvSpPr/>
      </dsp:nvSpPr>
      <dsp:spPr>
        <a:xfrm>
          <a:off x="2088916" y="3026414"/>
          <a:ext cx="238873" cy="732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2546"/>
              </a:lnTo>
              <a:lnTo>
                <a:pt x="238873" y="7325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38F5F-C3BE-4D83-90D5-059BB0E6B61D}">
      <dsp:nvSpPr>
        <dsp:cNvPr id="0" name=""/>
        <dsp:cNvSpPr/>
      </dsp:nvSpPr>
      <dsp:spPr>
        <a:xfrm>
          <a:off x="2725913" y="1895745"/>
          <a:ext cx="963457" cy="334423"/>
        </a:xfrm>
        <a:custGeom>
          <a:avLst/>
          <a:gdLst/>
          <a:ahLst/>
          <a:cxnLst/>
          <a:rect l="0" t="0" r="0" b="0"/>
          <a:pathLst>
            <a:path>
              <a:moveTo>
                <a:pt x="963457" y="0"/>
              </a:moveTo>
              <a:lnTo>
                <a:pt x="963457" y="167211"/>
              </a:lnTo>
              <a:lnTo>
                <a:pt x="0" y="167211"/>
              </a:lnTo>
              <a:lnTo>
                <a:pt x="0" y="33442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2671FC-E621-4E01-A7FA-90C406B4598C}">
      <dsp:nvSpPr>
        <dsp:cNvPr id="0" name=""/>
        <dsp:cNvSpPr/>
      </dsp:nvSpPr>
      <dsp:spPr>
        <a:xfrm>
          <a:off x="162002" y="3026414"/>
          <a:ext cx="238873" cy="732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2546"/>
              </a:lnTo>
              <a:lnTo>
                <a:pt x="238873" y="7325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0CEDE-046A-46C4-A616-D7DF06A66571}">
      <dsp:nvSpPr>
        <dsp:cNvPr id="0" name=""/>
        <dsp:cNvSpPr/>
      </dsp:nvSpPr>
      <dsp:spPr>
        <a:xfrm>
          <a:off x="798998" y="1895745"/>
          <a:ext cx="2890371" cy="334423"/>
        </a:xfrm>
        <a:custGeom>
          <a:avLst/>
          <a:gdLst/>
          <a:ahLst/>
          <a:cxnLst/>
          <a:rect l="0" t="0" r="0" b="0"/>
          <a:pathLst>
            <a:path>
              <a:moveTo>
                <a:pt x="2890371" y="0"/>
              </a:moveTo>
              <a:lnTo>
                <a:pt x="2890371" y="167211"/>
              </a:lnTo>
              <a:lnTo>
                <a:pt x="0" y="167211"/>
              </a:lnTo>
              <a:lnTo>
                <a:pt x="0" y="33442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05AD4-8E4E-42CE-B398-54641146C39B}">
      <dsp:nvSpPr>
        <dsp:cNvPr id="0" name=""/>
        <dsp:cNvSpPr/>
      </dsp:nvSpPr>
      <dsp:spPr>
        <a:xfrm>
          <a:off x="2893124" y="1099500"/>
          <a:ext cx="1592491" cy="796245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800" kern="1200" dirty="0" smtClean="0"/>
            <a:t>851 elevar i Yrkesfaglege studieprogram</a:t>
          </a:r>
          <a:endParaRPr lang="nn-NO" sz="1800" kern="1200" dirty="0"/>
        </a:p>
      </dsp:txBody>
      <dsp:txXfrm>
        <a:off x="2893124" y="1099500"/>
        <a:ext cx="1592491" cy="796245"/>
      </dsp:txXfrm>
    </dsp:sp>
    <dsp:sp modelId="{E985ED3C-2A87-4D04-9CD6-7F41C6FA7EFE}">
      <dsp:nvSpPr>
        <dsp:cNvPr id="0" name=""/>
        <dsp:cNvSpPr/>
      </dsp:nvSpPr>
      <dsp:spPr>
        <a:xfrm>
          <a:off x="2753" y="2230169"/>
          <a:ext cx="1592491" cy="7962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800" kern="1200" dirty="0" smtClean="0"/>
            <a:t>137 elevar i Hafs</a:t>
          </a:r>
          <a:endParaRPr lang="nn-NO" sz="1800" kern="1200" dirty="0"/>
        </a:p>
      </dsp:txBody>
      <dsp:txXfrm>
        <a:off x="2753" y="2230169"/>
        <a:ext cx="1592491" cy="796245"/>
      </dsp:txXfrm>
    </dsp:sp>
    <dsp:sp modelId="{3E32FCC4-E265-4DF7-88CA-9C168781F4A2}">
      <dsp:nvSpPr>
        <dsp:cNvPr id="0" name=""/>
        <dsp:cNvSpPr/>
      </dsp:nvSpPr>
      <dsp:spPr>
        <a:xfrm>
          <a:off x="400875" y="3360838"/>
          <a:ext cx="1592491" cy="7962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800" kern="1200" dirty="0" smtClean="0"/>
            <a:t>90 fullført </a:t>
          </a:r>
          <a:br>
            <a:rPr lang="nn-NO" sz="1800" kern="1200" dirty="0" smtClean="0"/>
          </a:br>
          <a:r>
            <a:rPr lang="nn-NO" sz="1800" kern="1200" dirty="0" smtClean="0"/>
            <a:t>innan 5 år </a:t>
          </a:r>
          <a:br>
            <a:rPr lang="nn-NO" sz="1800" kern="1200" dirty="0" smtClean="0"/>
          </a:br>
          <a:r>
            <a:rPr lang="nn-NO" sz="1800" kern="1200" dirty="0" smtClean="0"/>
            <a:t>(65,7 %)</a:t>
          </a:r>
          <a:endParaRPr lang="nn-NO" sz="1800" kern="1200" dirty="0"/>
        </a:p>
      </dsp:txBody>
      <dsp:txXfrm>
        <a:off x="400875" y="3360838"/>
        <a:ext cx="1592491" cy="796245"/>
      </dsp:txXfrm>
    </dsp:sp>
    <dsp:sp modelId="{EDC30023-1C38-4EA4-A377-BF2B4D554A19}">
      <dsp:nvSpPr>
        <dsp:cNvPr id="0" name=""/>
        <dsp:cNvSpPr/>
      </dsp:nvSpPr>
      <dsp:spPr>
        <a:xfrm>
          <a:off x="1929667" y="2230169"/>
          <a:ext cx="1592491" cy="7962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800" kern="1200" dirty="0" smtClean="0"/>
            <a:t>241 elevar i Sunnfjord</a:t>
          </a:r>
          <a:endParaRPr lang="nn-NO" sz="1800" kern="1200" dirty="0"/>
        </a:p>
      </dsp:txBody>
      <dsp:txXfrm>
        <a:off x="1929667" y="2230169"/>
        <a:ext cx="1592491" cy="796245"/>
      </dsp:txXfrm>
    </dsp:sp>
    <dsp:sp modelId="{632F7C73-406F-4137-92F0-09C356241E91}">
      <dsp:nvSpPr>
        <dsp:cNvPr id="0" name=""/>
        <dsp:cNvSpPr/>
      </dsp:nvSpPr>
      <dsp:spPr>
        <a:xfrm>
          <a:off x="2327790" y="3360838"/>
          <a:ext cx="1592491" cy="7962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800" kern="1200" dirty="0" smtClean="0"/>
            <a:t>146 fullført </a:t>
          </a:r>
          <a:br>
            <a:rPr lang="nn-NO" sz="1800" kern="1200" dirty="0" smtClean="0"/>
          </a:br>
          <a:r>
            <a:rPr lang="nn-NO" sz="1800" kern="1200" dirty="0" smtClean="0"/>
            <a:t>innan 5 år </a:t>
          </a:r>
          <a:br>
            <a:rPr lang="nn-NO" sz="1800" kern="1200" dirty="0" smtClean="0"/>
          </a:br>
          <a:r>
            <a:rPr lang="nn-NO" sz="1800" kern="1200" dirty="0" smtClean="0"/>
            <a:t>(60,6 %)</a:t>
          </a:r>
          <a:endParaRPr lang="nn-NO" sz="1800" kern="1200" dirty="0"/>
        </a:p>
      </dsp:txBody>
      <dsp:txXfrm>
        <a:off x="2327790" y="3360838"/>
        <a:ext cx="1592491" cy="796245"/>
      </dsp:txXfrm>
    </dsp:sp>
    <dsp:sp modelId="{3F2751C3-8ECF-4451-A181-06673D58B6C2}">
      <dsp:nvSpPr>
        <dsp:cNvPr id="0" name=""/>
        <dsp:cNvSpPr/>
      </dsp:nvSpPr>
      <dsp:spPr>
        <a:xfrm>
          <a:off x="3856582" y="2230169"/>
          <a:ext cx="1592491" cy="7962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800" kern="1200" dirty="0" smtClean="0"/>
            <a:t>258 elevar i Nordfjord</a:t>
          </a:r>
          <a:endParaRPr lang="nn-NO" sz="1800" kern="1200" dirty="0"/>
        </a:p>
      </dsp:txBody>
      <dsp:txXfrm>
        <a:off x="3856582" y="2230169"/>
        <a:ext cx="1592491" cy="796245"/>
      </dsp:txXfrm>
    </dsp:sp>
    <dsp:sp modelId="{067AD846-84B1-4EAB-B5F9-DE7A378ADB4A}">
      <dsp:nvSpPr>
        <dsp:cNvPr id="0" name=""/>
        <dsp:cNvSpPr/>
      </dsp:nvSpPr>
      <dsp:spPr>
        <a:xfrm>
          <a:off x="4254705" y="3360838"/>
          <a:ext cx="1592491" cy="7962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800" kern="1200" dirty="0" smtClean="0"/>
            <a:t>165 fullført </a:t>
          </a:r>
          <a:br>
            <a:rPr lang="nn-NO" sz="1800" kern="1200" dirty="0" smtClean="0"/>
          </a:br>
          <a:r>
            <a:rPr lang="nn-NO" sz="1800" kern="1200" dirty="0" smtClean="0"/>
            <a:t>innan 5 år </a:t>
          </a:r>
          <a:br>
            <a:rPr lang="nn-NO" sz="1800" kern="1200" dirty="0" smtClean="0"/>
          </a:br>
          <a:r>
            <a:rPr lang="nn-NO" sz="1800" kern="1200" dirty="0" smtClean="0"/>
            <a:t>(64,0 %)</a:t>
          </a:r>
          <a:endParaRPr lang="nn-NO" sz="1800" kern="1200" dirty="0"/>
        </a:p>
      </dsp:txBody>
      <dsp:txXfrm>
        <a:off x="4254705" y="3360838"/>
        <a:ext cx="1592491" cy="796245"/>
      </dsp:txXfrm>
    </dsp:sp>
    <dsp:sp modelId="{24EC5DAF-12DF-43A1-B40A-610707FE1582}">
      <dsp:nvSpPr>
        <dsp:cNvPr id="0" name=""/>
        <dsp:cNvSpPr/>
      </dsp:nvSpPr>
      <dsp:spPr>
        <a:xfrm>
          <a:off x="5783496" y="2230169"/>
          <a:ext cx="1592491" cy="7962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800" kern="1200" dirty="0" smtClean="0"/>
            <a:t>215 elevar i Sogn</a:t>
          </a:r>
          <a:endParaRPr lang="nn-NO" sz="1800" kern="1200" dirty="0"/>
        </a:p>
      </dsp:txBody>
      <dsp:txXfrm>
        <a:off x="5783496" y="2230169"/>
        <a:ext cx="1592491" cy="796245"/>
      </dsp:txXfrm>
    </dsp:sp>
    <dsp:sp modelId="{B6FA9145-0517-4ADB-A3D3-385E7F278594}">
      <dsp:nvSpPr>
        <dsp:cNvPr id="0" name=""/>
        <dsp:cNvSpPr/>
      </dsp:nvSpPr>
      <dsp:spPr>
        <a:xfrm>
          <a:off x="6181619" y="3360838"/>
          <a:ext cx="1592491" cy="7962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800" kern="1200" dirty="0" smtClean="0"/>
            <a:t>132 fullført </a:t>
          </a:r>
          <a:br>
            <a:rPr lang="nn-NO" sz="1800" kern="1200" dirty="0" smtClean="0"/>
          </a:br>
          <a:r>
            <a:rPr lang="nn-NO" sz="1800" kern="1200" dirty="0" smtClean="0"/>
            <a:t>innan 5 år </a:t>
          </a:r>
          <a:br>
            <a:rPr lang="nn-NO" sz="1800" kern="1200" dirty="0" smtClean="0"/>
          </a:br>
          <a:r>
            <a:rPr lang="nn-NO" sz="1800" kern="1200" dirty="0" smtClean="0"/>
            <a:t>(61,4 %)</a:t>
          </a:r>
          <a:endParaRPr lang="nn-NO" sz="1800" kern="1200" dirty="0"/>
        </a:p>
      </dsp:txBody>
      <dsp:txXfrm>
        <a:off x="6181619" y="3360838"/>
        <a:ext cx="1592491" cy="7962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1DF-FBFB-4D98-8775-AE35695D6063}">
      <dsp:nvSpPr>
        <dsp:cNvPr id="0" name=""/>
        <dsp:cNvSpPr/>
      </dsp:nvSpPr>
      <dsp:spPr>
        <a:xfrm>
          <a:off x="5573785" y="2166896"/>
          <a:ext cx="111894" cy="4050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9089"/>
              </a:lnTo>
              <a:lnTo>
                <a:pt x="108814" y="3939089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48584-50F1-497F-AFA1-409291D39C28}">
      <dsp:nvSpPr>
        <dsp:cNvPr id="0" name=""/>
        <dsp:cNvSpPr/>
      </dsp:nvSpPr>
      <dsp:spPr>
        <a:xfrm>
          <a:off x="5573785" y="2166896"/>
          <a:ext cx="111894" cy="3520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4034"/>
              </a:lnTo>
              <a:lnTo>
                <a:pt x="108814" y="3424034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45118-9629-4C83-8CDF-AFF8A2F3A074}">
      <dsp:nvSpPr>
        <dsp:cNvPr id="0" name=""/>
        <dsp:cNvSpPr/>
      </dsp:nvSpPr>
      <dsp:spPr>
        <a:xfrm>
          <a:off x="5573785" y="2166896"/>
          <a:ext cx="111894" cy="2991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8978"/>
              </a:lnTo>
              <a:lnTo>
                <a:pt x="108814" y="2908978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177480-DFAC-4F57-A045-463BD57A212C}">
      <dsp:nvSpPr>
        <dsp:cNvPr id="0" name=""/>
        <dsp:cNvSpPr/>
      </dsp:nvSpPr>
      <dsp:spPr>
        <a:xfrm>
          <a:off x="5573785" y="2166896"/>
          <a:ext cx="111894" cy="2461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922"/>
              </a:lnTo>
              <a:lnTo>
                <a:pt x="108814" y="2393922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D44B0-0E16-48F7-8A62-07594B73E4F2}">
      <dsp:nvSpPr>
        <dsp:cNvPr id="0" name=""/>
        <dsp:cNvSpPr/>
      </dsp:nvSpPr>
      <dsp:spPr>
        <a:xfrm>
          <a:off x="5573785" y="2166896"/>
          <a:ext cx="111894" cy="1932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8866"/>
              </a:lnTo>
              <a:lnTo>
                <a:pt x="108814" y="1878866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550233-0550-44AC-B037-0B33B7695A0D}">
      <dsp:nvSpPr>
        <dsp:cNvPr id="0" name=""/>
        <dsp:cNvSpPr/>
      </dsp:nvSpPr>
      <dsp:spPr>
        <a:xfrm>
          <a:off x="5573785" y="2166896"/>
          <a:ext cx="111894" cy="1402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810"/>
              </a:lnTo>
              <a:lnTo>
                <a:pt x="108814" y="1363810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00357-639E-42C3-BC43-3CD5F0854DFA}">
      <dsp:nvSpPr>
        <dsp:cNvPr id="0" name=""/>
        <dsp:cNvSpPr/>
      </dsp:nvSpPr>
      <dsp:spPr>
        <a:xfrm>
          <a:off x="5573785" y="2166896"/>
          <a:ext cx="111894" cy="872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754"/>
              </a:lnTo>
              <a:lnTo>
                <a:pt x="108814" y="848754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B4B5A-2392-4276-A1FD-06803B088C98}">
      <dsp:nvSpPr>
        <dsp:cNvPr id="0" name=""/>
        <dsp:cNvSpPr/>
      </dsp:nvSpPr>
      <dsp:spPr>
        <a:xfrm>
          <a:off x="5573785" y="2166896"/>
          <a:ext cx="111894" cy="343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98"/>
              </a:lnTo>
              <a:lnTo>
                <a:pt x="108814" y="333698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74358-C395-4BEF-B3CA-30F3ABC22019}">
      <dsp:nvSpPr>
        <dsp:cNvPr id="0" name=""/>
        <dsp:cNvSpPr/>
      </dsp:nvSpPr>
      <dsp:spPr>
        <a:xfrm>
          <a:off x="5826451" y="1637262"/>
          <a:ext cx="91440" cy="1566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340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AB3744-B57B-4F01-955A-390EAED90A45}">
      <dsp:nvSpPr>
        <dsp:cNvPr id="0" name=""/>
        <dsp:cNvSpPr/>
      </dsp:nvSpPr>
      <dsp:spPr>
        <a:xfrm>
          <a:off x="4518248" y="1107628"/>
          <a:ext cx="1353923" cy="1566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170"/>
              </a:lnTo>
              <a:lnTo>
                <a:pt x="1316657" y="76170"/>
              </a:lnTo>
              <a:lnTo>
                <a:pt x="1316657" y="152340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8C95E-1118-4E90-AEB9-340338C7E579}">
      <dsp:nvSpPr>
        <dsp:cNvPr id="0" name=""/>
        <dsp:cNvSpPr/>
      </dsp:nvSpPr>
      <dsp:spPr>
        <a:xfrm>
          <a:off x="4671170" y="2166896"/>
          <a:ext cx="111894" cy="3520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4034"/>
              </a:lnTo>
              <a:lnTo>
                <a:pt x="108814" y="3424034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56F96F-CACE-4F21-AFC4-3018E22504A3}">
      <dsp:nvSpPr>
        <dsp:cNvPr id="0" name=""/>
        <dsp:cNvSpPr/>
      </dsp:nvSpPr>
      <dsp:spPr>
        <a:xfrm>
          <a:off x="4671170" y="2166896"/>
          <a:ext cx="111894" cy="2991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8978"/>
              </a:lnTo>
              <a:lnTo>
                <a:pt x="108814" y="2908978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86F670-6ED3-4F5D-A646-EE3AB45676A5}">
      <dsp:nvSpPr>
        <dsp:cNvPr id="0" name=""/>
        <dsp:cNvSpPr/>
      </dsp:nvSpPr>
      <dsp:spPr>
        <a:xfrm>
          <a:off x="4671170" y="2166896"/>
          <a:ext cx="111894" cy="2461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922"/>
              </a:lnTo>
              <a:lnTo>
                <a:pt x="108814" y="2393922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2C080-4BEC-4AA2-A45C-A230331298E8}">
      <dsp:nvSpPr>
        <dsp:cNvPr id="0" name=""/>
        <dsp:cNvSpPr/>
      </dsp:nvSpPr>
      <dsp:spPr>
        <a:xfrm>
          <a:off x="4671170" y="2166896"/>
          <a:ext cx="111894" cy="1932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8866"/>
              </a:lnTo>
              <a:lnTo>
                <a:pt x="108814" y="1878866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2E286-5655-4160-A5B6-F6C5BC2A89EA}">
      <dsp:nvSpPr>
        <dsp:cNvPr id="0" name=""/>
        <dsp:cNvSpPr/>
      </dsp:nvSpPr>
      <dsp:spPr>
        <a:xfrm>
          <a:off x="4671170" y="2166896"/>
          <a:ext cx="111894" cy="1402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810"/>
              </a:lnTo>
              <a:lnTo>
                <a:pt x="108814" y="1363810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AEC6A-4DF2-4625-AAB3-BDCCFBE96765}">
      <dsp:nvSpPr>
        <dsp:cNvPr id="0" name=""/>
        <dsp:cNvSpPr/>
      </dsp:nvSpPr>
      <dsp:spPr>
        <a:xfrm>
          <a:off x="4671170" y="2166896"/>
          <a:ext cx="111894" cy="872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754"/>
              </a:lnTo>
              <a:lnTo>
                <a:pt x="108814" y="848754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D987E-995A-40EC-BAB5-960E7C81E829}">
      <dsp:nvSpPr>
        <dsp:cNvPr id="0" name=""/>
        <dsp:cNvSpPr/>
      </dsp:nvSpPr>
      <dsp:spPr>
        <a:xfrm>
          <a:off x="4671170" y="2166896"/>
          <a:ext cx="111894" cy="343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98"/>
              </a:lnTo>
              <a:lnTo>
                <a:pt x="108814" y="333698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DDB639-CD6E-43A4-A240-A34467D84A6C}">
      <dsp:nvSpPr>
        <dsp:cNvPr id="0" name=""/>
        <dsp:cNvSpPr/>
      </dsp:nvSpPr>
      <dsp:spPr>
        <a:xfrm>
          <a:off x="4923835" y="1637262"/>
          <a:ext cx="91440" cy="1566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340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3460D-1BA0-4C6C-AE03-7A5D8562A94E}">
      <dsp:nvSpPr>
        <dsp:cNvPr id="0" name=""/>
        <dsp:cNvSpPr/>
      </dsp:nvSpPr>
      <dsp:spPr>
        <a:xfrm>
          <a:off x="4518248" y="1107628"/>
          <a:ext cx="451307" cy="1566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170"/>
              </a:lnTo>
              <a:lnTo>
                <a:pt x="438885" y="76170"/>
              </a:lnTo>
              <a:lnTo>
                <a:pt x="438885" y="152340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38E779-DCE7-41FE-A0A3-0768B439D3F3}">
      <dsp:nvSpPr>
        <dsp:cNvPr id="0" name=""/>
        <dsp:cNvSpPr/>
      </dsp:nvSpPr>
      <dsp:spPr>
        <a:xfrm>
          <a:off x="3768554" y="2166896"/>
          <a:ext cx="111894" cy="2461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922"/>
              </a:lnTo>
              <a:lnTo>
                <a:pt x="108814" y="2393922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55571-66FB-4DAA-812C-0117D3C64263}">
      <dsp:nvSpPr>
        <dsp:cNvPr id="0" name=""/>
        <dsp:cNvSpPr/>
      </dsp:nvSpPr>
      <dsp:spPr>
        <a:xfrm>
          <a:off x="3768554" y="2166896"/>
          <a:ext cx="111894" cy="1932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8866"/>
              </a:lnTo>
              <a:lnTo>
                <a:pt x="108814" y="1878866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770DE-CD7E-4634-8DD1-AA4D6E22D096}">
      <dsp:nvSpPr>
        <dsp:cNvPr id="0" name=""/>
        <dsp:cNvSpPr/>
      </dsp:nvSpPr>
      <dsp:spPr>
        <a:xfrm>
          <a:off x="3768554" y="2166896"/>
          <a:ext cx="111894" cy="1402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810"/>
              </a:lnTo>
              <a:lnTo>
                <a:pt x="108814" y="1363810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DC9889-DA26-4EDF-B81A-061B211B5603}">
      <dsp:nvSpPr>
        <dsp:cNvPr id="0" name=""/>
        <dsp:cNvSpPr/>
      </dsp:nvSpPr>
      <dsp:spPr>
        <a:xfrm>
          <a:off x="3768554" y="2166896"/>
          <a:ext cx="111894" cy="872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754"/>
              </a:lnTo>
              <a:lnTo>
                <a:pt x="108814" y="848754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6F4206-AE45-421B-A565-7FC4F251D13C}">
      <dsp:nvSpPr>
        <dsp:cNvPr id="0" name=""/>
        <dsp:cNvSpPr/>
      </dsp:nvSpPr>
      <dsp:spPr>
        <a:xfrm>
          <a:off x="3768554" y="2166896"/>
          <a:ext cx="111894" cy="343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98"/>
              </a:lnTo>
              <a:lnTo>
                <a:pt x="108814" y="333698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8C1EA-C38C-4C54-A4D3-49F7AD99DBEC}">
      <dsp:nvSpPr>
        <dsp:cNvPr id="0" name=""/>
        <dsp:cNvSpPr/>
      </dsp:nvSpPr>
      <dsp:spPr>
        <a:xfrm>
          <a:off x="4021220" y="1637262"/>
          <a:ext cx="91440" cy="1566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340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38F5F-C3BE-4D83-90D5-059BB0E6B61D}">
      <dsp:nvSpPr>
        <dsp:cNvPr id="0" name=""/>
        <dsp:cNvSpPr/>
      </dsp:nvSpPr>
      <dsp:spPr>
        <a:xfrm>
          <a:off x="4066940" y="1107628"/>
          <a:ext cx="451307" cy="156652"/>
        </a:xfrm>
        <a:custGeom>
          <a:avLst/>
          <a:gdLst/>
          <a:ahLst/>
          <a:cxnLst/>
          <a:rect l="0" t="0" r="0" b="0"/>
          <a:pathLst>
            <a:path>
              <a:moveTo>
                <a:pt x="438885" y="0"/>
              </a:moveTo>
              <a:lnTo>
                <a:pt x="438885" y="76170"/>
              </a:lnTo>
              <a:lnTo>
                <a:pt x="0" y="76170"/>
              </a:lnTo>
              <a:lnTo>
                <a:pt x="0" y="152340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F5A4F-9229-4579-B7C8-6A1192C1EED8}">
      <dsp:nvSpPr>
        <dsp:cNvPr id="0" name=""/>
        <dsp:cNvSpPr/>
      </dsp:nvSpPr>
      <dsp:spPr>
        <a:xfrm>
          <a:off x="2865939" y="2166896"/>
          <a:ext cx="111894" cy="2991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8978"/>
              </a:lnTo>
              <a:lnTo>
                <a:pt x="108814" y="2908978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E06CC-3B6B-4EF7-8504-90B21FFD59EF}">
      <dsp:nvSpPr>
        <dsp:cNvPr id="0" name=""/>
        <dsp:cNvSpPr/>
      </dsp:nvSpPr>
      <dsp:spPr>
        <a:xfrm>
          <a:off x="2865939" y="2166896"/>
          <a:ext cx="111894" cy="2461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922"/>
              </a:lnTo>
              <a:lnTo>
                <a:pt x="108814" y="2393922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B28E8-3905-4628-8BD7-127B294A1075}">
      <dsp:nvSpPr>
        <dsp:cNvPr id="0" name=""/>
        <dsp:cNvSpPr/>
      </dsp:nvSpPr>
      <dsp:spPr>
        <a:xfrm>
          <a:off x="2865939" y="2166896"/>
          <a:ext cx="111894" cy="1932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8866"/>
              </a:lnTo>
              <a:lnTo>
                <a:pt x="108814" y="1878866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1E041-89E8-4505-8BBA-C54779635910}">
      <dsp:nvSpPr>
        <dsp:cNvPr id="0" name=""/>
        <dsp:cNvSpPr/>
      </dsp:nvSpPr>
      <dsp:spPr>
        <a:xfrm>
          <a:off x="2865939" y="2166896"/>
          <a:ext cx="111894" cy="1402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810"/>
              </a:lnTo>
              <a:lnTo>
                <a:pt x="108814" y="1363810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ABC0A-1BCA-481C-8ECF-026DF57A11DD}">
      <dsp:nvSpPr>
        <dsp:cNvPr id="0" name=""/>
        <dsp:cNvSpPr/>
      </dsp:nvSpPr>
      <dsp:spPr>
        <a:xfrm>
          <a:off x="2865939" y="2166896"/>
          <a:ext cx="111894" cy="872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754"/>
              </a:lnTo>
              <a:lnTo>
                <a:pt x="108814" y="848754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3C340B-8AAD-42A2-8668-32FBE690A657}">
      <dsp:nvSpPr>
        <dsp:cNvPr id="0" name=""/>
        <dsp:cNvSpPr/>
      </dsp:nvSpPr>
      <dsp:spPr>
        <a:xfrm>
          <a:off x="2865939" y="2166896"/>
          <a:ext cx="111894" cy="343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98"/>
              </a:lnTo>
              <a:lnTo>
                <a:pt x="108814" y="333698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2671FC-E621-4E01-A7FA-90C406B4598C}">
      <dsp:nvSpPr>
        <dsp:cNvPr id="0" name=""/>
        <dsp:cNvSpPr/>
      </dsp:nvSpPr>
      <dsp:spPr>
        <a:xfrm>
          <a:off x="3118604" y="1637262"/>
          <a:ext cx="91440" cy="1566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340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0CEDE-046A-46C4-A616-D7DF06A66571}">
      <dsp:nvSpPr>
        <dsp:cNvPr id="0" name=""/>
        <dsp:cNvSpPr/>
      </dsp:nvSpPr>
      <dsp:spPr>
        <a:xfrm>
          <a:off x="3164324" y="1107628"/>
          <a:ext cx="1353923" cy="156652"/>
        </a:xfrm>
        <a:custGeom>
          <a:avLst/>
          <a:gdLst/>
          <a:ahLst/>
          <a:cxnLst/>
          <a:rect l="0" t="0" r="0" b="0"/>
          <a:pathLst>
            <a:path>
              <a:moveTo>
                <a:pt x="1316657" y="0"/>
              </a:moveTo>
              <a:lnTo>
                <a:pt x="1316657" y="76170"/>
              </a:lnTo>
              <a:lnTo>
                <a:pt x="0" y="76170"/>
              </a:lnTo>
              <a:lnTo>
                <a:pt x="0" y="152340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05AD4-8E4E-42CE-B398-54641146C39B}">
      <dsp:nvSpPr>
        <dsp:cNvPr id="0" name=""/>
        <dsp:cNvSpPr/>
      </dsp:nvSpPr>
      <dsp:spPr>
        <a:xfrm>
          <a:off x="1007301" y="4744"/>
          <a:ext cx="7021893" cy="1102884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Sluttarar av  851 elevar i yrkesfaglege studieprogram-2010-kullet</a:t>
          </a:r>
          <a:endParaRPr lang="nn-NO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007301" y="4744"/>
        <a:ext cx="7021893" cy="1102884"/>
      </dsp:txXfrm>
    </dsp:sp>
    <dsp:sp modelId="{E985ED3C-2A87-4D04-9CD6-7F41C6FA7EFE}">
      <dsp:nvSpPr>
        <dsp:cNvPr id="0" name=""/>
        <dsp:cNvSpPr/>
      </dsp:nvSpPr>
      <dsp:spPr>
        <a:xfrm>
          <a:off x="2791343" y="1264281"/>
          <a:ext cx="745963" cy="372981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77 elevar i Hafs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791343" y="1264281"/>
        <a:ext cx="745963" cy="372981"/>
      </dsp:txXfrm>
    </dsp:sp>
    <dsp:sp modelId="{3E32FCC4-E265-4DF7-88CA-9C168781F4A2}">
      <dsp:nvSpPr>
        <dsp:cNvPr id="0" name=""/>
        <dsp:cNvSpPr/>
      </dsp:nvSpPr>
      <dsp:spPr>
        <a:xfrm>
          <a:off x="2791343" y="1793914"/>
          <a:ext cx="745963" cy="372981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25 slutta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(18 %)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791343" y="1793914"/>
        <a:ext cx="745963" cy="372981"/>
      </dsp:txXfrm>
    </dsp:sp>
    <dsp:sp modelId="{2A5BA400-4F59-4D06-93CA-97735E9C43BB}">
      <dsp:nvSpPr>
        <dsp:cNvPr id="0" name=""/>
        <dsp:cNvSpPr/>
      </dsp:nvSpPr>
      <dsp:spPr>
        <a:xfrm>
          <a:off x="2977834" y="2323548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av 21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Askvoll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77834" y="2323548"/>
        <a:ext cx="745963" cy="372981"/>
      </dsp:txXfrm>
    </dsp:sp>
    <dsp:sp modelId="{F4F0BF10-1EC0-4C8B-9BE8-FC92827686E6}">
      <dsp:nvSpPr>
        <dsp:cNvPr id="0" name=""/>
        <dsp:cNvSpPr/>
      </dsp:nvSpPr>
      <dsp:spPr>
        <a:xfrm>
          <a:off x="2977834" y="2853182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 av 21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Fjaler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77834" y="2853182"/>
        <a:ext cx="745963" cy="372981"/>
      </dsp:txXfrm>
    </dsp:sp>
    <dsp:sp modelId="{24C208AF-A224-4110-A0BC-E5EAA2BF646C}">
      <dsp:nvSpPr>
        <dsp:cNvPr id="0" name=""/>
        <dsp:cNvSpPr/>
      </dsp:nvSpPr>
      <dsp:spPr>
        <a:xfrm>
          <a:off x="2977834" y="3382816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6 av 31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Gulen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77834" y="3382816"/>
        <a:ext cx="745963" cy="372981"/>
      </dsp:txXfrm>
    </dsp:sp>
    <dsp:sp modelId="{1987EE2F-1227-49D1-BA59-26358903AEFC}">
      <dsp:nvSpPr>
        <dsp:cNvPr id="0" name=""/>
        <dsp:cNvSpPr/>
      </dsp:nvSpPr>
      <dsp:spPr>
        <a:xfrm>
          <a:off x="2977834" y="3912450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av 18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Hyllestad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77834" y="3912450"/>
        <a:ext cx="745963" cy="372981"/>
      </dsp:txXfrm>
    </dsp:sp>
    <dsp:sp modelId="{CA44FC5D-93B5-4DAA-8A5B-863C695D2964}">
      <dsp:nvSpPr>
        <dsp:cNvPr id="0" name=""/>
        <dsp:cNvSpPr/>
      </dsp:nvSpPr>
      <dsp:spPr>
        <a:xfrm>
          <a:off x="2977834" y="4442084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10 av 41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Høyanger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77834" y="4442084"/>
        <a:ext cx="745963" cy="372981"/>
      </dsp:txXfrm>
    </dsp:sp>
    <dsp:sp modelId="{3132E824-0F3B-4727-8F8B-32B0A65346F4}">
      <dsp:nvSpPr>
        <dsp:cNvPr id="0" name=""/>
        <dsp:cNvSpPr/>
      </dsp:nvSpPr>
      <dsp:spPr>
        <a:xfrm>
          <a:off x="2977834" y="4971718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* Solund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77834" y="4971718"/>
        <a:ext cx="745963" cy="372981"/>
      </dsp:txXfrm>
    </dsp:sp>
    <dsp:sp modelId="{EDC30023-1C38-4EA4-A377-BF2B4D554A19}">
      <dsp:nvSpPr>
        <dsp:cNvPr id="0" name=""/>
        <dsp:cNvSpPr/>
      </dsp:nvSpPr>
      <dsp:spPr>
        <a:xfrm>
          <a:off x="3693958" y="1264281"/>
          <a:ext cx="745963" cy="372981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252 elevar i Sunnfjord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693958" y="1264281"/>
        <a:ext cx="745963" cy="372981"/>
      </dsp:txXfrm>
    </dsp:sp>
    <dsp:sp modelId="{632F7C73-406F-4137-92F0-09C356241E91}">
      <dsp:nvSpPr>
        <dsp:cNvPr id="0" name=""/>
        <dsp:cNvSpPr/>
      </dsp:nvSpPr>
      <dsp:spPr>
        <a:xfrm>
          <a:off x="3693958" y="1793914"/>
          <a:ext cx="745963" cy="372981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55 slutta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(23 %)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693958" y="1793914"/>
        <a:ext cx="745963" cy="372981"/>
      </dsp:txXfrm>
    </dsp:sp>
    <dsp:sp modelId="{F768BF75-4189-4638-934E-F6C3E379D1BA}">
      <dsp:nvSpPr>
        <dsp:cNvPr id="0" name=""/>
        <dsp:cNvSpPr/>
      </dsp:nvSpPr>
      <dsp:spPr>
        <a:xfrm>
          <a:off x="3880449" y="2323548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21 av 87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Flora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80449" y="2323548"/>
        <a:ext cx="745963" cy="372981"/>
      </dsp:txXfrm>
    </dsp:sp>
    <dsp:sp modelId="{47CF4FDE-EFC8-4710-B44E-C5287F3A9517}">
      <dsp:nvSpPr>
        <dsp:cNvPr id="0" name=""/>
        <dsp:cNvSpPr/>
      </dsp:nvSpPr>
      <dsp:spPr>
        <a:xfrm>
          <a:off x="3880449" y="2853182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17 av 82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Førde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80449" y="2853182"/>
        <a:ext cx="745963" cy="372981"/>
      </dsp:txXfrm>
    </dsp:sp>
    <dsp:sp modelId="{0A86A90A-EBF2-4F2B-AC0B-8C40D675FB65}">
      <dsp:nvSpPr>
        <dsp:cNvPr id="0" name=""/>
        <dsp:cNvSpPr/>
      </dsp:nvSpPr>
      <dsp:spPr>
        <a:xfrm>
          <a:off x="3880449" y="3382816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 av 21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Gaular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80449" y="3382816"/>
        <a:ext cx="745963" cy="372981"/>
      </dsp:txXfrm>
    </dsp:sp>
    <dsp:sp modelId="{3AAE8C6D-5F9E-4C34-92DF-47FC7AF8221A}">
      <dsp:nvSpPr>
        <dsp:cNvPr id="0" name=""/>
        <dsp:cNvSpPr/>
      </dsp:nvSpPr>
      <dsp:spPr>
        <a:xfrm>
          <a:off x="3880449" y="3912450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 av 23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Jølster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80449" y="3912450"/>
        <a:ext cx="745963" cy="372981"/>
      </dsp:txXfrm>
    </dsp:sp>
    <dsp:sp modelId="{8B95C8CD-1EFA-4482-B480-5ECC16A4C685}">
      <dsp:nvSpPr>
        <dsp:cNvPr id="0" name=""/>
        <dsp:cNvSpPr/>
      </dsp:nvSpPr>
      <dsp:spPr>
        <a:xfrm>
          <a:off x="3880449" y="4442084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9 av 28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Naustdal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80449" y="4442084"/>
        <a:ext cx="745963" cy="372981"/>
      </dsp:txXfrm>
    </dsp:sp>
    <dsp:sp modelId="{3F2751C3-8ECF-4451-A181-06673D58B6C2}">
      <dsp:nvSpPr>
        <dsp:cNvPr id="0" name=""/>
        <dsp:cNvSpPr/>
      </dsp:nvSpPr>
      <dsp:spPr>
        <a:xfrm>
          <a:off x="4596574" y="1264281"/>
          <a:ext cx="745963" cy="372981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222 elevar i Nordfjord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596574" y="1264281"/>
        <a:ext cx="745963" cy="372981"/>
      </dsp:txXfrm>
    </dsp:sp>
    <dsp:sp modelId="{067AD846-84B1-4EAB-B5F9-DE7A378ADB4A}">
      <dsp:nvSpPr>
        <dsp:cNvPr id="0" name=""/>
        <dsp:cNvSpPr/>
      </dsp:nvSpPr>
      <dsp:spPr>
        <a:xfrm>
          <a:off x="4596574" y="1793914"/>
          <a:ext cx="745963" cy="372981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64 slutta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(25 %)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596574" y="1793914"/>
        <a:ext cx="745963" cy="372981"/>
      </dsp:txXfrm>
    </dsp:sp>
    <dsp:sp modelId="{03E602E2-BAEC-4C22-B7E4-4E4755EF82C6}">
      <dsp:nvSpPr>
        <dsp:cNvPr id="0" name=""/>
        <dsp:cNvSpPr/>
      </dsp:nvSpPr>
      <dsp:spPr>
        <a:xfrm>
          <a:off x="4783064" y="2323548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10 av 31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Bremanger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783064" y="2323548"/>
        <a:ext cx="745963" cy="372981"/>
      </dsp:txXfrm>
    </dsp:sp>
    <dsp:sp modelId="{25F8F959-B97F-46B6-AF2A-F358B807BF68}">
      <dsp:nvSpPr>
        <dsp:cNvPr id="0" name=""/>
        <dsp:cNvSpPr/>
      </dsp:nvSpPr>
      <dsp:spPr>
        <a:xfrm>
          <a:off x="4783064" y="2853182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11 av 39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Eid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783064" y="2853182"/>
        <a:ext cx="745963" cy="372981"/>
      </dsp:txXfrm>
    </dsp:sp>
    <dsp:sp modelId="{F6EC7E04-9455-4626-8CDE-C491426FF2E9}">
      <dsp:nvSpPr>
        <dsp:cNvPr id="0" name=""/>
        <dsp:cNvSpPr/>
      </dsp:nvSpPr>
      <dsp:spPr>
        <a:xfrm>
          <a:off x="4783064" y="3382816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 av 32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Gloppen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783064" y="3382816"/>
        <a:ext cx="745963" cy="372981"/>
      </dsp:txXfrm>
    </dsp:sp>
    <dsp:sp modelId="{6C33B1B4-23AA-4D25-85F7-0762DC33D50F}">
      <dsp:nvSpPr>
        <dsp:cNvPr id="0" name=""/>
        <dsp:cNvSpPr/>
      </dsp:nvSpPr>
      <dsp:spPr>
        <a:xfrm>
          <a:off x="4783064" y="3912450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av 10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Hornindal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783064" y="3912450"/>
        <a:ext cx="745963" cy="372981"/>
      </dsp:txXfrm>
    </dsp:sp>
    <dsp:sp modelId="{1CAB41C8-831B-4A3F-98C9-2F9C0DAC673C}">
      <dsp:nvSpPr>
        <dsp:cNvPr id="0" name=""/>
        <dsp:cNvSpPr/>
      </dsp:nvSpPr>
      <dsp:spPr>
        <a:xfrm>
          <a:off x="4783064" y="4442084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8 av 27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Selje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783064" y="4442084"/>
        <a:ext cx="745963" cy="372981"/>
      </dsp:txXfrm>
    </dsp:sp>
    <dsp:sp modelId="{352FFF6E-0469-4452-A03A-5A499C7C7D78}">
      <dsp:nvSpPr>
        <dsp:cNvPr id="0" name=""/>
        <dsp:cNvSpPr/>
      </dsp:nvSpPr>
      <dsp:spPr>
        <a:xfrm>
          <a:off x="4783064" y="4971718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11 av 51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Stryn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783064" y="4971718"/>
        <a:ext cx="745963" cy="372981"/>
      </dsp:txXfrm>
    </dsp:sp>
    <dsp:sp modelId="{087511DE-A7D1-4A9D-920C-BCF6B49132ED}">
      <dsp:nvSpPr>
        <dsp:cNvPr id="0" name=""/>
        <dsp:cNvSpPr/>
      </dsp:nvSpPr>
      <dsp:spPr>
        <a:xfrm>
          <a:off x="4783064" y="5501351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18 av 68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Vågsøy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783064" y="5501351"/>
        <a:ext cx="745963" cy="372981"/>
      </dsp:txXfrm>
    </dsp:sp>
    <dsp:sp modelId="{24EC5DAF-12DF-43A1-B40A-610707FE1582}">
      <dsp:nvSpPr>
        <dsp:cNvPr id="0" name=""/>
        <dsp:cNvSpPr/>
      </dsp:nvSpPr>
      <dsp:spPr>
        <a:xfrm>
          <a:off x="5499189" y="1264281"/>
          <a:ext cx="745963" cy="372981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193 elevar i Sogn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499189" y="1264281"/>
        <a:ext cx="745963" cy="372981"/>
      </dsp:txXfrm>
    </dsp:sp>
    <dsp:sp modelId="{B6FA9145-0517-4ADB-A3D3-385E7F278594}">
      <dsp:nvSpPr>
        <dsp:cNvPr id="0" name=""/>
        <dsp:cNvSpPr/>
      </dsp:nvSpPr>
      <dsp:spPr>
        <a:xfrm>
          <a:off x="5499189" y="1793914"/>
          <a:ext cx="745963" cy="372981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50 slutta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(23 %)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499189" y="1793914"/>
        <a:ext cx="745963" cy="372981"/>
      </dsp:txXfrm>
    </dsp:sp>
    <dsp:sp modelId="{E77D19E4-404E-40E7-B1E5-DE09D6AB2AD5}">
      <dsp:nvSpPr>
        <dsp:cNvPr id="0" name=""/>
        <dsp:cNvSpPr/>
      </dsp:nvSpPr>
      <dsp:spPr>
        <a:xfrm>
          <a:off x="5685680" y="2323548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0 av 9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Aurland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85680" y="2323548"/>
        <a:ext cx="745963" cy="372981"/>
      </dsp:txXfrm>
    </dsp:sp>
    <dsp:sp modelId="{55E20389-AEE9-44C9-918C-98AFB5BFC5C1}">
      <dsp:nvSpPr>
        <dsp:cNvPr id="0" name=""/>
        <dsp:cNvSpPr/>
      </dsp:nvSpPr>
      <dsp:spPr>
        <a:xfrm>
          <a:off x="5685680" y="2853182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av 7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Balestrand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85680" y="2853182"/>
        <a:ext cx="745963" cy="372981"/>
      </dsp:txXfrm>
    </dsp:sp>
    <dsp:sp modelId="{976418D2-807C-4531-9ABE-D99634912075}">
      <dsp:nvSpPr>
        <dsp:cNvPr id="0" name=""/>
        <dsp:cNvSpPr/>
      </dsp:nvSpPr>
      <dsp:spPr>
        <a:xfrm>
          <a:off x="5685680" y="3382816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 av 14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Leikanger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85680" y="3382816"/>
        <a:ext cx="745963" cy="372981"/>
      </dsp:txXfrm>
    </dsp:sp>
    <dsp:sp modelId="{D35FB0AB-6EF0-4E9E-9D58-AB6439DD1266}">
      <dsp:nvSpPr>
        <dsp:cNvPr id="0" name=""/>
        <dsp:cNvSpPr/>
      </dsp:nvSpPr>
      <dsp:spPr>
        <a:xfrm>
          <a:off x="5685680" y="3912450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8 av 40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Luster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85680" y="3912450"/>
        <a:ext cx="745963" cy="372981"/>
      </dsp:txXfrm>
    </dsp:sp>
    <dsp:sp modelId="{5E4655EF-E196-4CBF-BE83-A1241720153A}">
      <dsp:nvSpPr>
        <dsp:cNvPr id="0" name=""/>
        <dsp:cNvSpPr/>
      </dsp:nvSpPr>
      <dsp:spPr>
        <a:xfrm>
          <a:off x="5685680" y="4442084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av 15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i Lærdal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85680" y="4442084"/>
        <a:ext cx="745963" cy="372981"/>
      </dsp:txXfrm>
    </dsp:sp>
    <dsp:sp modelId="{63AF1693-9FC6-4CEA-8DCD-33256EA813C6}">
      <dsp:nvSpPr>
        <dsp:cNvPr id="0" name=""/>
        <dsp:cNvSpPr/>
      </dsp:nvSpPr>
      <dsp:spPr>
        <a:xfrm>
          <a:off x="5685680" y="4971718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22 av 67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Sogndal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85680" y="4971718"/>
        <a:ext cx="745963" cy="372981"/>
      </dsp:txXfrm>
    </dsp:sp>
    <dsp:sp modelId="{31E6EF5D-DD8D-49A1-A79E-1D305699D118}">
      <dsp:nvSpPr>
        <dsp:cNvPr id="0" name=""/>
        <dsp:cNvSpPr/>
      </dsp:nvSpPr>
      <dsp:spPr>
        <a:xfrm>
          <a:off x="5685680" y="5501351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 av 11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Vik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85680" y="5501351"/>
        <a:ext cx="745963" cy="372981"/>
      </dsp:txXfrm>
    </dsp:sp>
    <dsp:sp modelId="{56066827-8C89-4A50-9DE5-4A6D72D5C637}">
      <dsp:nvSpPr>
        <dsp:cNvPr id="0" name=""/>
        <dsp:cNvSpPr/>
      </dsp:nvSpPr>
      <dsp:spPr>
        <a:xfrm>
          <a:off x="5685680" y="6030985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12 av 52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Årdal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85680" y="6030985"/>
        <a:ext cx="745963" cy="372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0.8825</cdr:y>
    </cdr:from>
    <cdr:to>
      <cdr:x>1</cdr:x>
      <cdr:y>1</cdr:y>
    </cdr:to>
    <cdr:sp macro="" textlink="">
      <cdr:nvSpPr>
        <cdr:cNvPr id="2" name="TekstSylinder 2"/>
        <cdr:cNvSpPr txBox="1"/>
      </cdr:nvSpPr>
      <cdr:spPr>
        <a:xfrm xmlns:a="http://schemas.openxmlformats.org/drawingml/2006/main">
          <a:off x="0" y="4867196"/>
          <a:ext cx="4490467" cy="648071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bg1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nn-NO" sz="800" b="0" i="0" u="none" strike="noStrike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Kjelde: Sogn og Fjordane fylkeskommune, august 2016</a:t>
          </a:r>
          <a:r>
            <a:rPr lang="nn-NO" sz="800" b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br>
            <a:rPr lang="nn-NO" sz="800" b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nn-NO" sz="800" b="0" i="0" u="none" strike="noStrike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Datagrunnlag: alle elevar som har tilhøyrt ordinærklasse for elevar på Vg1 2015/16</a:t>
          </a:r>
          <a:r>
            <a:rPr lang="nn-NO" sz="800" b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br>
            <a:rPr lang="nn-NO" sz="800" b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nn-NO" sz="800" b="0" i="0" u="none" strike="noStrike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Slutta elevar er ikkje med i tala</a:t>
          </a:r>
          <a:r>
            <a:rPr lang="nn-NO" sz="800" b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br>
            <a:rPr lang="nn-NO" sz="800" b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nn-NO" sz="800" b="0" i="0" u="none" strike="noStrike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§3-47 fråvær(10-dagarsregelen) er heller ikkje med</a:t>
          </a:r>
          <a:r>
            <a:rPr lang="nn-NO" sz="800" b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br>
            <a:rPr lang="nn-NO" sz="800" b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nn-NO" sz="800" b="0" i="0" u="none" strike="noStrike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Kurselevar og vaksne er ikkje med</a:t>
          </a:r>
          <a:r>
            <a:rPr lang="nn-NO" sz="800" b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6C3CA-187E-48B8-9F41-B0EBD6DF3832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7EAAF-4690-4BFD-9EC7-AFB130DE490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28100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dirty="0" smtClean="0"/>
              <a:t>Solund er ikkje med, da</a:t>
            </a:r>
            <a:r>
              <a:rPr lang="nn-NO" sz="1200" baseline="0" dirty="0" smtClean="0"/>
              <a:t> det bare var en elev på Vg1 i 2015/16.</a:t>
            </a:r>
            <a:endParaRPr lang="nn-NO" sz="12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07365-FC16-4D08-BDCC-D4553FA32066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218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dirty="0" smtClean="0"/>
              <a:t>Solund er ikkje med, da</a:t>
            </a:r>
            <a:r>
              <a:rPr lang="nn-NO" sz="1200" baseline="0" dirty="0" smtClean="0"/>
              <a:t> det bare var en elev på Vg1 i 2015/16.</a:t>
            </a:r>
            <a:endParaRPr lang="nn-NO" sz="1200" dirty="0" smtClean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07365-FC16-4D08-BDCC-D4553FA32066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855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dirty="0" smtClean="0"/>
              <a:t>Solund er ikkje med, da</a:t>
            </a:r>
            <a:r>
              <a:rPr lang="nn-NO" sz="1200" baseline="0" dirty="0" smtClean="0"/>
              <a:t> det bare var en elev på Vg1 i 2015/16.</a:t>
            </a:r>
            <a:endParaRPr lang="nn-NO" sz="12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07365-FC16-4D08-BDCC-D4553FA32066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6993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07365-FC16-4D08-BDCC-D4553FA32066}" type="slidenum">
              <a:rPr lang="nb-NO" smtClean="0"/>
              <a:pPr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838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6656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1819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57885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251520" y="4797152"/>
            <a:ext cx="8640960" cy="1296144"/>
          </a:xfrm>
        </p:spPr>
        <p:txBody>
          <a:bodyPr anchor="ctr">
            <a:noAutofit/>
          </a:bodyPr>
          <a:lstStyle/>
          <a:p>
            <a:pPr algn="ctr"/>
            <a:endParaRPr lang="nb-NO" sz="4000" b="0" dirty="0"/>
          </a:p>
        </p:txBody>
      </p:sp>
      <p:pic>
        <p:nvPicPr>
          <p:cNvPr id="9" name="Picture 2" descr="P:\Mine dokumenter\Profilhandbok\PowerPoint\Filer\Midstilt f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0000" y="260648"/>
            <a:ext cx="1212379" cy="792088"/>
          </a:xfrm>
          <a:prstGeom prst="rect">
            <a:avLst/>
          </a:prstGeom>
          <a:noFill/>
        </p:spPr>
      </p:pic>
      <p:sp>
        <p:nvSpPr>
          <p:cNvPr id="11" name="Plassholder for bilde 2"/>
          <p:cNvSpPr>
            <a:spLocks noGrp="1"/>
          </p:cNvSpPr>
          <p:nvPr>
            <p:ph type="pic" idx="10"/>
          </p:nvPr>
        </p:nvSpPr>
        <p:spPr>
          <a:xfrm>
            <a:off x="0" y="1268760"/>
            <a:ext cx="91440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16" name="Plassholder for tekst 15"/>
          <p:cNvSpPr>
            <a:spLocks noGrp="1"/>
          </p:cNvSpPr>
          <p:nvPr>
            <p:ph type="body" sz="quarter" idx="11"/>
          </p:nvPr>
        </p:nvSpPr>
        <p:spPr>
          <a:xfrm>
            <a:off x="250825" y="6165850"/>
            <a:ext cx="8642350" cy="4318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nn-NO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26356"/>
          </a:xfrm>
        </p:spPr>
        <p:txBody>
          <a:bodyPr anchor="t"/>
          <a:lstStyle>
            <a:lvl1pPr algn="l">
              <a:defRPr sz="4000" b="1" cap="all">
                <a:solidFill>
                  <a:schemeClr val="accent6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4038600" cy="4133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4008" y="1916832"/>
            <a:ext cx="4038600" cy="4133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  <p:pic>
        <p:nvPicPr>
          <p:cNvPr id="8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nb-NO" dirty="0" smtClean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7544" y="2564904"/>
            <a:ext cx="4040188" cy="3558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4008" y="191683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nb-NO" dirty="0" smtClean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4008" y="2564904"/>
            <a:ext cx="4041775" cy="3558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  <p:pic>
        <p:nvPicPr>
          <p:cNvPr id="10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  <p:pic>
        <p:nvPicPr>
          <p:cNvPr id="6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  <p:pic>
        <p:nvPicPr>
          <p:cNvPr id="5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63888" y="620688"/>
            <a:ext cx="5111750" cy="5460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67544" y="1772816"/>
            <a:ext cx="3008313" cy="4298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  <p:pic>
        <p:nvPicPr>
          <p:cNvPr id="8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0842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280920" cy="50060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67544" y="764704"/>
            <a:ext cx="82809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67544" y="5589240"/>
            <a:ext cx="8280920" cy="3659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  <p:pic>
        <p:nvPicPr>
          <p:cNvPr id="8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60232" y="692696"/>
            <a:ext cx="2057400" cy="5400601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67544" y="692696"/>
            <a:ext cx="6019800" cy="5400601"/>
          </a:xfrm>
        </p:spPr>
        <p:txBody>
          <a:bodyPr vert="eaVert"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EBB7-B415-4327-8667-E6DAB178CEE4}" type="datetime1">
              <a:rPr lang="nb-NO" smtClean="0"/>
              <a:pPr/>
              <a:t>12.10.2016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www.sfj.no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77620735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251520" y="4797152"/>
            <a:ext cx="8640960" cy="1296144"/>
          </a:xfrm>
        </p:spPr>
        <p:txBody>
          <a:bodyPr anchor="ctr">
            <a:noAutofit/>
          </a:bodyPr>
          <a:lstStyle/>
          <a:p>
            <a:pPr algn="ctr"/>
            <a:endParaRPr lang="nb-NO" sz="4000" b="0" dirty="0"/>
          </a:p>
        </p:txBody>
      </p:sp>
      <p:pic>
        <p:nvPicPr>
          <p:cNvPr id="9" name="Picture 2" descr="P:\Mine dokumenter\Profilhandbok\PowerPoint\Filer\Midstilt farg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0000" y="260648"/>
            <a:ext cx="1212379" cy="792088"/>
          </a:xfrm>
          <a:prstGeom prst="rect">
            <a:avLst/>
          </a:prstGeom>
          <a:noFill/>
        </p:spPr>
      </p:pic>
      <p:sp>
        <p:nvSpPr>
          <p:cNvPr id="11" name="Plassholder for bilde 2"/>
          <p:cNvSpPr>
            <a:spLocks noGrp="1"/>
          </p:cNvSpPr>
          <p:nvPr>
            <p:ph type="pic" idx="10"/>
          </p:nvPr>
        </p:nvSpPr>
        <p:spPr>
          <a:xfrm>
            <a:off x="0" y="1268760"/>
            <a:ext cx="91440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16" name="Plassholder for tekst 15"/>
          <p:cNvSpPr>
            <a:spLocks noGrp="1"/>
          </p:cNvSpPr>
          <p:nvPr>
            <p:ph type="body" sz="quarter" idx="11"/>
          </p:nvPr>
        </p:nvSpPr>
        <p:spPr>
          <a:xfrm>
            <a:off x="250825" y="6165850"/>
            <a:ext cx="8642350" cy="4318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11221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EBB7-B415-4327-8667-E6DAB178CEE4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37308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61" y="692696"/>
            <a:ext cx="8229600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876256" y="6453336"/>
            <a:ext cx="1800200" cy="268139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0542C41F-51F9-47B1-AB9F-3F512DEE533E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nn-NO" dirty="0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860032" y="6453336"/>
            <a:ext cx="1882552" cy="268139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107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EBB7-B415-4327-8667-E6DAB178CEE4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9870"/>
      </p:ext>
    </p:extLst>
  </p:cSld>
  <p:clrMapOvr>
    <a:masterClrMapping/>
  </p:clrMapOvr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3064-F16C-41CE-B88C-6B067127FF9A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8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81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780927"/>
            <a:ext cx="4040188" cy="33452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780927"/>
            <a:ext cx="4041775" cy="33452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7562-AB79-4224-B6B2-D7E3F8451987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10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5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5868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BC79-DDA5-42B2-A317-78E0F1EA9F3B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6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567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4B23-5B8C-4E72-ABAE-B02E4AC91640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5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378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008313" cy="40653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1130-D7A7-4093-9626-B01A8F352220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8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789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92695"/>
            <a:ext cx="5486400" cy="40348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BD0D-7DD2-4EE0-8D0C-1AFD1C928DA9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8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602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A332-B252-469D-BB62-9F96D2BFE467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937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764704"/>
            <a:ext cx="2057400" cy="5361459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764704"/>
            <a:ext cx="6019800" cy="5361459"/>
          </a:xfrm>
        </p:spPr>
        <p:txBody>
          <a:bodyPr vert="eaVert"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D071-69A5-4613-BF3D-818E072C7CBF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4356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EBB7-B415-4327-8667-E6DAB178CEE4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52732"/>
      </p:ext>
    </p:extLst>
  </p:cSld>
  <p:clrMapOvr>
    <a:masterClrMapping/>
  </p:clrMapOvr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61" y="692696"/>
            <a:ext cx="8229600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876256" y="6453336"/>
            <a:ext cx="1800200" cy="268139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0542C41F-51F9-47B1-AB9F-3F512DEE533E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nn-NO" dirty="0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860032" y="6453336"/>
            <a:ext cx="1882552" cy="268139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883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EBB7-B415-4327-8667-E6DAB178CEE4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986702"/>
      </p:ext>
    </p:extLst>
  </p:cSld>
  <p:clrMapOvr>
    <a:masterClrMapping/>
  </p:clrMapOvr>
  <p:hf sldNum="0"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3064-F16C-41CE-B88C-6B067127FF9A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8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30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183228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780927"/>
            <a:ext cx="4040188" cy="33452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780927"/>
            <a:ext cx="4041775" cy="33452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7562-AB79-4224-B6B2-D7E3F8451987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10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3004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BC79-DDA5-42B2-A317-78E0F1EA9F3B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6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885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4B23-5B8C-4E72-ABAE-B02E4AC91640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5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7254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008313" cy="40653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1130-D7A7-4093-9626-B01A8F352220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8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7122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92695"/>
            <a:ext cx="5486400" cy="40348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BD0D-7DD2-4EE0-8D0C-1AFD1C928DA9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8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623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A332-B252-469D-BB62-9F96D2BFE467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7407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764704"/>
            <a:ext cx="2057400" cy="5361459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764704"/>
            <a:ext cx="6019800" cy="5361459"/>
          </a:xfrm>
        </p:spPr>
        <p:txBody>
          <a:bodyPr vert="eaVert"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D071-69A5-4613-BF3D-818E072C7CBF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3529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12.10.2016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866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12.10.2016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207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12.10.2016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4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771109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12.10.2016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771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12.10.2016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79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12.10.2016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415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12.10.2016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701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12.10.2016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509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12.10.2016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173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12.10.2016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418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12.10.2016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7246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251520" y="4797152"/>
            <a:ext cx="8640960" cy="1296144"/>
          </a:xfrm>
        </p:spPr>
        <p:txBody>
          <a:bodyPr anchor="ctr">
            <a:noAutofit/>
          </a:bodyPr>
          <a:lstStyle/>
          <a:p>
            <a:pPr algn="ctr"/>
            <a:endParaRPr lang="nb-NO" sz="4000" b="0" dirty="0"/>
          </a:p>
        </p:txBody>
      </p:sp>
      <p:pic>
        <p:nvPicPr>
          <p:cNvPr id="9" name="Picture 2" descr="P:\Mine dokumenter\Profilhandbok\PowerPoint\Filer\Midstilt f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0000" y="260648"/>
            <a:ext cx="1212379" cy="792088"/>
          </a:xfrm>
          <a:prstGeom prst="rect">
            <a:avLst/>
          </a:prstGeom>
          <a:noFill/>
        </p:spPr>
      </p:pic>
      <p:sp>
        <p:nvSpPr>
          <p:cNvPr id="11" name="Plassholder for bilde 2"/>
          <p:cNvSpPr>
            <a:spLocks noGrp="1"/>
          </p:cNvSpPr>
          <p:nvPr>
            <p:ph type="pic" idx="10"/>
          </p:nvPr>
        </p:nvSpPr>
        <p:spPr>
          <a:xfrm>
            <a:off x="0" y="1268760"/>
            <a:ext cx="91440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16" name="Plassholder for tekst 15"/>
          <p:cNvSpPr>
            <a:spLocks noGrp="1"/>
          </p:cNvSpPr>
          <p:nvPr>
            <p:ph type="body" sz="quarter" idx="11"/>
          </p:nvPr>
        </p:nvSpPr>
        <p:spPr>
          <a:xfrm>
            <a:off x="250825" y="6165850"/>
            <a:ext cx="8642350" cy="4318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078340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white"/>
                </a:solidFill>
              </a:rPr>
              <a:pPr/>
              <a:t>12.10.2016</a:t>
            </a:fld>
            <a:endParaRPr lang="nn-NO">
              <a:solidFill>
                <a:prstClr val="whit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srgbClr val="4D4D4D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5298A8-8F8E-4F4A-9438-84516103C854}" type="slidenum">
              <a:rPr lang="nn-NO" smtClean="0">
                <a:solidFill>
                  <a:prstClr val="white"/>
                </a:solidFill>
              </a:rPr>
              <a:pPr/>
              <a:t>‹#›</a:t>
            </a:fld>
            <a:endParaRPr lang="nn-NO">
              <a:solidFill>
                <a:prstClr val="white"/>
              </a:solidFill>
            </a:endParaRPr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82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21049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26356"/>
          </a:xfrm>
        </p:spPr>
        <p:txBody>
          <a:bodyPr anchor="t"/>
          <a:lstStyle>
            <a:lvl1pPr algn="l">
              <a:defRPr sz="4000" b="1" cap="all">
                <a:solidFill>
                  <a:schemeClr val="accent6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248BB0-8C7C-4ADD-B099-18D27CD05ACA}" type="datetimeFigureOut">
              <a:rPr lang="nn-NO" smtClean="0">
                <a:solidFill>
                  <a:prstClr val="white"/>
                </a:solidFill>
              </a:rPr>
              <a:pPr/>
              <a:t>12.10.2016</a:t>
            </a:fld>
            <a:endParaRPr lang="nn-NO">
              <a:solidFill>
                <a:prstClr val="whit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nn-NO">
              <a:solidFill>
                <a:srgbClr val="4D4D4D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5298A8-8F8E-4F4A-9438-84516103C854}" type="slidenum">
              <a:rPr lang="nn-NO" smtClean="0">
                <a:solidFill>
                  <a:prstClr val="white"/>
                </a:solidFill>
              </a:rPr>
              <a:pPr/>
              <a:t>‹#›</a:t>
            </a:fld>
            <a:endParaRPr lang="nn-NO">
              <a:solidFill>
                <a:prstClr val="white"/>
              </a:solidFill>
            </a:endParaRPr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8784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4038600" cy="4133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4008" y="1916832"/>
            <a:ext cx="4038600" cy="4133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white"/>
                </a:solidFill>
              </a:rPr>
              <a:pPr/>
              <a:t>12.10.2016</a:t>
            </a:fld>
            <a:endParaRPr lang="nn-NO">
              <a:solidFill>
                <a:prstClr val="white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srgbClr val="4D4D4D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nn-NO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8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7356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nb-NO" dirty="0" smtClean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7544" y="2564904"/>
            <a:ext cx="4040188" cy="3558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4008" y="191683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nb-NO" dirty="0" smtClean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4008" y="2564904"/>
            <a:ext cx="4041775" cy="3558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white"/>
                </a:solidFill>
              </a:rPr>
              <a:pPr/>
              <a:t>12.10.2016</a:t>
            </a:fld>
            <a:endParaRPr lang="nn-NO">
              <a:solidFill>
                <a:prstClr val="white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srgbClr val="4D4D4D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nn-NO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10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6150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white"/>
                </a:solidFill>
              </a:rPr>
              <a:pPr/>
              <a:t>12.10.2016</a:t>
            </a:fld>
            <a:endParaRPr lang="nn-NO">
              <a:solidFill>
                <a:prstClr val="white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srgbClr val="4D4D4D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nn-NO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6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3622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white"/>
                </a:solidFill>
              </a:rPr>
              <a:pPr/>
              <a:t>12.10.2016</a:t>
            </a:fld>
            <a:endParaRPr lang="nn-NO">
              <a:solidFill>
                <a:prstClr val="white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srgbClr val="4D4D4D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nn-NO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5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866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63888" y="620688"/>
            <a:ext cx="5111750" cy="5460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67544" y="1772816"/>
            <a:ext cx="3008313" cy="4298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white"/>
                </a:solidFill>
              </a:rPr>
              <a:pPr/>
              <a:t>12.10.2016</a:t>
            </a:fld>
            <a:endParaRPr lang="nn-NO">
              <a:solidFill>
                <a:prstClr val="white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srgbClr val="4D4D4D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nn-NO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8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3603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280920" cy="50060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67544" y="764704"/>
            <a:ext cx="82809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67544" y="5589240"/>
            <a:ext cx="8280920" cy="3659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white"/>
                </a:solidFill>
              </a:rPr>
              <a:pPr/>
              <a:t>12.10.2016</a:t>
            </a:fld>
            <a:endParaRPr lang="nn-NO">
              <a:solidFill>
                <a:prstClr val="white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srgbClr val="4D4D4D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nn-NO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8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458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white"/>
                </a:solidFill>
              </a:rPr>
              <a:pPr/>
              <a:t>12.10.2016</a:t>
            </a:fld>
            <a:endParaRPr lang="nn-NO">
              <a:solidFill>
                <a:prstClr val="whit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srgbClr val="4D4D4D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nn-NO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7829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60232" y="692696"/>
            <a:ext cx="2057400" cy="5400601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67544" y="692696"/>
            <a:ext cx="6019800" cy="5400601"/>
          </a:xfrm>
        </p:spPr>
        <p:txBody>
          <a:bodyPr vert="eaVert"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white"/>
                </a:solidFill>
              </a:rPr>
              <a:pPr/>
              <a:t>12.10.2016</a:t>
            </a:fld>
            <a:endParaRPr lang="nn-NO">
              <a:solidFill>
                <a:prstClr val="whit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srgbClr val="4D4D4D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nn-NO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155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6602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422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5206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7439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161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161" y="1916832"/>
            <a:ext cx="8229600" cy="4133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4596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Neo Sans Std" pitchFamily="34" charset="0"/>
              </a:defRPr>
            </a:lvl1pPr>
          </a:lstStyle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31840" y="64680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6"/>
                </a:solidFill>
                <a:latin typeface="Neo Sans Std" pitchFamily="34" charset="0"/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88224" y="645854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eo Sans Std" pitchFamily="34" charset="0"/>
              </a:defRPr>
            </a:lvl1pPr>
          </a:lstStyle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2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6"/>
          </a:solidFill>
          <a:latin typeface="Neo Sans St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6"/>
          </a:solidFill>
          <a:latin typeface="Neo Sans Std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6"/>
          </a:solidFill>
          <a:latin typeface="Neo Sans Std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6"/>
          </a:solidFill>
          <a:latin typeface="Neo Sans Std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6"/>
          </a:solidFill>
          <a:latin typeface="Neo Sans Std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6"/>
          </a:solidFill>
          <a:latin typeface="Neo Sans St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876256" y="6453336"/>
            <a:ext cx="115212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E8DEBB7-B415-4327-8667-E6DAB178CEE4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411760" y="6453336"/>
            <a:ext cx="439248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dirty="0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100392" y="6453336"/>
            <a:ext cx="58640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4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876256" y="6453336"/>
            <a:ext cx="115212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E8DEBB7-B415-4327-8667-E6DAB178CEE4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411760" y="6453336"/>
            <a:ext cx="439248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dirty="0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100392" y="6453336"/>
            <a:ext cx="58640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1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48BB0-8C7C-4ADD-B099-18D27CD05ACA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12.10.2016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298A8-8F8E-4F4A-9438-84516103C854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161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161" y="1916832"/>
            <a:ext cx="8229600" cy="4133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4596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Neo Sans Std" pitchFamily="34" charset="0"/>
              </a:defRPr>
            </a:lvl1pPr>
          </a:lstStyle>
          <a:p>
            <a:fld id="{29248BB0-8C7C-4ADD-B099-18D27CD05ACA}" type="datetimeFigureOut">
              <a:rPr lang="nn-NO" smtClean="0">
                <a:solidFill>
                  <a:prstClr val="white"/>
                </a:solidFill>
              </a:rPr>
              <a:pPr/>
              <a:t>12.10.2016</a:t>
            </a:fld>
            <a:endParaRPr lang="nn-NO">
              <a:solidFill>
                <a:prstClr val="whit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31840" y="64680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6"/>
                </a:solidFill>
                <a:latin typeface="Neo Sans Std" pitchFamily="34" charset="0"/>
              </a:defRPr>
            </a:lvl1pPr>
          </a:lstStyle>
          <a:p>
            <a:endParaRPr lang="nn-NO">
              <a:solidFill>
                <a:srgbClr val="4D4D4D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88224" y="645854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eo Sans Std" pitchFamily="34" charset="0"/>
              </a:defRPr>
            </a:lvl1pPr>
          </a:lstStyle>
          <a:p>
            <a:fld id="{2B5298A8-8F8E-4F4A-9438-84516103C854}" type="slidenum">
              <a:rPr lang="nn-NO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nn-NO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7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6"/>
          </a:solidFill>
          <a:latin typeface="Neo Sans St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6"/>
          </a:solidFill>
          <a:latin typeface="Neo Sans Std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6"/>
          </a:solidFill>
          <a:latin typeface="Neo Sans Std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6"/>
          </a:solidFill>
          <a:latin typeface="Neo Sans Std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6"/>
          </a:solidFill>
          <a:latin typeface="Neo Sans Std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6"/>
          </a:solidFill>
          <a:latin typeface="Neo Sans St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4.emf"/><Relationship Id="rId4" Type="http://schemas.openxmlformats.org/officeDocument/2006/relationships/package" Target="../embeddings/Microsoft_Excel_Worksheet3.xls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5.emf"/><Relationship Id="rId4" Type="http://schemas.openxmlformats.org/officeDocument/2006/relationships/package" Target="../embeddings/Microsoft_Excel_Worksheet6.xls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koleporten.udir.no/rapportvisning/videregaaende-skole/laeringsmiljoe/elevundersoekelsen/sogn-og-fjordane-fylke?enhetsid=14&amp;vurderingsomrade=6&amp;underomrade=48&amp;skoletype=1&amp;utdanningstype=--&amp;skoletypemenuid=1&amp;sammenstilling=4&amp;periode=2015-2016&amp;kjonn=A&amp;orgAggr=A&amp;program=--&amp;fordeling=0&amp;artikkelvisning=Fals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6.emf"/><Relationship Id="rId4" Type="http://schemas.openxmlformats.org/officeDocument/2006/relationships/package" Target="../embeddings/Microsoft_Excel_Worksheet7.xlsx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7.emf"/><Relationship Id="rId4" Type="http://schemas.openxmlformats.org/officeDocument/2006/relationships/package" Target="../embeddings/Microsoft_Excel_Worksheet8.xlsx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59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53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500" y="692696"/>
            <a:ext cx="8623261" cy="763133"/>
          </a:xfrm>
        </p:spPr>
        <p:txBody>
          <a:bodyPr>
            <a:normAutofit/>
          </a:bodyPr>
          <a:lstStyle/>
          <a:p>
            <a:pPr algn="l"/>
            <a:r>
              <a:rPr lang="nn-NO" sz="3200" smtClean="0">
                <a:latin typeface="Bernard MT Condensed" panose="02050806060905020404" pitchFamily="18" charset="0"/>
              </a:rPr>
              <a:t>Dialogmøte Sunnfjord</a:t>
            </a:r>
            <a:endParaRPr lang="nn-NO" sz="3200" dirty="0">
              <a:latin typeface="Bernard MT Condensed" panose="02050806060905020404" pitchFamily="18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31840" y="6430288"/>
            <a:ext cx="2880320" cy="402908"/>
          </a:xfrm>
        </p:spPr>
        <p:txBody>
          <a:bodyPr/>
          <a:lstStyle/>
          <a:p>
            <a:r>
              <a:rPr lang="nn-NO" sz="800" dirty="0"/>
              <a:t>www.sfj.no</a:t>
            </a:r>
            <a:endParaRPr lang="nb-NO" sz="800" dirty="0"/>
          </a:p>
          <a:p>
            <a:endParaRPr lang="nb-NO" sz="800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28" y="1402274"/>
            <a:ext cx="2154787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337" y="1455830"/>
            <a:ext cx="1872208" cy="140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72" y="1350423"/>
            <a:ext cx="2211382" cy="1025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90" y="2255513"/>
            <a:ext cx="1413378" cy="14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212976"/>
            <a:ext cx="1754233" cy="116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936512"/>
            <a:ext cx="1766041" cy="132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857" y="4618380"/>
            <a:ext cx="1610553" cy="161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" y="4936512"/>
            <a:ext cx="1903693" cy="127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754" y="4960599"/>
            <a:ext cx="1905967" cy="126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data:image/jpeg;base64,/9j/4AAQSkZJRgABAQAAAQABAAD/2wCEAAkGBggSERUUExQWFRUWFx0YFxgYGSEYGxoeGBscHx4fHh0bHyciIB4jJSAaHy8lJTMrMC04Hh49NTIqNTIrOCoBCQoKDgwOFg8PGiklHCQsKSksLC4sKSkpKSwpKTUqLCksMCwpKSopKSkpKSkpKSkpLCksLCkpKSkpKSwpLCwpKf/AABEIAFAAhQMBIgACEQEDEQH/xAAbAAACAwEBAQAAAAAAAAAAAAAFBgMEBwIAAf/EAEQQAAIBAgUCBAIFCQMNAQAAAAECEQMSAAQFITEGQRMiMlEHFCNhcYGRNEJSVKGx0dLwYpPBFyQlM0NjgpSissLh8Rb/xAAYAQEBAQEBAAAAAAAAAAAAAAAAAQIDBP/EACARAAICAgICAwAAAAAAAAAAAAABAhEhMQMSE0EiYZH/2gAMAwEAAhEDEQA/AOtP6RoDL0ajUsva9Ckw+jQlppKSTKzPJO/ucfavTOVsLfL0rV2LeEveO9vb/wAsM/S+oJ8plQtkDK0gbpmVUfnEwFO8bEggHcAA96tmcxVB85KCfNISmTyPMzWkn/AbDsNWJT6TpZ28Ckd42RVOxG3p/bjvJ5TJUgFGVougcPBoI7ncGLyJt+qJ2I3GD1PQ8zUMKGK/prDCCSJ8szuD+3FatlrGDVFIUkQYIBBHOw22+/nApY07LaVWr01OVyhpMSGQZVFIs4tqTLszAbRBBYR7MVDRenmob5KgGtAINGkNyDsWCQCD5ZE7xvvhM1OjkboVl4A8jBlDQJg8Hf8ADA6nVcwS5JUEeUWmDErKnjiQZnEJQxVsp0rUSQmXDupuAyy0uBDBVdPIZFkFwZJNxIAxDqg6XW2jl6GV2WY8AMRyq+Z1BYEyxLEDYHccjlzmbKEeK5GxKlyfKsCT+A9+IwT0PQ62Y8UpYWVPSTN5uVhJmR3gsI3jgGBcItt05orOAmVpAqBN1JNthJYhIIkxIn6sdr07007AGhQpMqDfw1g2wZNO3gz3IJxWyuVrHyKSRzaGn08yp4jnv3wbymlLYZpgK0OpPuYiCO4IABO5A5OwIAb/ACa6HWXxEoEIwk0rBTL8Em4yVEmfKRxE8wEz2hPk2FR6GVq0abDy1qFO9laZIakpncrF2+w2i7Gi5i+jTC2MZuCAJ4igsRaPMRIEk9v4r1LPlifnUuKgiaKsoBOzFlgshIgEqTIMHbgUQtRbI5iqj+DlViNqVJUSH/4d2G5808QB7WOm9T6cCWtRpyPKKr5WmzD0xduQREqGKA8SCZAlyGTyjOA60/DZjs6oiAC+DcV8oBMy0j3BBIxe6U6G1tVd6aN5jA8YU0R6Z5lPMymNwRsZ4HeJ4DokzlPQyjMlII6mabVclSVGt2AgUwtrBmO8EcmCAQSzS6CUVvk8sFbkLRRml+FNqjZgWtYSDAi1hBMaN0VqBfxMwyEAsadNr3NIlivlN4BDJBBO4n0jfBWto2kZVB4paoCLQrANdMljaAASxMsTztPAweMsirSMT+I+i5CkuXFKki71FJpqAGtFMqTKzNpBmSDMiJOPYvfFpqJ+WsppTUGqFUASB9GdyZJO/wBg3j6/YikmrRXHJpHTusZJMplb2UqMtRJFpZvQggchiWuG8cQOMWsvrOiVLR5zVaVBqUoY2EFoD8GCAAPeQDvjNfCqrl8rfl0dTQpAq7uwEpKt5GQhjuQe1xFzERhoyvU3TjU1m1JINjgDgSPPVuheGkkFbmMb42YC+rnMUwTSsZRKswCioTEi6IN67GCDAH17LGoahnahsdmJ2NsjaQCLRxzOCGZ1ug1KqRTCOtRfD8JGJKXNbVMb1SqguSg5WCSp2r1NOr2Cq1I2IpNQ3bEUxI3aJLIqyBuGJBEgzAgNUp1R9c++3eP2/wBbxjvL5TNMCKShyJDBWW78CQzEcbDf7ZAdK3TqtQFWuUpBU8tUNdasiwBAvnB5AuB3UCTOAVbTc0lNWChQGkmuCoCkbkH037RuSE3gncnEpUdIxsG+CquBVZKcA3Kx8NiRuLSQeO/lP7jg5leqdWprbSp0qSUxFNIm/wA8epjcSQS07Eydt8ENN6tpLbTzFXL1KRkfSVUd1G/6N1w7eaPtx8/yhdLU5qZagXqEAwKfhHccSw2+uOMcpvslToscN2rJcrS1hnLjJlGqKWfexNm9mJCuYmROzbjEOR6Rz7ZmpUs8G+6ahtJMsDAtKkj2OwFo2xxX+JerEEpk2USolttzEgs8BW3IAta6VPcYDVOserql01qdIFTuECWAKWJnzHYA8zv23xp8sVSHSQRrZLVvmXCUa1QhyPFtlIVSwKsSGaT5DBXcnsMGcr5AHz1TL0GsCUyKhaqQpIBl2aGmPSX5PB4Qn1DUMwpBzZrAEMzBWHrEru4AKlfYADvJ4q1shl1Kmor1TVqFSfEtEhC8kWsWJ4jbGFyfLrFfppxxbH9OougMufEpmnUcEG5Vaq4J3uBabfckREjEGofGbJrIo5apUbaPEdaSmQZg+Y7GBx32nCDpeWoVbXsC30EqWhi4DF6qGCST+YuLVbN16VXLJRqFBVqurKgBLeQRv6tp98I8spS6oOEUrDGofFHqhgwpU6NIQYNjOwHO4dgoP4/fhizGnakxvYGoTy1wJjkDeNt+BthF09cy2WpGr4hqGkbjVnxCb6oBa7f0hYnsBjWchUmlTP6VND+KKcZjfI5KT0VtQpxRjHxWSooywYEEGryCO1LHsHPjoTbk/tr/ALqGPY9EY0qOUp27JsjpVKrk8tyhWjSvsElxajAASIbckmIO4MnEP+gsu35ZmKnA8LL0xV4IYC+qpRY8oEAMsL5tsTaWzpl8u14SMtTKhwSCWpgE+UMTabTAE8TscdDwWN3iNySQKdTuZ/OCxziyb9ESXsv/AP7mkieFlsg5FjL4lera5n3JDMQRv6ttgBtABZTXM3RhqeXyiVlAIdhUrVgJCzfUmNj774koUcuy2moaUKWuqLTUAnYyDWJnfaQBMYvV9FyxkmqLzYIAF1vi0xwWJjjeMcmps2upVbVdczJenUztfyOEawCgLj+iUNxXtJjArT9I02u3iG6pLqL6j3uZCGSxEj1fdE4bcnpWll6gRrnVoqhSAQxmLrV5MN+BxZ06hpNYTTF4DWkkt6oBjzH2K4jhJjuloUdOoUGVj4SJAQiFYeqmGO7kkwZA9owbbJ1NyXePNCNbaoPmplQoHlKgiT5hJnBTSNQ0qtf4SD6MgGaYHquiJ59DT93vjjUNQcV/DsZQA8Stqhqdro4JO++49J24iSXi39l8mqA2p6WaxFqkkMputZuKtNyAAIg2xMyIHucWjpOeaYpPuGG8D1qw/O7iZ+7BTVOo/Ay9SoieMKKCRfaTBQHcyNrrpHse+DNdrQ39lSd/qBO/7sV8VtO9EXJSYn5DpLPII23CiXcE+RbZgL35P3YuHpaobS70xY14MMbTaQTyBwTzjvpXXdRzNSoHpqFFChUWxWHmrCSDcdxHHeBOLXUWZzdPwLCy3ZhEfyEyjBpHpMTA3xpcUbv2TyOqB+S6eyVNgF80UwiJaFAAdmm07Kssxmod59PvbfVsvYVr1KSCStj113AOxUFyYPA9J24GFXqKo1XSS9Qh2IVmaB5itYidh7bcfbjPlah4igWLNsbezfYN/wCvfFillIS1bNkfJaQkt4bsJAIW5is7EwxFyj6mn2nDRo+eytSkvhTagCQUZLSqLtDgGAIjntgO+XatRq0wd6iAAncCPNvgjoqgHMgCP86Yge11Gg3+ONRilpGW29iF8dPTk/tr/uoY9jn45enJ/bX/AHUcexsyQdN18kKGWZmW8GnTAdhTttpITAfdgbjAEckyAcXbclZSR6tO5K98Coskqbgu88yoO08nYDdx6eyWlfIZd6uWVrstQDsyhrvolAkGSeYGLma0/p6vNKplEqEjdXUSNh3O67AbiOB7DEolmb6uNPfxUapTRnUKx8R6kAMr8JlTPp9JKyO4xHqPVXT/AMyaiu5IhJ2ttWojE2+HdvZsCe+NDqdHdMMlp05SnO4M+W7uTM7sfrk84r1+iulWUscikTBYgDvBA78+3GAsU+n9f0cVK1YVi3zFUOVsdStl4C/6s8l4nfjEei9Wafl2NO2oq+IWl2FR1kKBcqIAONxJIn87DQ3w96bJAGRUAHiHPbuNgfvnE4+HuhmFGUpqAJ9MAbnupBO5O0zx7CABHTCZFFZqNUVVcg3BpUFb9gJ23Zp+72wO1uuBVcip5pDAhyVcAz4digkNysgdwDHIv6gmk6eTSoUqFJrlaoDcghZgmXIYQ0QCGEjCzqY0yk9V/UoF+YogS7U3hhdUq8PuNwTsexjGSnzpzUdRbMLRqBn8amSYtdRTglidwE7BgTydwGgF7zR1R7kpWqGtF7eY0xBD3BSP7JUqSZP3jE8p1HmaebNVHpuxBUhAUVrgts+UXEEgGRvZP9rGrDO16RJBaowA8SmQFq0wxEqCpNNwvmIAIJlxLEYpBsoVAqKrVC5HqZpEnkkD7e32c4kXMADZm+5iB9+8nATIahQcB0qAiBtyB/A/UeMXrweMbQOc6+WqA061NGVmVPpLDcz8AKdyZgAjeQYG04BVOhMkMq9LJLTDVxvUrFqsqDKlSAVDkxDxt2Dcgw2gZetmErtzTWBAWSQ1yybb4EnZWH1yCZtPo9YFkolqKOJDooPhOCSWAbygMNreJnicQoD6J1/5u9lpOoQgNdHJQ8QZPadu474O5N/DbMmoCi+MrBmBAj5eiCZiIBUgniRHOCOVy9CgllJWiSSTJLMxlmZjyzGST9ZxG9Wt3kfX/wDMEiGTfGbWcq5y6XCUaqe+6sKMMCdiCVf0zxB3nHsSfGOhll+WZEUM7VbjG5tFEKN+ABsFEAdhj2FA1npEH5DKc/k1Hjb/AGSd8Fgn8N/3T/QwodNdV6QuSyqnNZYFcvRBU16YIIpKCCCwgzscEz1pocT81lvs8el/PgA5Zvz/AF2x0Qfc/wBfXhdXrXR5/Ksr/f0x+27FkdX9P/reV/v6f8+AC9o74+gJ9X78Bj1doH65lf8AmKf82IT1ho/63lJ9/Hpx/wB+IBL+KvSIP0ysGLyPDYreYAIFIWydwWYzsPxGcrm6XhVCDUuBvRfKxLDe5hBlA6k+53HYzt9bqPp5mv8AmcmXtC3GtTJgTsJfYSx45/DGc63pGj0IqZHMUDaTdR+aphirqVbw3LfosywdwGYrJgDNUatGZ1M09Q1KxFNWMjygKbiQbrZ8u0ieNz3xpHRWiayzpmnU0KPhkBUYq9ZmUC8q02g7EnaSJUbnFH4cdN6OtuZzdXKTb9FSqV6Z3MQ7oTAgAwG3k7iAMaNX1/SWMnN5bnf6emZ/6saoyCa3TtInxBVzCVyPNUV4Jbci5QLWtJMA7ROCGWzdcGG32AkDkxuf/WJDrejfrOW/v6f8+JqOq6Aec3lgB/v6cn7rv24AN6NVBB8p53bt9n24vVMyBz2/r+GALdWaKohczlgo4AzFP+bAzOdYaUx/KKETv9Mn82KUYa2s0wf6/wAcSDNKwBUzhKPWWnD01cuB3+kQn8S2OR1rpYIBr0pJgAVF7CeQYH3xgQD/ABsDW5Qnua3t7UcewD+Juv5SuuWsqI9pqza6tEilzB7xj5gKP//Z"/>
          <p:cNvSpPr>
            <a:spLocks noChangeAspect="1" noChangeArrowheads="1"/>
          </p:cNvSpPr>
          <p:nvPr/>
        </p:nvSpPr>
        <p:spPr bwMode="auto">
          <a:xfrm>
            <a:off x="63500" y="-374650"/>
            <a:ext cx="12668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n-NO">
              <a:solidFill>
                <a:srgbClr val="FFFFFF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67" y="1109175"/>
            <a:ext cx="1266825" cy="105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2170307" y="2858179"/>
            <a:ext cx="3071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1" i="1" dirty="0" smtClean="0">
                <a:latin typeface="Bodoni MT" panose="02070603080606020203" pitchFamily="18" charset="0"/>
              </a:rPr>
              <a:t>Korleis arbeider vi  med kvaliteten  i grunnopplæringa i Sogn og Fjordane?</a:t>
            </a:r>
            <a:endParaRPr lang="nn-NO" sz="2400" b="1" i="1" dirty="0">
              <a:latin typeface="Bodoni MT" panose="020706030806060202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332" y="6350"/>
            <a:ext cx="1864987" cy="137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 descr="P:\Mine dokumenter\NY GIV\Bilete-overgangsprosjektet\Flora vg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28" y="2446973"/>
            <a:ext cx="1822903" cy="102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vd M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90" y="3660166"/>
            <a:ext cx="1605140" cy="12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450" descr="image00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6" y="3468066"/>
            <a:ext cx="2091671" cy="135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47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307600"/>
              </p:ext>
            </p:extLst>
          </p:nvPr>
        </p:nvGraphicFramePr>
        <p:xfrm>
          <a:off x="179512" y="692696"/>
          <a:ext cx="8712967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544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280919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7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792926"/>
              </p:ext>
            </p:extLst>
          </p:nvPr>
        </p:nvGraphicFramePr>
        <p:xfrm>
          <a:off x="251520" y="785812"/>
          <a:ext cx="8568951" cy="5595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44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29800"/>
            <a:ext cx="8424936" cy="495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8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grpSp>
        <p:nvGrpSpPr>
          <p:cNvPr id="19" name="Gruppe 18"/>
          <p:cNvGrpSpPr/>
          <p:nvPr/>
        </p:nvGrpSpPr>
        <p:grpSpPr>
          <a:xfrm>
            <a:off x="251520" y="692696"/>
            <a:ext cx="8640960" cy="5832648"/>
            <a:chOff x="1282348" y="980728"/>
            <a:chExt cx="6651312" cy="4285859"/>
          </a:xfrm>
        </p:grpSpPr>
        <p:pic>
          <p:nvPicPr>
            <p:cNvPr id="5" name="Bild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2348" y="980728"/>
              <a:ext cx="6651312" cy="4285859"/>
            </a:xfrm>
            <a:prstGeom prst="rect">
              <a:avLst/>
            </a:prstGeom>
          </p:spPr>
        </p:pic>
        <p:grpSp>
          <p:nvGrpSpPr>
            <p:cNvPr id="18" name="Gruppe 17"/>
            <p:cNvGrpSpPr/>
            <p:nvPr/>
          </p:nvGrpSpPr>
          <p:grpSpPr>
            <a:xfrm>
              <a:off x="1907704" y="2636912"/>
              <a:ext cx="5861248" cy="715144"/>
              <a:chOff x="1907704" y="2636912"/>
              <a:chExt cx="5861248" cy="715144"/>
            </a:xfrm>
          </p:grpSpPr>
          <p:pic>
            <p:nvPicPr>
              <p:cNvPr id="4" name="Bild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2636912"/>
                <a:ext cx="715144" cy="715144"/>
              </a:xfrm>
              <a:prstGeom prst="rect">
                <a:avLst/>
              </a:prstGeom>
            </p:spPr>
          </p:pic>
          <p:pic>
            <p:nvPicPr>
              <p:cNvPr id="6" name="Bild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5936" y="2852936"/>
                <a:ext cx="393576" cy="393576"/>
              </a:xfrm>
              <a:prstGeom prst="rect">
                <a:avLst/>
              </a:prstGeom>
            </p:spPr>
          </p:pic>
          <p:pic>
            <p:nvPicPr>
              <p:cNvPr id="7" name="Bilde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7984" y="2814464"/>
                <a:ext cx="470520" cy="470520"/>
              </a:xfrm>
              <a:prstGeom prst="rect">
                <a:avLst/>
              </a:prstGeom>
            </p:spPr>
          </p:pic>
          <p:pic>
            <p:nvPicPr>
              <p:cNvPr id="8" name="Bilde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8144" y="2815925"/>
                <a:ext cx="465584" cy="465584"/>
              </a:xfrm>
              <a:prstGeom prst="rect">
                <a:avLst/>
              </a:prstGeom>
            </p:spPr>
          </p:pic>
          <p:pic>
            <p:nvPicPr>
              <p:cNvPr id="9" name="Bilde 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3768" y="2816736"/>
                <a:ext cx="465584" cy="465584"/>
              </a:xfrm>
              <a:prstGeom prst="rect">
                <a:avLst/>
              </a:prstGeom>
            </p:spPr>
          </p:pic>
          <p:pic>
            <p:nvPicPr>
              <p:cNvPr id="11" name="Bilde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2759" y="2797696"/>
                <a:ext cx="465584" cy="465584"/>
              </a:xfrm>
              <a:prstGeom prst="rect">
                <a:avLst/>
              </a:prstGeom>
            </p:spPr>
          </p:pic>
          <p:pic>
            <p:nvPicPr>
              <p:cNvPr id="12" name="Bilde 1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3368" y="2807216"/>
                <a:ext cx="465584" cy="465584"/>
              </a:xfrm>
              <a:prstGeom prst="rect">
                <a:avLst/>
              </a:prstGeom>
            </p:spPr>
          </p:pic>
          <p:pic>
            <p:nvPicPr>
              <p:cNvPr id="13" name="Bilde 12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4376" y="2743917"/>
                <a:ext cx="537592" cy="537592"/>
              </a:xfrm>
              <a:prstGeom prst="rect">
                <a:avLst/>
              </a:prstGeom>
            </p:spPr>
          </p:pic>
          <p:pic>
            <p:nvPicPr>
              <p:cNvPr id="14" name="Bilde 1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1915" y="2834153"/>
                <a:ext cx="465584" cy="465584"/>
              </a:xfrm>
              <a:prstGeom prst="rect">
                <a:avLst/>
              </a:prstGeom>
            </p:spPr>
          </p:pic>
          <p:pic>
            <p:nvPicPr>
              <p:cNvPr id="15" name="Bilde 1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7740" y="2815925"/>
                <a:ext cx="465584" cy="465584"/>
              </a:xfrm>
              <a:prstGeom prst="rect">
                <a:avLst/>
              </a:prstGeom>
            </p:spPr>
          </p:pic>
          <p:pic>
            <p:nvPicPr>
              <p:cNvPr id="16" name="Bilde 15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7392" y="2789799"/>
                <a:ext cx="465584" cy="465584"/>
              </a:xfrm>
              <a:prstGeom prst="rect">
                <a:avLst/>
              </a:prstGeom>
            </p:spPr>
          </p:pic>
          <p:pic>
            <p:nvPicPr>
              <p:cNvPr id="17" name="Bilde 16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6041" y="2797696"/>
                <a:ext cx="537592" cy="53759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393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27"/>
            <a:ext cx="9143999" cy="64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9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973132"/>
              </p:ext>
            </p:extLst>
          </p:nvPr>
        </p:nvGraphicFramePr>
        <p:xfrm>
          <a:off x="251521" y="1412776"/>
          <a:ext cx="8352928" cy="50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Regneark" r:id="rId4" imgW="6467523" imgH="4695840" progId="Excel.Sheet.12">
                  <p:embed/>
                </p:oleObj>
              </mc:Choice>
              <mc:Fallback>
                <p:oleObj name="Regneark" r:id="rId4" imgW="6467523" imgH="46958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1" y="1412776"/>
                        <a:ext cx="8352928" cy="5040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eforklaring formet som Pil ned 4"/>
          <p:cNvSpPr/>
          <p:nvPr/>
        </p:nvSpPr>
        <p:spPr>
          <a:xfrm>
            <a:off x="7452320" y="0"/>
            <a:ext cx="1691680" cy="2304256"/>
          </a:xfrm>
          <a:prstGeom prst="downArrowCallout">
            <a:avLst>
              <a:gd name="adj1" fmla="val 16089"/>
              <a:gd name="adj2" fmla="val 19059"/>
              <a:gd name="adj3" fmla="val 17574"/>
              <a:gd name="adj4" fmla="val 74878"/>
            </a:avLst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smtClean="0"/>
              <a:t>55 elevar fekk stryk i eitt eller fleire fag og</a:t>
            </a:r>
            <a:br>
              <a:rPr lang="nn-NO" dirty="0" smtClean="0"/>
            </a:br>
            <a:r>
              <a:rPr lang="nn-NO" dirty="0" smtClean="0"/>
              <a:t>53 manglar fag</a:t>
            </a:r>
            <a:br>
              <a:rPr lang="nn-NO" dirty="0" smtClean="0"/>
            </a:br>
            <a:r>
              <a:rPr lang="nn-NO" dirty="0" smtClean="0"/>
              <a:t>2015/16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7208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231284"/>
              </p:ext>
            </p:extLst>
          </p:nvPr>
        </p:nvGraphicFramePr>
        <p:xfrm>
          <a:off x="107504" y="764704"/>
          <a:ext cx="878497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32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822032"/>
              </p:ext>
            </p:extLst>
          </p:nvPr>
        </p:nvGraphicFramePr>
        <p:xfrm>
          <a:off x="4499992" y="866060"/>
          <a:ext cx="4490467" cy="5515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718865"/>
              </p:ext>
            </p:extLst>
          </p:nvPr>
        </p:nvGraphicFramePr>
        <p:xfrm>
          <a:off x="0" y="836712"/>
          <a:ext cx="446348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71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940587"/>
              </p:ext>
            </p:extLst>
          </p:nvPr>
        </p:nvGraphicFramePr>
        <p:xfrm>
          <a:off x="35049" y="764704"/>
          <a:ext cx="8856984" cy="5549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Regneark" r:id="rId4" imgW="6657967" imgH="4838670" progId="Excel.Sheet.12">
                  <p:embed/>
                </p:oleObj>
              </mc:Choice>
              <mc:Fallback>
                <p:oleObj name="Regneark" r:id="rId4" imgW="6657967" imgH="48386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49" y="764704"/>
                        <a:ext cx="8856984" cy="5549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93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>Elevundersøkinga</a:t>
            </a:r>
            <a:r>
              <a:rPr lang="nn-NO" dirty="0"/>
              <a:t/>
            </a:r>
            <a:br>
              <a:rPr lang="nn-NO" dirty="0"/>
            </a:br>
            <a:endParaRPr lang="nn-NO" dirty="0"/>
          </a:p>
        </p:txBody>
      </p:sp>
      <p:pic>
        <p:nvPicPr>
          <p:cNvPr id="4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056" y="1124745"/>
            <a:ext cx="8473392" cy="516367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6381390" y="6165305"/>
            <a:ext cx="25110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000" dirty="0"/>
              <a:t>Kjelde: </a:t>
            </a:r>
            <a:r>
              <a:rPr lang="nn-NO" sz="1000" dirty="0">
                <a:hlinkClick r:id="rId3"/>
              </a:rPr>
              <a:t>Skoleporten.no</a:t>
            </a:r>
            <a:endParaRPr lang="nn-NO" sz="1000" dirty="0"/>
          </a:p>
        </p:txBody>
      </p:sp>
    </p:spTree>
    <p:extLst>
      <p:ext uri="{BB962C8B-B14F-4D97-AF65-F5344CB8AC3E}">
        <p14:creationId xmlns:p14="http://schemas.microsoft.com/office/powerpoint/2010/main" val="177156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593169"/>
              </p:ext>
            </p:extLst>
          </p:nvPr>
        </p:nvGraphicFramePr>
        <p:xfrm>
          <a:off x="107504" y="764704"/>
          <a:ext cx="8712968" cy="5616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Regneark" r:id="rId4" imgW="4933978" imgH="4781430" progId="Excel.Sheet.12">
                  <p:embed/>
                </p:oleObj>
              </mc:Choice>
              <mc:Fallback>
                <p:oleObj name="Regneark" r:id="rId4" imgW="4933978" imgH="47814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764704"/>
                        <a:ext cx="8712968" cy="5616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091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61" y="692696"/>
            <a:ext cx="8229600" cy="576064"/>
          </a:xfrm>
        </p:spPr>
        <p:txBody>
          <a:bodyPr>
            <a:normAutofit/>
          </a:bodyPr>
          <a:lstStyle/>
          <a:p>
            <a:r>
              <a:rPr lang="nn-NO" sz="2000" b="1" dirty="0" smtClean="0"/>
              <a:t>Karakterpoeng ved inntak til vidaregåande</a:t>
            </a:r>
            <a:endParaRPr lang="nn-NO" sz="2000" b="1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446260"/>
              </p:ext>
            </p:extLst>
          </p:nvPr>
        </p:nvGraphicFramePr>
        <p:xfrm>
          <a:off x="1115616" y="1268760"/>
          <a:ext cx="7056782" cy="466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5137"/>
                <a:gridCol w="1419133"/>
                <a:gridCol w="1049770"/>
                <a:gridCol w="1341371"/>
                <a:gridCol w="1341371"/>
              </a:tblGrid>
              <a:tr h="338417">
                <a:tc>
                  <a:txBody>
                    <a:bodyPr/>
                    <a:lstStyle/>
                    <a:p>
                      <a:r>
                        <a:rPr lang="nn-NO" dirty="0" smtClean="0">
                          <a:solidFill>
                            <a:schemeClr val="tx1"/>
                          </a:solidFill>
                        </a:rPr>
                        <a:t>Skular</a:t>
                      </a:r>
                      <a:endParaRPr lang="nn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nn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nn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n-NO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nn-NO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n-NO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nn-NO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38417">
                <a:tc>
                  <a:txBody>
                    <a:bodyPr/>
                    <a:lstStyle/>
                    <a:p>
                      <a:r>
                        <a:rPr lang="nn-NO" dirty="0" smtClean="0"/>
                        <a:t>Årdal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40,6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39,4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39,6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39,6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8417">
                <a:tc>
                  <a:txBody>
                    <a:bodyPr/>
                    <a:lstStyle/>
                    <a:p>
                      <a:r>
                        <a:rPr lang="nn-NO" dirty="0" smtClean="0"/>
                        <a:t>Dale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41,7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43,4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40,3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42,3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8417">
                <a:tc>
                  <a:txBody>
                    <a:bodyPr/>
                    <a:lstStyle/>
                    <a:p>
                      <a:r>
                        <a:rPr lang="nn-NO" dirty="0" smtClean="0"/>
                        <a:t>Eid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40,6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40,7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40,7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39,7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8417">
                <a:tc>
                  <a:txBody>
                    <a:bodyPr/>
                    <a:lstStyle/>
                    <a:p>
                      <a:r>
                        <a:rPr lang="nn-NO" dirty="0" smtClean="0"/>
                        <a:t>Firda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45,8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45,7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46,5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47,9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8417">
                <a:tc>
                  <a:txBody>
                    <a:bodyPr/>
                    <a:lstStyle/>
                    <a:p>
                      <a:r>
                        <a:rPr lang="nn-NO" dirty="0" smtClean="0"/>
                        <a:t>Flora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38.8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39,8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38,8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38,1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8417">
                <a:tc>
                  <a:txBody>
                    <a:bodyPr/>
                    <a:lstStyle/>
                    <a:p>
                      <a:r>
                        <a:rPr lang="nn-NO" dirty="0" smtClean="0"/>
                        <a:t>Hafstad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45,8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45,9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44,6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45,0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8417">
                <a:tc>
                  <a:txBody>
                    <a:bodyPr/>
                    <a:lstStyle/>
                    <a:p>
                      <a:r>
                        <a:rPr lang="nn-NO" dirty="0" smtClean="0"/>
                        <a:t>Høyanger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40,0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42,3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42,2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42,3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8417">
                <a:tc>
                  <a:txBody>
                    <a:bodyPr/>
                    <a:lstStyle/>
                    <a:p>
                      <a:r>
                        <a:rPr lang="nn-NO" dirty="0" smtClean="0"/>
                        <a:t>Måløy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39,4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39,9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40,1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39,9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8417">
                <a:tc>
                  <a:txBody>
                    <a:bodyPr/>
                    <a:lstStyle/>
                    <a:p>
                      <a:r>
                        <a:rPr lang="nn-NO" dirty="0" smtClean="0"/>
                        <a:t>Mo og Øyrane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35,5( Øyrane)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34,3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37,1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37,3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3408">
                <a:tc>
                  <a:txBody>
                    <a:bodyPr/>
                    <a:lstStyle/>
                    <a:p>
                      <a:r>
                        <a:rPr lang="nn-NO" dirty="0" smtClean="0"/>
                        <a:t>Stryn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mtClean="0"/>
                        <a:t>40,7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40,0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40,8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41,8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5680">
                <a:tc>
                  <a:txBody>
                    <a:bodyPr/>
                    <a:lstStyle/>
                    <a:p>
                      <a:r>
                        <a:rPr lang="nn-NO" dirty="0" smtClean="0"/>
                        <a:t>Sogndal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42,6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42,3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41,8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41,2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n-NO" dirty="0" smtClean="0"/>
              <a:t>www.sfj.no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990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200972"/>
              </p:ext>
            </p:extLst>
          </p:nvPr>
        </p:nvGraphicFramePr>
        <p:xfrm>
          <a:off x="114898" y="764704"/>
          <a:ext cx="8849590" cy="5472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Regneark" r:id="rId4" imgW="6334077" imgH="3990870" progId="Excel.Sheet.12">
                  <p:embed/>
                </p:oleObj>
              </mc:Choice>
              <mc:Fallback>
                <p:oleObj name="Regneark" r:id="rId4" imgW="6334077" imgH="39908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898" y="764704"/>
                        <a:ext cx="8849590" cy="5472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93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66725"/>
            <a:ext cx="7704856" cy="591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4761753"/>
              </p:ext>
            </p:extLst>
          </p:nvPr>
        </p:nvGraphicFramePr>
        <p:xfrm>
          <a:off x="251520" y="692697"/>
          <a:ext cx="864096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Sylinder 1"/>
          <p:cNvSpPr txBox="1"/>
          <p:nvPr/>
        </p:nvSpPr>
        <p:spPr>
          <a:xfrm rot="581543">
            <a:off x="7020272" y="1196752"/>
            <a:ext cx="1512168" cy="9233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n-NO" dirty="0" smtClean="0"/>
              <a:t>73 sluttarar vg1-vg3 i 2015/2016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5458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Sluttarar i Sogn og Fjordane</a:t>
            </a:r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904"/>
            <a:ext cx="82296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913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1800" dirty="0"/>
              <a:t>Gjennomstrøyming i vidaregåande opplæring </a:t>
            </a:r>
            <a:r>
              <a:rPr lang="nn-NO" sz="1800" dirty="0" smtClean="0"/>
              <a:t/>
            </a:r>
            <a:br>
              <a:rPr lang="nn-NO" sz="1800" dirty="0" smtClean="0"/>
            </a:br>
            <a:r>
              <a:rPr lang="nn-NO" sz="1800" dirty="0" smtClean="0"/>
              <a:t>Kull 2010 - ferdig i 2015</a:t>
            </a:r>
            <a:endParaRPr lang="nn-NO" sz="1800" dirty="0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93" y="620713"/>
            <a:ext cx="3862440" cy="5459412"/>
          </a:xfrm>
        </p:spPr>
      </p:pic>
      <p:sp>
        <p:nvSpPr>
          <p:cNvPr id="11" name="Plassholder for tekst 10"/>
          <p:cNvSpPr>
            <a:spLocks noGrp="1"/>
          </p:cNvSpPr>
          <p:nvPr>
            <p:ph type="body" sz="half" idx="2"/>
          </p:nvPr>
        </p:nvSpPr>
        <p:spPr>
          <a:xfrm>
            <a:off x="467544" y="2075182"/>
            <a:ext cx="3008313" cy="4065315"/>
          </a:xfrm>
        </p:spPr>
        <p:txBody>
          <a:bodyPr/>
          <a:lstStyle/>
          <a:p>
            <a:r>
              <a:rPr lang="nn-NO" dirty="0"/>
              <a:t>Prosent fullført innan 5 år </a:t>
            </a:r>
            <a:r>
              <a:rPr lang="nn-NO" dirty="0" smtClean="0"/>
              <a:t>på </a:t>
            </a:r>
            <a:r>
              <a:rPr lang="nn-NO" dirty="0"/>
              <a:t>studieførebuande og yrkesfaglege </a:t>
            </a:r>
            <a:r>
              <a:rPr lang="nn-NO" dirty="0" smtClean="0"/>
              <a:t>utdanningsprogram</a:t>
            </a:r>
            <a:br>
              <a:rPr lang="nn-NO" dirty="0" smtClean="0"/>
            </a:b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>Sogn og Fjordane har ei gjennomføring på 77 % .</a:t>
            </a:r>
          </a:p>
          <a:p>
            <a:r>
              <a:rPr lang="nn-NO" dirty="0" smtClean="0"/>
              <a:t>Landsgjennomsnittet er på 73 %.</a:t>
            </a:r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 smtClean="0"/>
              <a:t>www.sfj.no</a:t>
            </a:r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1844823"/>
            <a:ext cx="2088232" cy="4557283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7596336" y="6140497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i="1" dirty="0" smtClean="0"/>
              <a:t>Kjelde: SSB tabell: 10994</a:t>
            </a:r>
            <a:endParaRPr lang="nn-NO" sz="1100" i="1" dirty="0"/>
          </a:p>
        </p:txBody>
      </p:sp>
    </p:spTree>
    <p:extLst>
      <p:ext uri="{BB962C8B-B14F-4D97-AF65-F5344CB8AC3E}">
        <p14:creationId xmlns:p14="http://schemas.microsoft.com/office/powerpoint/2010/main" val="360119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411760" y="6525344"/>
            <a:ext cx="4392488" cy="288032"/>
          </a:xfrm>
        </p:spPr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pic>
        <p:nvPicPr>
          <p:cNvPr id="1026" name="Picture 2" descr="C:\Users\sisesp.AD\AppData\Local\Microsoft\Windows\Temporary Internet Files\Content.Outlook\M166AI86\K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92899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isesp.AD\AppData\Local\Microsoft\Windows\Temporary Internet Files\Content.Outlook\M166AI86\fullfø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194421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41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600" dirty="0" smtClean="0"/>
              <a:t>Fullført og bestått yrkesfag-2010-kullet</a:t>
            </a:r>
            <a:endParaRPr lang="nn-NO" sz="3600" dirty="0"/>
          </a:p>
        </p:txBody>
      </p:sp>
      <p:graphicFrame>
        <p:nvGraphicFramePr>
          <p:cNvPr id="3" name="Plassholder for innhold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942576"/>
              </p:ext>
            </p:extLst>
          </p:nvPr>
        </p:nvGraphicFramePr>
        <p:xfrm>
          <a:off x="683568" y="933650"/>
          <a:ext cx="777686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668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692696"/>
            <a:ext cx="9036496" cy="5832648"/>
          </a:xfrm>
          <a:prstGeom prst="rect">
            <a:avLst/>
          </a:prstGeom>
        </p:spPr>
      </p:pic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srgbClr val="4D4D4D"/>
                </a:solidFill>
              </a:rPr>
              <a:t>www.sfj.no</a:t>
            </a:r>
            <a:endParaRPr lang="nb-NO" dirty="0" smtClean="0">
              <a:solidFill>
                <a:srgbClr val="4D4D4D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916832"/>
            <a:ext cx="180020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03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>
                    <a:tint val="75000"/>
                  </a:prstClr>
                </a:solidFill>
              </a:rPr>
              <a:t>www.sfj.no</a:t>
            </a: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6804248" y="6093296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i="1" dirty="0" smtClean="0">
                <a:solidFill>
                  <a:prstClr val="black"/>
                </a:solidFill>
              </a:rPr>
              <a:t>Kjelde: SSB tabell: 10973</a:t>
            </a:r>
            <a:endParaRPr lang="nn-NO" sz="1100" i="1" dirty="0">
              <a:solidFill>
                <a:prstClr val="black"/>
              </a:solidFill>
            </a:endParaRPr>
          </a:p>
        </p:txBody>
      </p:sp>
      <p:graphicFrame>
        <p:nvGraphicFramePr>
          <p:cNvPr id="5" name="Plassholder for innhold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458821"/>
              </p:ext>
            </p:extLst>
          </p:nvPr>
        </p:nvGraphicFramePr>
        <p:xfrm>
          <a:off x="0" y="260648"/>
          <a:ext cx="903649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6309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dirty="0" smtClean="0"/>
              <a:t>Grunnskulepoeng over tid </a:t>
            </a:r>
            <a:r>
              <a:rPr lang="nn-NO" dirty="0"/>
              <a:t>i </a:t>
            </a:r>
            <a:r>
              <a:rPr lang="nn-NO" dirty="0" smtClean="0"/>
              <a:t>fire fylke</a:t>
            </a:r>
            <a:endParaRPr lang="nn-NO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5" y="1699493"/>
            <a:ext cx="8581181" cy="468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Rett pil 10"/>
          <p:cNvCxnSpPr/>
          <p:nvPr/>
        </p:nvCxnSpPr>
        <p:spPr>
          <a:xfrm>
            <a:off x="4572000" y="2564904"/>
            <a:ext cx="72008" cy="31683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19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23924"/>
            <a:ext cx="7920880" cy="545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56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PowerPoint Sfj">
      <a:dk1>
        <a:srgbClr val="FFFFFF"/>
      </a:dk1>
      <a:lt1>
        <a:sysClr val="window" lastClr="FFFFFF"/>
      </a:lt1>
      <a:dk2>
        <a:srgbClr val="FFFFFF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-tema">
  <a:themeElements>
    <a:clrScheme name="PowerPoint Sfj">
      <a:dk1>
        <a:srgbClr val="FFFFFF"/>
      </a:dk1>
      <a:lt1>
        <a:sysClr val="window" lastClr="FFFFFF"/>
      </a:lt1>
      <a:dk2>
        <a:srgbClr val="FFFFFF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werPoint Sfj">
    <a:dk1>
      <a:srgbClr val="FFFFFF"/>
    </a:dk1>
    <a:lt1>
      <a:sysClr val="window" lastClr="FFFFFF"/>
    </a:lt1>
    <a:dk2>
      <a:srgbClr val="FFFFFF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PowerPoint Sfj">
    <a:dk1>
      <a:srgbClr val="FFFFFF"/>
    </a:dk1>
    <a:lt1>
      <a:sysClr val="window" lastClr="FFFFFF"/>
    </a:lt1>
    <a:dk2>
      <a:srgbClr val="FFFFFF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413</Words>
  <Application>Microsoft Office PowerPoint</Application>
  <PresentationFormat>Skjermfremvisning (4:3)</PresentationFormat>
  <Paragraphs>163</Paragraphs>
  <Slides>25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6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32" baseType="lpstr">
      <vt:lpstr>Office-tema</vt:lpstr>
      <vt:lpstr>1_Office-tema</vt:lpstr>
      <vt:lpstr>3_Office-tema</vt:lpstr>
      <vt:lpstr>5_Office-tema</vt:lpstr>
      <vt:lpstr>2_Office-tema</vt:lpstr>
      <vt:lpstr>4_Office-tema</vt:lpstr>
      <vt:lpstr>Regneark</vt:lpstr>
      <vt:lpstr>Dialogmøte Sunnfjord</vt:lpstr>
      <vt:lpstr> Elevundersøkinga </vt:lpstr>
      <vt:lpstr>Gjennomstrøyming i vidaregåande opplæring  Kull 2010 - ferdig i 2015</vt:lpstr>
      <vt:lpstr>PowerPoint-presentasjon</vt:lpstr>
      <vt:lpstr>Fullført og bestått yrkesfag-2010-kullet</vt:lpstr>
      <vt:lpstr>PowerPoint-presentasjon</vt:lpstr>
      <vt:lpstr>PowerPoint-presentasjon</vt:lpstr>
      <vt:lpstr>Grunnskulepoeng over tid i fire fylke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Karakterpoeng ved inntak til vidaregåande</vt:lpstr>
      <vt:lpstr>PowerPoint-presentasjon</vt:lpstr>
      <vt:lpstr>PowerPoint-presentasjon</vt:lpstr>
      <vt:lpstr>PowerPoint-presentasjon</vt:lpstr>
      <vt:lpstr>Sluttarar i Sogn og Fjordane</vt:lpstr>
    </vt:vector>
  </TitlesOfParts>
  <Company>Sogn og Fjordane fylkeskommune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Gjennomføring i vidaregåande opplæring 2010-2015</dc:title>
  <dc:creator>Sissel Espe</dc:creator>
  <cp:lastModifiedBy>Sissel Espe</cp:lastModifiedBy>
  <cp:revision>73</cp:revision>
  <dcterms:created xsi:type="dcterms:W3CDTF">2016-08-16T09:42:14Z</dcterms:created>
  <dcterms:modified xsi:type="dcterms:W3CDTF">2016-10-12T09:57:23Z</dcterms:modified>
</cp:coreProperties>
</file>